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73" r:id="rId2"/>
    <p:sldId id="275" r:id="rId3"/>
    <p:sldId id="276" r:id="rId4"/>
    <p:sldId id="277" r:id="rId5"/>
    <p:sldId id="278" r:id="rId6"/>
    <p:sldId id="279" r:id="rId7"/>
  </p:sldIdLst>
  <p:sldSz cx="9144000" cy="6858000" type="screen4x3"/>
  <p:notesSz cx="6858000" cy="9144000"/>
  <p:defaultTextStyle>
    <a:defPPr>
      <a:defRPr lang="de-DE"/>
    </a:defPPr>
    <a:lvl1pPr marL="0" algn="l" defTabSz="914400" rtl="0" eaLnBrk="1" latinLnBrk="0" hangingPunct="1">
      <a:defRPr lang="de-DE" sz="1600" kern="1200">
        <a:solidFill>
          <a:schemeClr val="tx1"/>
        </a:solidFill>
        <a:latin typeface="Arial"/>
        <a:ea typeface="+mn-ea"/>
        <a:cs typeface="+mn-cs"/>
      </a:defRPr>
    </a:lvl1pPr>
    <a:lvl2pPr marL="457200" algn="l" defTabSz="914400" rtl="0" eaLnBrk="1" latinLnBrk="0" hangingPunct="1">
      <a:buClr>
        <a:srgbClr val="F0AB00"/>
      </a:buClr>
      <a:buSzPct val="80000"/>
      <a:buFont typeface="Wingdings"/>
      <a:buChar char="n"/>
      <a:defRPr lang="de-DE" sz="16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66" autoAdjust="0"/>
    <p:restoredTop sz="94645" autoAdjust="0"/>
  </p:normalViewPr>
  <p:slideViewPr>
    <p:cSldViewPr snapToGrid="0" showGuides="1">
      <p:cViewPr varScale="1">
        <p:scale>
          <a:sx n="75" d="100"/>
          <a:sy n="75" d="100"/>
        </p:scale>
        <p:origin x="-1068" y="-96"/>
      </p:cViewPr>
      <p:guideLst>
        <p:guide orient="horz" pos="4225"/>
        <p:guide orient="horz" pos="688"/>
        <p:guide pos="5669"/>
        <p:guide pos="101"/>
        <p:guide pos="158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75" d="100"/>
          <a:sy n="75" d="100"/>
        </p:scale>
        <p:origin x="-2136" y="-17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2" Type="http://schemas.openxmlformats.org/officeDocument/2006/relationships/hyperlink" Target="http://www.w3.org/International/tests/" TargetMode="External"/><Relationship Id="rId1" Type="http://schemas.openxmlformats.org/officeDocument/2006/relationships/hyperlink" Target="http://www.multilingualweb.eu/"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www.w3.org/International/tests/" TargetMode="External"/><Relationship Id="rId1" Type="http://schemas.openxmlformats.org/officeDocument/2006/relationships/hyperlink" Target="http://www.multilingualweb.eu/"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C5A083-A3C5-4F9F-A895-786E3EA9034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FCC50059-7AAF-4B6E-A0E6-5D13D0D45EE9}">
      <dgm:prSet/>
      <dgm:spPr/>
      <dgm:t>
        <a:bodyPr/>
        <a:lstStyle/>
        <a:p>
          <a:pPr rtl="0"/>
          <a:r>
            <a:rPr lang="de-DE" dirty="0" err="1" smtClean="0"/>
            <a:t>Organization</a:t>
          </a:r>
          <a:endParaRPr lang="de-DE" dirty="0"/>
        </a:p>
      </dgm:t>
    </dgm:pt>
    <dgm:pt modelId="{E60346E4-CE52-4BA9-9288-FAE22CB8EDAB}" type="parTrans" cxnId="{F2D04FD5-00AC-4097-BED3-C91CD3034FAA}">
      <dgm:prSet/>
      <dgm:spPr/>
      <dgm:t>
        <a:bodyPr/>
        <a:lstStyle/>
        <a:p>
          <a:endParaRPr lang="de-DE"/>
        </a:p>
      </dgm:t>
    </dgm:pt>
    <dgm:pt modelId="{CDC6DF2A-4E24-4708-8136-969110CA41DE}" type="sibTrans" cxnId="{F2D04FD5-00AC-4097-BED3-C91CD3034FAA}">
      <dgm:prSet/>
      <dgm:spPr/>
      <dgm:t>
        <a:bodyPr/>
        <a:lstStyle/>
        <a:p>
          <a:endParaRPr lang="de-DE"/>
        </a:p>
      </dgm:t>
    </dgm:pt>
    <dgm:pt modelId="{31E1DDC0-E0EA-49E3-885A-52A6F2E77AD0}">
      <dgm:prSet/>
      <dgm:spPr/>
      <dgm:t>
        <a:bodyPr/>
        <a:lstStyle/>
        <a:p>
          <a:pPr rtl="0"/>
          <a:r>
            <a:rPr lang="en-US" dirty="0" smtClean="0"/>
            <a:t>Thematic Network funded by the European Commission (ICT PSP Grant Agreement No. 250500, and as part of the Competitiveness and Innovation Framework </a:t>
          </a:r>
          <a:r>
            <a:rPr lang="en-US" dirty="0" err="1" smtClean="0"/>
            <a:t>Programme</a:t>
          </a:r>
          <a:r>
            <a:rPr lang="en-US" dirty="0" smtClean="0"/>
            <a:t>)</a:t>
          </a:r>
          <a:endParaRPr lang="de-DE" dirty="0"/>
        </a:p>
      </dgm:t>
    </dgm:pt>
    <dgm:pt modelId="{F17CCEE4-8833-4B76-B964-601740A469A8}" type="parTrans" cxnId="{E434955D-F814-4BFB-BBE8-FF2A4F403755}">
      <dgm:prSet/>
      <dgm:spPr/>
      <dgm:t>
        <a:bodyPr/>
        <a:lstStyle/>
        <a:p>
          <a:endParaRPr lang="de-DE"/>
        </a:p>
      </dgm:t>
    </dgm:pt>
    <dgm:pt modelId="{D7990C97-8021-43AF-9DA6-78EDDC5FF928}" type="sibTrans" cxnId="{E434955D-F814-4BFB-BBE8-FF2A4F403755}">
      <dgm:prSet/>
      <dgm:spPr/>
      <dgm:t>
        <a:bodyPr/>
        <a:lstStyle/>
        <a:p>
          <a:endParaRPr lang="de-DE"/>
        </a:p>
      </dgm:t>
    </dgm:pt>
    <dgm:pt modelId="{F6D9F5CF-DE9B-4D2D-B46E-27BB25720EF5}">
      <dgm:prSet/>
      <dgm:spPr/>
      <dgm:t>
        <a:bodyPr/>
        <a:lstStyle/>
        <a:p>
          <a:pPr rtl="0"/>
          <a:r>
            <a:rPr lang="de-DE" dirty="0" err="1" smtClean="0"/>
            <a:t>Participants</a:t>
          </a:r>
          <a:endParaRPr lang="de-DE" dirty="0"/>
        </a:p>
      </dgm:t>
    </dgm:pt>
    <dgm:pt modelId="{FC369AC9-130A-42A4-9DF9-6022D8B1DF1A}" type="parTrans" cxnId="{7F00D115-17A3-4224-BAF8-BFB28F57AF1A}">
      <dgm:prSet/>
      <dgm:spPr/>
      <dgm:t>
        <a:bodyPr/>
        <a:lstStyle/>
        <a:p>
          <a:endParaRPr lang="de-DE"/>
        </a:p>
      </dgm:t>
    </dgm:pt>
    <dgm:pt modelId="{350271EC-3A91-42E8-B4E6-FA508DDA5328}" type="sibTrans" cxnId="{7F00D115-17A3-4224-BAF8-BFB28F57AF1A}">
      <dgm:prSet/>
      <dgm:spPr/>
      <dgm:t>
        <a:bodyPr/>
        <a:lstStyle/>
        <a:p>
          <a:endParaRPr lang="de-DE"/>
        </a:p>
      </dgm:t>
    </dgm:pt>
    <dgm:pt modelId="{3BAAEEFE-235F-40AA-B142-6B1495DC7483}">
      <dgm:prSet/>
      <dgm:spPr/>
      <dgm:t>
        <a:bodyPr/>
        <a:lstStyle/>
        <a:p>
          <a:pPr rtl="0"/>
          <a:r>
            <a:rPr lang="de-DE" dirty="0" smtClean="0"/>
            <a:t>22 </a:t>
          </a:r>
          <a:r>
            <a:rPr lang="de-DE" dirty="0" err="1" smtClean="0"/>
            <a:t>partners</a:t>
          </a:r>
          <a:r>
            <a:rPr lang="de-DE" dirty="0" smtClean="0"/>
            <a:t> </a:t>
          </a:r>
          <a:r>
            <a:rPr lang="de-DE" dirty="0" err="1" smtClean="0"/>
            <a:t>from</a:t>
          </a:r>
          <a:r>
            <a:rPr lang="de-DE" dirty="0" smtClean="0"/>
            <a:t> 15 countries all </a:t>
          </a:r>
          <a:r>
            <a:rPr lang="de-DE" dirty="0" err="1" smtClean="0"/>
            <a:t>over</a:t>
          </a:r>
          <a:r>
            <a:rPr lang="de-DE" dirty="0" smtClean="0"/>
            <a:t> Europe</a:t>
          </a:r>
          <a:endParaRPr lang="de-DE" dirty="0"/>
        </a:p>
      </dgm:t>
    </dgm:pt>
    <dgm:pt modelId="{F30B3003-18EE-48AC-8FD4-994C3D949780}" type="parTrans" cxnId="{993F407C-B042-48CB-BC5D-5EFDA7FFE43C}">
      <dgm:prSet/>
      <dgm:spPr/>
      <dgm:t>
        <a:bodyPr/>
        <a:lstStyle/>
        <a:p>
          <a:endParaRPr lang="de-DE"/>
        </a:p>
      </dgm:t>
    </dgm:pt>
    <dgm:pt modelId="{C4162A04-49C8-4512-83B2-489738C971F7}" type="sibTrans" cxnId="{993F407C-B042-48CB-BC5D-5EFDA7FFE43C}">
      <dgm:prSet/>
      <dgm:spPr/>
      <dgm:t>
        <a:bodyPr/>
        <a:lstStyle/>
        <a:p>
          <a:endParaRPr lang="de-DE"/>
        </a:p>
      </dgm:t>
    </dgm:pt>
    <dgm:pt modelId="{FD39F04B-D3B3-440D-945B-954B21719DEA}">
      <dgm:prSet/>
      <dgm:spPr/>
      <dgm:t>
        <a:bodyPr/>
        <a:lstStyle/>
        <a:p>
          <a:pPr rtl="0"/>
          <a:r>
            <a:rPr lang="de-DE" dirty="0" smtClean="0"/>
            <a:t>Overall </a:t>
          </a:r>
          <a:r>
            <a:rPr lang="de-DE" dirty="0" err="1" smtClean="0"/>
            <a:t>Objective</a:t>
          </a:r>
          <a:endParaRPr lang="de-DE" dirty="0"/>
        </a:p>
      </dgm:t>
    </dgm:pt>
    <dgm:pt modelId="{AC6E7D19-A837-4906-AD67-15B111EFAE8C}" type="parTrans" cxnId="{C2B68D98-EB97-4C6E-A97C-7D0A77CD9E20}">
      <dgm:prSet/>
      <dgm:spPr/>
      <dgm:t>
        <a:bodyPr/>
        <a:lstStyle/>
        <a:p>
          <a:endParaRPr lang="de-DE"/>
        </a:p>
      </dgm:t>
    </dgm:pt>
    <dgm:pt modelId="{5D559447-958B-4E2D-875C-E8E4B29E8105}" type="sibTrans" cxnId="{C2B68D98-EB97-4C6E-A97C-7D0A77CD9E20}">
      <dgm:prSet/>
      <dgm:spPr/>
      <dgm:t>
        <a:bodyPr/>
        <a:lstStyle/>
        <a:p>
          <a:endParaRPr lang="de-DE"/>
        </a:p>
      </dgm:t>
    </dgm:pt>
    <dgm:pt modelId="{5DDAE9F3-E6C3-4067-AB6C-A9CF8BE9E174}">
      <dgm:prSet/>
      <dgm:spPr/>
      <dgm:t>
        <a:bodyPr/>
        <a:lstStyle/>
        <a:p>
          <a:pPr rtl="0"/>
          <a:r>
            <a:rPr lang="de-DE" dirty="0" err="1" smtClean="0"/>
            <a:t>Industry</a:t>
          </a:r>
          <a:r>
            <a:rPr lang="de-DE" dirty="0" smtClean="0"/>
            <a:t> (</a:t>
          </a:r>
          <a:r>
            <a:rPr lang="de-DE" dirty="0" err="1" smtClean="0"/>
            <a:t>providers</a:t>
          </a:r>
          <a:r>
            <a:rPr lang="de-DE" dirty="0" smtClean="0"/>
            <a:t> </a:t>
          </a:r>
          <a:r>
            <a:rPr lang="de-DE" dirty="0" err="1" smtClean="0"/>
            <a:t>or</a:t>
          </a:r>
          <a:r>
            <a:rPr lang="de-DE" dirty="0" smtClean="0"/>
            <a:t> </a:t>
          </a:r>
          <a:r>
            <a:rPr lang="de-DE" dirty="0" err="1" smtClean="0"/>
            <a:t>users</a:t>
          </a:r>
          <a:r>
            <a:rPr lang="de-DE" dirty="0" smtClean="0"/>
            <a:t> </a:t>
          </a:r>
          <a:r>
            <a:rPr lang="de-DE" dirty="0" err="1" smtClean="0"/>
            <a:t>of</a:t>
          </a:r>
          <a:r>
            <a:rPr lang="de-DE" dirty="0" smtClean="0"/>
            <a:t> </a:t>
          </a:r>
          <a:r>
            <a:rPr lang="de-DE" dirty="0" err="1" smtClean="0"/>
            <a:t>technology</a:t>
          </a:r>
          <a:r>
            <a:rPr lang="de-DE" dirty="0" smtClean="0"/>
            <a:t> </a:t>
          </a:r>
          <a:r>
            <a:rPr lang="de-DE" dirty="0" err="1" smtClean="0"/>
            <a:t>or</a:t>
          </a:r>
          <a:r>
            <a:rPr lang="de-DE" dirty="0" smtClean="0"/>
            <a:t> </a:t>
          </a:r>
          <a:r>
            <a:rPr lang="de-DE" dirty="0" err="1" smtClean="0"/>
            <a:t>services</a:t>
          </a:r>
          <a:r>
            <a:rPr lang="de-DE" dirty="0" smtClean="0"/>
            <a:t>), </a:t>
          </a:r>
          <a:r>
            <a:rPr lang="de-DE" dirty="0" err="1" smtClean="0"/>
            <a:t>Academia</a:t>
          </a:r>
          <a:r>
            <a:rPr lang="de-DE" dirty="0" smtClean="0"/>
            <a:t>, </a:t>
          </a:r>
          <a:r>
            <a:rPr lang="de-DE" dirty="0" err="1" smtClean="0"/>
            <a:t>Standardization</a:t>
          </a:r>
          <a:r>
            <a:rPr lang="de-DE" dirty="0" smtClean="0"/>
            <a:t> </a:t>
          </a:r>
          <a:r>
            <a:rPr lang="de-DE" dirty="0" err="1" smtClean="0"/>
            <a:t>Organizations</a:t>
          </a:r>
          <a:endParaRPr lang="de-DE" dirty="0"/>
        </a:p>
      </dgm:t>
    </dgm:pt>
    <dgm:pt modelId="{534219A7-BB96-43F4-9190-565B683ED2B0}" type="parTrans" cxnId="{B09852BF-7B4F-404C-AB1B-0C95741AADFC}">
      <dgm:prSet/>
      <dgm:spPr/>
      <dgm:t>
        <a:bodyPr/>
        <a:lstStyle/>
        <a:p>
          <a:endParaRPr lang="de-DE"/>
        </a:p>
      </dgm:t>
    </dgm:pt>
    <dgm:pt modelId="{278E8B4A-B203-4C5A-90D1-EFE38613056E}" type="sibTrans" cxnId="{B09852BF-7B4F-404C-AB1B-0C95741AADFC}">
      <dgm:prSet/>
      <dgm:spPr/>
      <dgm:t>
        <a:bodyPr/>
        <a:lstStyle/>
        <a:p>
          <a:endParaRPr lang="de-DE"/>
        </a:p>
      </dgm:t>
    </dgm:pt>
    <dgm:pt modelId="{784528F3-6C7D-4ABA-9F2A-7A1E243B48D7}">
      <dgm:prSet/>
      <dgm:spPr/>
      <dgm:t>
        <a:bodyPr/>
        <a:lstStyle/>
        <a:p>
          <a:pPr rtl="0"/>
          <a:r>
            <a:rPr lang="en-US" dirty="0" smtClean="0"/>
            <a:t>Examine how the multilingual Web can be improved through standards and best practices</a:t>
          </a:r>
          <a:endParaRPr lang="de-DE" dirty="0"/>
        </a:p>
      </dgm:t>
    </dgm:pt>
    <dgm:pt modelId="{7F841930-BB7D-45A3-8111-C1FFB9481B71}" type="parTrans" cxnId="{D7C622DD-8254-4170-A7C1-C088B6322490}">
      <dgm:prSet/>
      <dgm:spPr/>
      <dgm:t>
        <a:bodyPr/>
        <a:lstStyle/>
        <a:p>
          <a:endParaRPr lang="de-DE"/>
        </a:p>
      </dgm:t>
    </dgm:pt>
    <dgm:pt modelId="{DA1878F6-DA25-4DD9-9997-EC6730FC11C0}" type="sibTrans" cxnId="{D7C622DD-8254-4170-A7C1-C088B6322490}">
      <dgm:prSet/>
      <dgm:spPr/>
      <dgm:t>
        <a:bodyPr/>
        <a:lstStyle/>
        <a:p>
          <a:endParaRPr lang="de-DE"/>
        </a:p>
      </dgm:t>
    </dgm:pt>
    <dgm:pt modelId="{BD40C6DC-C994-4DDA-9AA1-73C50237E97B}">
      <dgm:prSet/>
      <dgm:spPr/>
      <dgm:t>
        <a:bodyPr/>
        <a:lstStyle/>
        <a:p>
          <a:pPr rtl="0" eaLnBrk="1" latinLnBrk="0"/>
          <a:r>
            <a:rPr lang="en-US" dirty="0" smtClean="0"/>
            <a:t>Coordination: World Wide Web Consortium (W3C)/European Research Consortium for Informatics and Mathematics (ERCIM)</a:t>
          </a:r>
          <a:endParaRPr lang="de-DE" dirty="0" smtClean="0"/>
        </a:p>
      </dgm:t>
    </dgm:pt>
    <dgm:pt modelId="{CF8DC521-A1CD-43ED-B851-F21EEA819307}" type="parTrans" cxnId="{694B67E7-20C1-40EE-84C7-C912B1240E38}">
      <dgm:prSet/>
      <dgm:spPr/>
      <dgm:t>
        <a:bodyPr/>
        <a:lstStyle/>
        <a:p>
          <a:endParaRPr lang="de-DE"/>
        </a:p>
      </dgm:t>
    </dgm:pt>
    <dgm:pt modelId="{513CB651-7FEA-411C-9CCB-DA0E784A87DE}" type="sibTrans" cxnId="{694B67E7-20C1-40EE-84C7-C912B1240E38}">
      <dgm:prSet/>
      <dgm:spPr/>
      <dgm:t>
        <a:bodyPr/>
        <a:lstStyle/>
        <a:p>
          <a:endParaRPr lang="de-DE"/>
        </a:p>
      </dgm:t>
    </dgm:pt>
    <dgm:pt modelId="{79688BF3-76B0-4BF4-8C37-221BA58CD825}">
      <dgm:prSet/>
      <dgm:spPr/>
      <dgm:t>
        <a:bodyPr/>
        <a:lstStyle/>
        <a:p>
          <a:pPr rtl="0"/>
          <a:r>
            <a:rPr lang="en-US" smtClean="0"/>
            <a:t>Dissemination/Outreach</a:t>
          </a:r>
          <a:endParaRPr lang="de-DE" dirty="0"/>
        </a:p>
      </dgm:t>
    </dgm:pt>
    <dgm:pt modelId="{35AC3B38-6C55-4247-8399-9B3FACAE657E}" type="parTrans" cxnId="{A3089663-955C-4BA7-B70C-85A8429A33F6}">
      <dgm:prSet/>
      <dgm:spPr/>
      <dgm:t>
        <a:bodyPr/>
        <a:lstStyle/>
        <a:p>
          <a:endParaRPr lang="de-DE"/>
        </a:p>
      </dgm:t>
    </dgm:pt>
    <dgm:pt modelId="{73873DCF-F3D3-43C9-AA19-492A92890895}" type="sibTrans" cxnId="{A3089663-955C-4BA7-B70C-85A8429A33F6}">
      <dgm:prSet/>
      <dgm:spPr/>
      <dgm:t>
        <a:bodyPr/>
        <a:lstStyle/>
        <a:p>
          <a:endParaRPr lang="de-DE"/>
        </a:p>
      </dgm:t>
    </dgm:pt>
    <dgm:pt modelId="{8A51F874-D39E-4F16-BD49-15B329BB1D63}">
      <dgm:prSet/>
      <dgm:spPr/>
      <dgm:t>
        <a:bodyPr/>
        <a:lstStyle/>
        <a:p>
          <a:pPr marL="114300" indent="-114300" defTabSz="622300" rtl="0">
            <a:lnSpc>
              <a:spcPct val="90000"/>
            </a:lnSpc>
            <a:spcBef>
              <a:spcPct val="0"/>
            </a:spcBef>
            <a:spcAft>
              <a:spcPct val="15000"/>
            </a:spcAft>
            <a:buNone/>
          </a:pPr>
          <a:r>
            <a:rPr lang="en-US" dirty="0" smtClean="0"/>
            <a:t>4 public events</a:t>
          </a:r>
          <a:endParaRPr lang="en-US" dirty="0"/>
        </a:p>
      </dgm:t>
    </dgm:pt>
    <dgm:pt modelId="{58A62378-C093-4BCA-8FCD-1AA48AE11B4C}" type="parTrans" cxnId="{A12BFD2A-71AF-4927-80FA-008A47FD855C}">
      <dgm:prSet/>
      <dgm:spPr/>
      <dgm:t>
        <a:bodyPr/>
        <a:lstStyle/>
        <a:p>
          <a:endParaRPr lang="de-DE"/>
        </a:p>
      </dgm:t>
    </dgm:pt>
    <dgm:pt modelId="{BE431EA2-D516-49C7-990A-D4E5168B7A37}" type="sibTrans" cxnId="{A12BFD2A-71AF-4927-80FA-008A47FD855C}">
      <dgm:prSet/>
      <dgm:spPr/>
      <dgm:t>
        <a:bodyPr/>
        <a:lstStyle/>
        <a:p>
          <a:endParaRPr lang="de-DE"/>
        </a:p>
      </dgm:t>
    </dgm:pt>
    <dgm:pt modelId="{C01FA32A-3236-4195-B607-EF075B42D7D9}">
      <dgm:prSet/>
      <dgm:spPr/>
      <dgm:t>
        <a:bodyPr/>
        <a:lstStyle/>
        <a:p>
          <a:pPr marL="114300" indent="-114300" defTabSz="622300" rtl="0">
            <a:lnSpc>
              <a:spcPct val="90000"/>
            </a:lnSpc>
            <a:spcBef>
              <a:spcPct val="0"/>
            </a:spcBef>
            <a:spcAft>
              <a:spcPct val="15000"/>
            </a:spcAft>
            <a:buNone/>
          </a:pPr>
          <a:r>
            <a:rPr lang="en-US" dirty="0" smtClean="0"/>
            <a:t>Web site (</a:t>
          </a:r>
          <a:r>
            <a:rPr lang="de-DE" dirty="0" smtClean="0">
              <a:hlinkClick xmlns:r="http://schemas.openxmlformats.org/officeDocument/2006/relationships" r:id="rId1"/>
            </a:rPr>
            <a:t>http://www.multilingualweb.eu</a:t>
          </a:r>
          <a:r>
            <a:rPr lang="de-DE" dirty="0" smtClean="0"/>
            <a:t>)</a:t>
          </a:r>
          <a:endParaRPr lang="en-US" dirty="0"/>
        </a:p>
      </dgm:t>
    </dgm:pt>
    <dgm:pt modelId="{05BA8EBF-4D6D-42D7-90C3-3038E26AE5CD}" type="parTrans" cxnId="{DEE2ADC6-378C-49E5-AF7D-428DB9532CC3}">
      <dgm:prSet/>
      <dgm:spPr/>
      <dgm:t>
        <a:bodyPr/>
        <a:lstStyle/>
        <a:p>
          <a:endParaRPr lang="de-DE"/>
        </a:p>
      </dgm:t>
    </dgm:pt>
    <dgm:pt modelId="{035F4CD7-7045-4E93-A38A-3FC6924E2F07}" type="sibTrans" cxnId="{DEE2ADC6-378C-49E5-AF7D-428DB9532CC3}">
      <dgm:prSet/>
      <dgm:spPr/>
      <dgm:t>
        <a:bodyPr/>
        <a:lstStyle/>
        <a:p>
          <a:endParaRPr lang="de-DE"/>
        </a:p>
      </dgm:t>
    </dgm:pt>
    <dgm:pt modelId="{153CE773-9EC0-4977-8C6A-215A2F02C87E}">
      <dgm:prSet/>
      <dgm:spPr/>
      <dgm:t>
        <a:bodyPr/>
        <a:lstStyle/>
        <a:p>
          <a:pPr marL="114300" marR="0" indent="-114300" defTabSz="914400" rtl="0" eaLnBrk="1" fontAlgn="auto" latinLnBrk="0" hangingPunct="1">
            <a:lnSpc>
              <a:spcPct val="100000"/>
            </a:lnSpc>
            <a:spcBef>
              <a:spcPts val="0"/>
            </a:spcBef>
            <a:spcAft>
              <a:spcPts val="0"/>
            </a:spcAft>
            <a:buClrTx/>
            <a:buSzTx/>
            <a:buFontTx/>
            <a:buNone/>
            <a:tabLst/>
            <a:defRPr/>
          </a:pPr>
          <a:r>
            <a:rPr lang="en-US" dirty="0" smtClean="0"/>
            <a:t>Other items (</a:t>
          </a:r>
          <a:r>
            <a:rPr lang="en-US" dirty="0" smtClean="0"/>
            <a:t>unfunded, developed </a:t>
          </a:r>
          <a:r>
            <a:rPr lang="en-US" smtClean="0"/>
            <a:t>by the W3C </a:t>
          </a:r>
          <a:r>
            <a:rPr lang="en-US" dirty="0" smtClean="0"/>
            <a:t>based on input from partners)</a:t>
          </a:r>
          <a:r>
            <a:rPr lang="en-US" dirty="0" smtClean="0"/>
            <a:t/>
          </a:r>
          <a:br>
            <a:rPr lang="en-US" dirty="0" smtClean="0"/>
          </a:br>
          <a:r>
            <a:rPr lang="en-US" dirty="0" smtClean="0"/>
            <a:t>	Educational material/curriculum</a:t>
          </a:r>
          <a:br>
            <a:rPr lang="en-US" dirty="0" smtClean="0"/>
          </a:br>
          <a:r>
            <a:rPr lang="en-US" dirty="0" smtClean="0"/>
            <a:t>	Test results (see </a:t>
          </a:r>
          <a:r>
            <a:rPr lang="de-DE" dirty="0" smtClean="0">
              <a:hlinkClick xmlns:r="http://schemas.openxmlformats.org/officeDocument/2006/relationships" r:id="rId2"/>
            </a:rPr>
            <a:t>http://www.w3.org/International/tests/</a:t>
          </a:r>
          <a:r>
            <a:rPr lang="de-DE" dirty="0" smtClean="0"/>
            <a:t>)</a:t>
          </a:r>
          <a:br>
            <a:rPr lang="de-DE" dirty="0" smtClean="0"/>
          </a:br>
          <a:r>
            <a:rPr lang="de-DE" dirty="0" smtClean="0"/>
            <a:t>	</a:t>
          </a:r>
          <a:r>
            <a:rPr lang="en-US" dirty="0" smtClean="0"/>
            <a:t>Internationalization Checker </a:t>
          </a:r>
          <a:r>
            <a:rPr lang="en-US" dirty="0" smtClean="0"/>
            <a:t>(</a:t>
          </a:r>
          <a:r>
            <a:rPr lang="de-DE" dirty="0" smtClean="0">
              <a:hlinkClick xmlns:r="http://schemas.openxmlformats.org/officeDocument/2006/relationships" r:id=""/>
            </a:rPr>
            <a:t>http:// qa-dev.w3.org/i18n-checker</a:t>
          </a:r>
          <a:r>
            <a:rPr lang="en-US" dirty="0" smtClean="0"/>
            <a:t>)</a:t>
          </a:r>
          <a:endParaRPr lang="en-US" dirty="0"/>
        </a:p>
      </dgm:t>
    </dgm:pt>
    <dgm:pt modelId="{FC227438-C21E-4B73-9F07-EE2216290400}" type="parTrans" cxnId="{BA715E46-F9F5-42D0-84C7-BCD18B93C838}">
      <dgm:prSet/>
      <dgm:spPr/>
      <dgm:t>
        <a:bodyPr/>
        <a:lstStyle/>
        <a:p>
          <a:endParaRPr lang="de-DE"/>
        </a:p>
      </dgm:t>
    </dgm:pt>
    <dgm:pt modelId="{967E28ED-4088-46FA-973A-C5E52D616DB1}" type="sibTrans" cxnId="{BA715E46-F9F5-42D0-84C7-BCD18B93C838}">
      <dgm:prSet/>
      <dgm:spPr/>
      <dgm:t>
        <a:bodyPr/>
        <a:lstStyle/>
        <a:p>
          <a:endParaRPr lang="de-DE"/>
        </a:p>
      </dgm:t>
    </dgm:pt>
    <dgm:pt modelId="{C684C31A-0762-47E5-9B98-46D86BE88794}">
      <dgm:prSet/>
      <dgm:spPr/>
      <dgm:t>
        <a:bodyPr/>
        <a:lstStyle/>
        <a:p>
          <a:pPr rtl="0" eaLnBrk="1" latinLnBrk="0"/>
          <a:r>
            <a:rPr lang="en-US" dirty="0" smtClean="0"/>
            <a:t>Duration: 24 months from 1 April 2010</a:t>
          </a:r>
          <a:endParaRPr lang="de-DE" dirty="0" smtClean="0"/>
        </a:p>
      </dgm:t>
    </dgm:pt>
    <dgm:pt modelId="{A30FBD49-214C-4EDB-A619-24A98163485B}" type="parTrans" cxnId="{BC50801A-81F5-42D8-9E2B-E91EEF476AAD}">
      <dgm:prSet/>
      <dgm:spPr/>
      <dgm:t>
        <a:bodyPr/>
        <a:lstStyle/>
        <a:p>
          <a:endParaRPr lang="de-DE"/>
        </a:p>
      </dgm:t>
    </dgm:pt>
    <dgm:pt modelId="{5896008C-F42A-44B7-82DE-364763D45374}" type="sibTrans" cxnId="{BC50801A-81F5-42D8-9E2B-E91EEF476AAD}">
      <dgm:prSet/>
      <dgm:spPr/>
      <dgm:t>
        <a:bodyPr/>
        <a:lstStyle/>
        <a:p>
          <a:endParaRPr lang="de-DE"/>
        </a:p>
      </dgm:t>
    </dgm:pt>
    <dgm:pt modelId="{521A1A8D-B7DB-407C-AAFE-3A4C8D080506}">
      <dgm:prSet/>
      <dgm:spPr/>
      <dgm:t>
        <a:bodyPr/>
        <a:lstStyle/>
        <a:p>
          <a:pPr rtl="0"/>
          <a:r>
            <a:rPr lang="de-DE" dirty="0" err="1" smtClean="0"/>
            <a:t>Covering</a:t>
          </a:r>
          <a:r>
            <a:rPr lang="de-DE" dirty="0" smtClean="0"/>
            <a:t> </a:t>
          </a:r>
          <a:r>
            <a:rPr lang="de-DE" dirty="0" err="1" smtClean="0"/>
            <a:t>wide</a:t>
          </a:r>
          <a:r>
            <a:rPr lang="de-DE" dirty="0" smtClean="0"/>
            <a:t> </a:t>
          </a:r>
          <a:r>
            <a:rPr lang="de-DE" dirty="0" err="1" smtClean="0"/>
            <a:t>range</a:t>
          </a:r>
          <a:r>
            <a:rPr lang="de-DE" dirty="0" smtClean="0"/>
            <a:t> </a:t>
          </a:r>
          <a:r>
            <a:rPr lang="de-DE" dirty="0" err="1" smtClean="0"/>
            <a:t>of</a:t>
          </a:r>
          <a:r>
            <a:rPr lang="de-DE" dirty="0" smtClean="0"/>
            <a:t> </a:t>
          </a:r>
          <a:r>
            <a:rPr lang="de-DE" dirty="0" err="1" smtClean="0"/>
            <a:t>subject</a:t>
          </a:r>
          <a:r>
            <a:rPr lang="de-DE" dirty="0" smtClean="0"/>
            <a:t> </a:t>
          </a:r>
          <a:r>
            <a:rPr lang="de-DE" dirty="0" err="1" smtClean="0"/>
            <a:t>areas</a:t>
          </a:r>
          <a:r>
            <a:rPr lang="de-DE" dirty="0" smtClean="0"/>
            <a:t>: </a:t>
          </a:r>
          <a:r>
            <a:rPr lang="de-DE" dirty="0" err="1" smtClean="0"/>
            <a:t>language</a:t>
          </a:r>
          <a:r>
            <a:rPr lang="de-DE" dirty="0" smtClean="0"/>
            <a:t> </a:t>
          </a:r>
          <a:r>
            <a:rPr lang="de-DE" dirty="0" err="1" smtClean="0"/>
            <a:t>technology</a:t>
          </a:r>
          <a:r>
            <a:rPr lang="de-DE" dirty="0" smtClean="0"/>
            <a:t>, </a:t>
          </a:r>
          <a:r>
            <a:rPr lang="de-DE" dirty="0" err="1" smtClean="0"/>
            <a:t>localization</a:t>
          </a:r>
          <a:r>
            <a:rPr lang="de-DE" dirty="0" smtClean="0"/>
            <a:t>, </a:t>
          </a:r>
          <a:r>
            <a:rPr lang="de-DE" dirty="0" err="1" smtClean="0"/>
            <a:t>browser</a:t>
          </a:r>
          <a:r>
            <a:rPr lang="de-DE" dirty="0" smtClean="0"/>
            <a:t> </a:t>
          </a:r>
          <a:r>
            <a:rPr lang="de-DE" dirty="0" err="1" smtClean="0"/>
            <a:t>development</a:t>
          </a:r>
          <a:r>
            <a:rPr lang="de-DE" dirty="0" smtClean="0"/>
            <a:t>, </a:t>
          </a:r>
          <a:r>
            <a:rPr lang="de-DE" dirty="0" err="1" smtClean="0"/>
            <a:t>content</a:t>
          </a:r>
          <a:r>
            <a:rPr lang="de-DE" dirty="0" smtClean="0"/>
            <a:t> </a:t>
          </a:r>
          <a:r>
            <a:rPr lang="de-DE" dirty="0" err="1" smtClean="0"/>
            <a:t>creation</a:t>
          </a:r>
          <a:r>
            <a:rPr lang="de-DE" dirty="0" smtClean="0"/>
            <a:t>, </a:t>
          </a:r>
          <a:r>
            <a:rPr lang="de-DE" dirty="0" err="1" smtClean="0"/>
            <a:t>social</a:t>
          </a:r>
          <a:r>
            <a:rPr lang="de-DE" dirty="0" smtClean="0"/>
            <a:t> </a:t>
          </a:r>
          <a:r>
            <a:rPr lang="de-DE" dirty="0" err="1" smtClean="0"/>
            <a:t>media</a:t>
          </a:r>
          <a:r>
            <a:rPr lang="de-DE" dirty="0" smtClean="0"/>
            <a:t> …</a:t>
          </a:r>
          <a:endParaRPr lang="de-DE" dirty="0"/>
        </a:p>
      </dgm:t>
    </dgm:pt>
    <dgm:pt modelId="{06D7FCF0-9A1A-4667-9CC9-3E42A9CD70ED}" type="parTrans" cxnId="{9362FE86-6F1C-4B38-9A50-608D88BF4D09}">
      <dgm:prSet/>
      <dgm:spPr/>
      <dgm:t>
        <a:bodyPr/>
        <a:lstStyle/>
        <a:p>
          <a:endParaRPr lang="de-DE"/>
        </a:p>
      </dgm:t>
    </dgm:pt>
    <dgm:pt modelId="{3F7AE1F7-9C41-4593-A734-9C87C5E45D9D}" type="sibTrans" cxnId="{9362FE86-6F1C-4B38-9A50-608D88BF4D09}">
      <dgm:prSet/>
      <dgm:spPr/>
      <dgm:t>
        <a:bodyPr/>
        <a:lstStyle/>
        <a:p>
          <a:endParaRPr lang="de-DE"/>
        </a:p>
      </dgm:t>
    </dgm:pt>
    <dgm:pt modelId="{825FDA80-C32D-460A-8C04-64F0ADB163F8}" type="pres">
      <dgm:prSet presAssocID="{D5C5A083-A3C5-4F9F-A895-786E3EA90340}" presName="linear" presStyleCnt="0">
        <dgm:presLayoutVars>
          <dgm:dir/>
          <dgm:animLvl val="lvl"/>
          <dgm:resizeHandles val="exact"/>
        </dgm:presLayoutVars>
      </dgm:prSet>
      <dgm:spPr/>
      <dgm:t>
        <a:bodyPr/>
        <a:lstStyle/>
        <a:p>
          <a:endParaRPr lang="de-DE"/>
        </a:p>
      </dgm:t>
    </dgm:pt>
    <dgm:pt modelId="{B02A6DE5-1CF1-47FB-9FF5-6B63685AA7C6}" type="pres">
      <dgm:prSet presAssocID="{FD39F04B-D3B3-440D-945B-954B21719DEA}" presName="parentLin" presStyleCnt="0"/>
      <dgm:spPr/>
    </dgm:pt>
    <dgm:pt modelId="{3A1B4DAD-B49E-4101-8FC3-7DD2792C2CFC}" type="pres">
      <dgm:prSet presAssocID="{FD39F04B-D3B3-440D-945B-954B21719DEA}" presName="parentLeftMargin" presStyleLbl="node1" presStyleIdx="0" presStyleCnt="4"/>
      <dgm:spPr/>
      <dgm:t>
        <a:bodyPr/>
        <a:lstStyle/>
        <a:p>
          <a:endParaRPr lang="de-DE"/>
        </a:p>
      </dgm:t>
    </dgm:pt>
    <dgm:pt modelId="{F11C8DCE-C6EB-4790-92E9-A6126CC24852}" type="pres">
      <dgm:prSet presAssocID="{FD39F04B-D3B3-440D-945B-954B21719DEA}" presName="parentText" presStyleLbl="node1" presStyleIdx="0" presStyleCnt="4">
        <dgm:presLayoutVars>
          <dgm:chMax val="0"/>
          <dgm:bulletEnabled val="1"/>
        </dgm:presLayoutVars>
      </dgm:prSet>
      <dgm:spPr/>
      <dgm:t>
        <a:bodyPr/>
        <a:lstStyle/>
        <a:p>
          <a:endParaRPr lang="de-DE"/>
        </a:p>
      </dgm:t>
    </dgm:pt>
    <dgm:pt modelId="{A4F88043-5426-4021-9AD8-6A8BA424580B}" type="pres">
      <dgm:prSet presAssocID="{FD39F04B-D3B3-440D-945B-954B21719DEA}" presName="negativeSpace" presStyleCnt="0"/>
      <dgm:spPr/>
    </dgm:pt>
    <dgm:pt modelId="{BCD206A3-C0CE-4F18-97AF-D68C4CEF28B7}" type="pres">
      <dgm:prSet presAssocID="{FD39F04B-D3B3-440D-945B-954B21719DEA}" presName="childText" presStyleLbl="conFgAcc1" presStyleIdx="0" presStyleCnt="4">
        <dgm:presLayoutVars>
          <dgm:bulletEnabled val="1"/>
        </dgm:presLayoutVars>
      </dgm:prSet>
      <dgm:spPr/>
      <dgm:t>
        <a:bodyPr/>
        <a:lstStyle/>
        <a:p>
          <a:endParaRPr lang="de-DE"/>
        </a:p>
      </dgm:t>
    </dgm:pt>
    <dgm:pt modelId="{BF7E38DB-5603-4561-954E-DA7C93FA0A23}" type="pres">
      <dgm:prSet presAssocID="{5D559447-958B-4E2D-875C-E8E4B29E8105}" presName="spaceBetweenRectangles" presStyleCnt="0"/>
      <dgm:spPr/>
    </dgm:pt>
    <dgm:pt modelId="{8F4F22B2-B0F7-49C8-8F16-B420E2DC748C}" type="pres">
      <dgm:prSet presAssocID="{79688BF3-76B0-4BF4-8C37-221BA58CD825}" presName="parentLin" presStyleCnt="0"/>
      <dgm:spPr/>
    </dgm:pt>
    <dgm:pt modelId="{4E477B55-90B0-4E06-A3FE-463804BD35C3}" type="pres">
      <dgm:prSet presAssocID="{79688BF3-76B0-4BF4-8C37-221BA58CD825}" presName="parentLeftMargin" presStyleLbl="node1" presStyleIdx="0" presStyleCnt="4"/>
      <dgm:spPr/>
      <dgm:t>
        <a:bodyPr/>
        <a:lstStyle/>
        <a:p>
          <a:endParaRPr lang="de-DE"/>
        </a:p>
      </dgm:t>
    </dgm:pt>
    <dgm:pt modelId="{0B8F21D0-3CDE-4A83-83A2-C42F62B0D55F}" type="pres">
      <dgm:prSet presAssocID="{79688BF3-76B0-4BF4-8C37-221BA58CD825}" presName="parentText" presStyleLbl="node1" presStyleIdx="1" presStyleCnt="4">
        <dgm:presLayoutVars>
          <dgm:chMax val="0"/>
          <dgm:bulletEnabled val="1"/>
        </dgm:presLayoutVars>
      </dgm:prSet>
      <dgm:spPr/>
      <dgm:t>
        <a:bodyPr/>
        <a:lstStyle/>
        <a:p>
          <a:endParaRPr lang="de-DE"/>
        </a:p>
      </dgm:t>
    </dgm:pt>
    <dgm:pt modelId="{0523E9F6-DE8D-4B55-AB1E-B23046FE7FFF}" type="pres">
      <dgm:prSet presAssocID="{79688BF3-76B0-4BF4-8C37-221BA58CD825}" presName="negativeSpace" presStyleCnt="0"/>
      <dgm:spPr/>
    </dgm:pt>
    <dgm:pt modelId="{6087A36E-B2FA-45D3-91BD-C3D7C834FB89}" type="pres">
      <dgm:prSet presAssocID="{79688BF3-76B0-4BF4-8C37-221BA58CD825}" presName="childText" presStyleLbl="conFgAcc1" presStyleIdx="1" presStyleCnt="4">
        <dgm:presLayoutVars>
          <dgm:bulletEnabled val="1"/>
        </dgm:presLayoutVars>
      </dgm:prSet>
      <dgm:spPr/>
      <dgm:t>
        <a:bodyPr/>
        <a:lstStyle/>
        <a:p>
          <a:endParaRPr lang="de-DE"/>
        </a:p>
      </dgm:t>
    </dgm:pt>
    <dgm:pt modelId="{E7939AE2-4FA1-4EE1-A2C9-46F6DB2B3145}" type="pres">
      <dgm:prSet presAssocID="{73873DCF-F3D3-43C9-AA19-492A92890895}" presName="spaceBetweenRectangles" presStyleCnt="0"/>
      <dgm:spPr/>
    </dgm:pt>
    <dgm:pt modelId="{E66DE77A-7624-49A1-8547-656C11288780}" type="pres">
      <dgm:prSet presAssocID="{FCC50059-7AAF-4B6E-A0E6-5D13D0D45EE9}" presName="parentLin" presStyleCnt="0"/>
      <dgm:spPr/>
    </dgm:pt>
    <dgm:pt modelId="{2F233B34-5F12-4236-967A-2F864D514196}" type="pres">
      <dgm:prSet presAssocID="{FCC50059-7AAF-4B6E-A0E6-5D13D0D45EE9}" presName="parentLeftMargin" presStyleLbl="node1" presStyleIdx="1" presStyleCnt="4"/>
      <dgm:spPr/>
      <dgm:t>
        <a:bodyPr/>
        <a:lstStyle/>
        <a:p>
          <a:endParaRPr lang="de-DE"/>
        </a:p>
      </dgm:t>
    </dgm:pt>
    <dgm:pt modelId="{9FFCD386-4E3C-4F72-8405-7439335566E0}" type="pres">
      <dgm:prSet presAssocID="{FCC50059-7AAF-4B6E-A0E6-5D13D0D45EE9}" presName="parentText" presStyleLbl="node1" presStyleIdx="2" presStyleCnt="4">
        <dgm:presLayoutVars>
          <dgm:chMax val="0"/>
          <dgm:bulletEnabled val="1"/>
        </dgm:presLayoutVars>
      </dgm:prSet>
      <dgm:spPr/>
      <dgm:t>
        <a:bodyPr/>
        <a:lstStyle/>
        <a:p>
          <a:endParaRPr lang="de-DE"/>
        </a:p>
      </dgm:t>
    </dgm:pt>
    <dgm:pt modelId="{184FC142-9F80-4A64-80E5-1877E7560B4C}" type="pres">
      <dgm:prSet presAssocID="{FCC50059-7AAF-4B6E-A0E6-5D13D0D45EE9}" presName="negativeSpace" presStyleCnt="0"/>
      <dgm:spPr/>
    </dgm:pt>
    <dgm:pt modelId="{325D4AEE-AE29-40C9-837B-E7BB56D6E8F9}" type="pres">
      <dgm:prSet presAssocID="{FCC50059-7AAF-4B6E-A0E6-5D13D0D45EE9}" presName="childText" presStyleLbl="conFgAcc1" presStyleIdx="2" presStyleCnt="4">
        <dgm:presLayoutVars>
          <dgm:bulletEnabled val="1"/>
        </dgm:presLayoutVars>
      </dgm:prSet>
      <dgm:spPr/>
      <dgm:t>
        <a:bodyPr/>
        <a:lstStyle/>
        <a:p>
          <a:endParaRPr lang="de-DE"/>
        </a:p>
      </dgm:t>
    </dgm:pt>
    <dgm:pt modelId="{9E87AC61-5DA6-474F-9DEA-92172E57DD1F}" type="pres">
      <dgm:prSet presAssocID="{CDC6DF2A-4E24-4708-8136-969110CA41DE}" presName="spaceBetweenRectangles" presStyleCnt="0"/>
      <dgm:spPr/>
    </dgm:pt>
    <dgm:pt modelId="{867B16BE-1353-461B-8D7A-0AA40E3A410F}" type="pres">
      <dgm:prSet presAssocID="{F6D9F5CF-DE9B-4D2D-B46E-27BB25720EF5}" presName="parentLin" presStyleCnt="0"/>
      <dgm:spPr/>
    </dgm:pt>
    <dgm:pt modelId="{70BF391D-9ED3-4BC8-9048-02DAFDBAEDB0}" type="pres">
      <dgm:prSet presAssocID="{F6D9F5CF-DE9B-4D2D-B46E-27BB25720EF5}" presName="parentLeftMargin" presStyleLbl="node1" presStyleIdx="2" presStyleCnt="4"/>
      <dgm:spPr/>
      <dgm:t>
        <a:bodyPr/>
        <a:lstStyle/>
        <a:p>
          <a:endParaRPr lang="de-DE"/>
        </a:p>
      </dgm:t>
    </dgm:pt>
    <dgm:pt modelId="{0F9D020D-D621-43B9-9C74-4940F83A0D63}" type="pres">
      <dgm:prSet presAssocID="{F6D9F5CF-DE9B-4D2D-B46E-27BB25720EF5}" presName="parentText" presStyleLbl="node1" presStyleIdx="3" presStyleCnt="4">
        <dgm:presLayoutVars>
          <dgm:chMax val="0"/>
          <dgm:bulletEnabled val="1"/>
        </dgm:presLayoutVars>
      </dgm:prSet>
      <dgm:spPr/>
      <dgm:t>
        <a:bodyPr/>
        <a:lstStyle/>
        <a:p>
          <a:endParaRPr lang="de-DE"/>
        </a:p>
      </dgm:t>
    </dgm:pt>
    <dgm:pt modelId="{71FACD35-9BE8-40F1-83D1-526366C9B829}" type="pres">
      <dgm:prSet presAssocID="{F6D9F5CF-DE9B-4D2D-B46E-27BB25720EF5}" presName="negativeSpace" presStyleCnt="0"/>
      <dgm:spPr/>
    </dgm:pt>
    <dgm:pt modelId="{C61504B6-4AFE-4C6B-BE2D-E13A4B1A35B5}" type="pres">
      <dgm:prSet presAssocID="{F6D9F5CF-DE9B-4D2D-B46E-27BB25720EF5}" presName="childText" presStyleLbl="conFgAcc1" presStyleIdx="3" presStyleCnt="4">
        <dgm:presLayoutVars>
          <dgm:bulletEnabled val="1"/>
        </dgm:presLayoutVars>
      </dgm:prSet>
      <dgm:spPr/>
      <dgm:t>
        <a:bodyPr/>
        <a:lstStyle/>
        <a:p>
          <a:endParaRPr lang="de-DE"/>
        </a:p>
      </dgm:t>
    </dgm:pt>
  </dgm:ptLst>
  <dgm:cxnLst>
    <dgm:cxn modelId="{4B8A41E7-C0E4-4E01-9618-66A6000AC0B4}" type="presOf" srcId="{79688BF3-76B0-4BF4-8C37-221BA58CD825}" destId="{0B8F21D0-3CDE-4A83-83A2-C42F62B0D55F}" srcOrd="1" destOrd="0" presId="urn:microsoft.com/office/officeart/2005/8/layout/list1"/>
    <dgm:cxn modelId="{F2D04FD5-00AC-4097-BED3-C91CD3034FAA}" srcId="{D5C5A083-A3C5-4F9F-A895-786E3EA90340}" destId="{FCC50059-7AAF-4B6E-A0E6-5D13D0D45EE9}" srcOrd="2" destOrd="0" parTransId="{E60346E4-CE52-4BA9-9288-FAE22CB8EDAB}" sibTransId="{CDC6DF2A-4E24-4708-8136-969110CA41DE}"/>
    <dgm:cxn modelId="{63ABEB90-D8E3-4739-AF0D-4B0C898E097C}" type="presOf" srcId="{153CE773-9EC0-4977-8C6A-215A2F02C87E}" destId="{6087A36E-B2FA-45D3-91BD-C3D7C834FB89}" srcOrd="0" destOrd="2" presId="urn:microsoft.com/office/officeart/2005/8/layout/list1"/>
    <dgm:cxn modelId="{784171B2-6B9E-46C4-B92C-066BB423E179}" type="presOf" srcId="{79688BF3-76B0-4BF4-8C37-221BA58CD825}" destId="{4E477B55-90B0-4E06-A3FE-463804BD35C3}" srcOrd="0" destOrd="0" presId="urn:microsoft.com/office/officeart/2005/8/layout/list1"/>
    <dgm:cxn modelId="{D7C622DD-8254-4170-A7C1-C088B6322490}" srcId="{FD39F04B-D3B3-440D-945B-954B21719DEA}" destId="{784528F3-6C7D-4ABA-9F2A-7A1E243B48D7}" srcOrd="0" destOrd="0" parTransId="{7F841930-BB7D-45A3-8111-C1FFB9481B71}" sibTransId="{DA1878F6-DA25-4DD9-9997-EC6730FC11C0}"/>
    <dgm:cxn modelId="{461C502B-4B73-4A6D-9F8B-51B67868DAFE}" type="presOf" srcId="{FCC50059-7AAF-4B6E-A0E6-5D13D0D45EE9}" destId="{2F233B34-5F12-4236-967A-2F864D514196}" srcOrd="0" destOrd="0" presId="urn:microsoft.com/office/officeart/2005/8/layout/list1"/>
    <dgm:cxn modelId="{20FC159C-652F-4CE1-8D49-1E5716F1936A}" type="presOf" srcId="{31E1DDC0-E0EA-49E3-885A-52A6F2E77AD0}" destId="{325D4AEE-AE29-40C9-837B-E7BB56D6E8F9}" srcOrd="0" destOrd="0" presId="urn:microsoft.com/office/officeart/2005/8/layout/list1"/>
    <dgm:cxn modelId="{C1C6D333-6102-4C68-BA61-9F8652698C7D}" type="presOf" srcId="{521A1A8D-B7DB-407C-AAFE-3A4C8D080506}" destId="{C61504B6-4AFE-4C6B-BE2D-E13A4B1A35B5}" srcOrd="0" destOrd="2" presId="urn:microsoft.com/office/officeart/2005/8/layout/list1"/>
    <dgm:cxn modelId="{9F68A837-CE26-4444-BC15-BE0B2FA3B5C1}" type="presOf" srcId="{3BAAEEFE-235F-40AA-B142-6B1495DC7483}" destId="{C61504B6-4AFE-4C6B-BE2D-E13A4B1A35B5}" srcOrd="0" destOrd="0" presId="urn:microsoft.com/office/officeart/2005/8/layout/list1"/>
    <dgm:cxn modelId="{C2B68D98-EB97-4C6E-A97C-7D0A77CD9E20}" srcId="{D5C5A083-A3C5-4F9F-A895-786E3EA90340}" destId="{FD39F04B-D3B3-440D-945B-954B21719DEA}" srcOrd="0" destOrd="0" parTransId="{AC6E7D19-A837-4906-AD67-15B111EFAE8C}" sibTransId="{5D559447-958B-4E2D-875C-E8E4B29E8105}"/>
    <dgm:cxn modelId="{997616BA-0A6D-4489-888E-BBCBF1EFC1BB}" type="presOf" srcId="{F6D9F5CF-DE9B-4D2D-B46E-27BB25720EF5}" destId="{0F9D020D-D621-43B9-9C74-4940F83A0D63}" srcOrd="1" destOrd="0" presId="urn:microsoft.com/office/officeart/2005/8/layout/list1"/>
    <dgm:cxn modelId="{4F8C6D54-0F89-4B36-8709-7E6805CAC4F0}" type="presOf" srcId="{FD39F04B-D3B3-440D-945B-954B21719DEA}" destId="{3A1B4DAD-B49E-4101-8FC3-7DD2792C2CFC}" srcOrd="0" destOrd="0" presId="urn:microsoft.com/office/officeart/2005/8/layout/list1"/>
    <dgm:cxn modelId="{A3089663-955C-4BA7-B70C-85A8429A33F6}" srcId="{D5C5A083-A3C5-4F9F-A895-786E3EA90340}" destId="{79688BF3-76B0-4BF4-8C37-221BA58CD825}" srcOrd="1" destOrd="0" parTransId="{35AC3B38-6C55-4247-8399-9B3FACAE657E}" sibTransId="{73873DCF-F3D3-43C9-AA19-492A92890895}"/>
    <dgm:cxn modelId="{ADF11145-60B3-437A-90C8-48AE6FDDF47D}" type="presOf" srcId="{FD39F04B-D3B3-440D-945B-954B21719DEA}" destId="{F11C8DCE-C6EB-4790-92E9-A6126CC24852}" srcOrd="1" destOrd="0" presId="urn:microsoft.com/office/officeart/2005/8/layout/list1"/>
    <dgm:cxn modelId="{BA715E46-F9F5-42D0-84C7-BCD18B93C838}" srcId="{79688BF3-76B0-4BF4-8C37-221BA58CD825}" destId="{153CE773-9EC0-4977-8C6A-215A2F02C87E}" srcOrd="2" destOrd="0" parTransId="{FC227438-C21E-4B73-9F07-EE2216290400}" sibTransId="{967E28ED-4088-46FA-973A-C5E52D616DB1}"/>
    <dgm:cxn modelId="{A12BFD2A-71AF-4927-80FA-008A47FD855C}" srcId="{79688BF3-76B0-4BF4-8C37-221BA58CD825}" destId="{8A51F874-D39E-4F16-BD49-15B329BB1D63}" srcOrd="0" destOrd="0" parTransId="{58A62378-C093-4BCA-8FCD-1AA48AE11B4C}" sibTransId="{BE431EA2-D516-49C7-990A-D4E5168B7A37}"/>
    <dgm:cxn modelId="{7F00D115-17A3-4224-BAF8-BFB28F57AF1A}" srcId="{D5C5A083-A3C5-4F9F-A895-786E3EA90340}" destId="{F6D9F5CF-DE9B-4D2D-B46E-27BB25720EF5}" srcOrd="3" destOrd="0" parTransId="{FC369AC9-130A-42A4-9DF9-6022D8B1DF1A}" sibTransId="{350271EC-3A91-42E8-B4E6-FA508DDA5328}"/>
    <dgm:cxn modelId="{05D5CE63-B2F3-4599-BAA1-0C99D75DE46D}" type="presOf" srcId="{FCC50059-7AAF-4B6E-A0E6-5D13D0D45EE9}" destId="{9FFCD386-4E3C-4F72-8405-7439335566E0}" srcOrd="1" destOrd="0" presId="urn:microsoft.com/office/officeart/2005/8/layout/list1"/>
    <dgm:cxn modelId="{694B67E7-20C1-40EE-84C7-C912B1240E38}" srcId="{FCC50059-7AAF-4B6E-A0E6-5D13D0D45EE9}" destId="{BD40C6DC-C994-4DDA-9AA1-73C50237E97B}" srcOrd="2" destOrd="0" parTransId="{CF8DC521-A1CD-43ED-B851-F21EEA819307}" sibTransId="{513CB651-7FEA-411C-9CCB-DA0E784A87DE}"/>
    <dgm:cxn modelId="{6F9AF561-102E-4BA3-8CF0-6ED2201FE803}" type="presOf" srcId="{F6D9F5CF-DE9B-4D2D-B46E-27BB25720EF5}" destId="{70BF391D-9ED3-4BC8-9048-02DAFDBAEDB0}" srcOrd="0" destOrd="0" presId="urn:microsoft.com/office/officeart/2005/8/layout/list1"/>
    <dgm:cxn modelId="{6E4BA23C-9023-46E4-B2DF-0C8932FFC6EE}" type="presOf" srcId="{BD40C6DC-C994-4DDA-9AA1-73C50237E97B}" destId="{325D4AEE-AE29-40C9-837B-E7BB56D6E8F9}" srcOrd="0" destOrd="2" presId="urn:microsoft.com/office/officeart/2005/8/layout/list1"/>
    <dgm:cxn modelId="{993F407C-B042-48CB-BC5D-5EFDA7FFE43C}" srcId="{F6D9F5CF-DE9B-4D2D-B46E-27BB25720EF5}" destId="{3BAAEEFE-235F-40AA-B142-6B1495DC7483}" srcOrd="0" destOrd="0" parTransId="{F30B3003-18EE-48AC-8FD4-994C3D949780}" sibTransId="{C4162A04-49C8-4512-83B2-489738C971F7}"/>
    <dgm:cxn modelId="{605A3437-10EE-4064-8BC1-523A72C17F0B}" type="presOf" srcId="{C684C31A-0762-47E5-9B98-46D86BE88794}" destId="{325D4AEE-AE29-40C9-837B-E7BB56D6E8F9}" srcOrd="0" destOrd="1" presId="urn:microsoft.com/office/officeart/2005/8/layout/list1"/>
    <dgm:cxn modelId="{BC50801A-81F5-42D8-9E2B-E91EEF476AAD}" srcId="{FCC50059-7AAF-4B6E-A0E6-5D13D0D45EE9}" destId="{C684C31A-0762-47E5-9B98-46D86BE88794}" srcOrd="1" destOrd="0" parTransId="{A30FBD49-214C-4EDB-A619-24A98163485B}" sibTransId="{5896008C-F42A-44B7-82DE-364763D45374}"/>
    <dgm:cxn modelId="{CB5DFC18-6147-4F5B-A687-9203D8F8CB40}" type="presOf" srcId="{784528F3-6C7D-4ABA-9F2A-7A1E243B48D7}" destId="{BCD206A3-C0CE-4F18-97AF-D68C4CEF28B7}" srcOrd="0" destOrd="0" presId="urn:microsoft.com/office/officeart/2005/8/layout/list1"/>
    <dgm:cxn modelId="{296131F8-7F4D-4C1B-9390-1FCF611A46AC}" type="presOf" srcId="{5DDAE9F3-E6C3-4067-AB6C-A9CF8BE9E174}" destId="{C61504B6-4AFE-4C6B-BE2D-E13A4B1A35B5}" srcOrd="0" destOrd="1" presId="urn:microsoft.com/office/officeart/2005/8/layout/list1"/>
    <dgm:cxn modelId="{E434955D-F814-4BFB-BBE8-FF2A4F403755}" srcId="{FCC50059-7AAF-4B6E-A0E6-5D13D0D45EE9}" destId="{31E1DDC0-E0EA-49E3-885A-52A6F2E77AD0}" srcOrd="0" destOrd="0" parTransId="{F17CCEE4-8833-4B76-B964-601740A469A8}" sibTransId="{D7990C97-8021-43AF-9DA6-78EDDC5FF928}"/>
    <dgm:cxn modelId="{204C911D-92F7-464D-A307-96FA5F53B07E}" type="presOf" srcId="{C01FA32A-3236-4195-B607-EF075B42D7D9}" destId="{6087A36E-B2FA-45D3-91BD-C3D7C834FB89}" srcOrd="0" destOrd="1" presId="urn:microsoft.com/office/officeart/2005/8/layout/list1"/>
    <dgm:cxn modelId="{DEE2ADC6-378C-49E5-AF7D-428DB9532CC3}" srcId="{79688BF3-76B0-4BF4-8C37-221BA58CD825}" destId="{C01FA32A-3236-4195-B607-EF075B42D7D9}" srcOrd="1" destOrd="0" parTransId="{05BA8EBF-4D6D-42D7-90C3-3038E26AE5CD}" sibTransId="{035F4CD7-7045-4E93-A38A-3FC6924E2F07}"/>
    <dgm:cxn modelId="{6373770B-02AD-4E64-A05F-160B740F63C4}" type="presOf" srcId="{D5C5A083-A3C5-4F9F-A895-786E3EA90340}" destId="{825FDA80-C32D-460A-8C04-64F0ADB163F8}" srcOrd="0" destOrd="0" presId="urn:microsoft.com/office/officeart/2005/8/layout/list1"/>
    <dgm:cxn modelId="{B09852BF-7B4F-404C-AB1B-0C95741AADFC}" srcId="{F6D9F5CF-DE9B-4D2D-B46E-27BB25720EF5}" destId="{5DDAE9F3-E6C3-4067-AB6C-A9CF8BE9E174}" srcOrd="1" destOrd="0" parTransId="{534219A7-BB96-43F4-9190-565B683ED2B0}" sibTransId="{278E8B4A-B203-4C5A-90D1-EFE38613056E}"/>
    <dgm:cxn modelId="{76EECB99-66F8-4F6A-9B47-989104316269}" type="presOf" srcId="{8A51F874-D39E-4F16-BD49-15B329BB1D63}" destId="{6087A36E-B2FA-45D3-91BD-C3D7C834FB89}" srcOrd="0" destOrd="0" presId="urn:microsoft.com/office/officeart/2005/8/layout/list1"/>
    <dgm:cxn modelId="{9362FE86-6F1C-4B38-9A50-608D88BF4D09}" srcId="{F6D9F5CF-DE9B-4D2D-B46E-27BB25720EF5}" destId="{521A1A8D-B7DB-407C-AAFE-3A4C8D080506}" srcOrd="2" destOrd="0" parTransId="{06D7FCF0-9A1A-4667-9CC9-3E42A9CD70ED}" sibTransId="{3F7AE1F7-9C41-4593-A734-9C87C5E45D9D}"/>
    <dgm:cxn modelId="{054EE718-8FF0-4627-A3AA-3692ED32C872}" type="presParOf" srcId="{825FDA80-C32D-460A-8C04-64F0ADB163F8}" destId="{B02A6DE5-1CF1-47FB-9FF5-6B63685AA7C6}" srcOrd="0" destOrd="0" presId="urn:microsoft.com/office/officeart/2005/8/layout/list1"/>
    <dgm:cxn modelId="{55B4D2F9-68A7-4A41-8690-C71DD8B11122}" type="presParOf" srcId="{B02A6DE5-1CF1-47FB-9FF5-6B63685AA7C6}" destId="{3A1B4DAD-B49E-4101-8FC3-7DD2792C2CFC}" srcOrd="0" destOrd="0" presId="urn:microsoft.com/office/officeart/2005/8/layout/list1"/>
    <dgm:cxn modelId="{F7E0ECDB-A679-4AB0-BAA9-D2A565F8A2A8}" type="presParOf" srcId="{B02A6DE5-1CF1-47FB-9FF5-6B63685AA7C6}" destId="{F11C8DCE-C6EB-4790-92E9-A6126CC24852}" srcOrd="1" destOrd="0" presId="urn:microsoft.com/office/officeart/2005/8/layout/list1"/>
    <dgm:cxn modelId="{C32AB966-1947-4619-8D89-E5A670701559}" type="presParOf" srcId="{825FDA80-C32D-460A-8C04-64F0ADB163F8}" destId="{A4F88043-5426-4021-9AD8-6A8BA424580B}" srcOrd="1" destOrd="0" presId="urn:microsoft.com/office/officeart/2005/8/layout/list1"/>
    <dgm:cxn modelId="{FBF80DDF-BD65-413C-BF8C-8F61271358AC}" type="presParOf" srcId="{825FDA80-C32D-460A-8C04-64F0ADB163F8}" destId="{BCD206A3-C0CE-4F18-97AF-D68C4CEF28B7}" srcOrd="2" destOrd="0" presId="urn:microsoft.com/office/officeart/2005/8/layout/list1"/>
    <dgm:cxn modelId="{CF492500-0848-4287-AA1B-3EA0CE315799}" type="presParOf" srcId="{825FDA80-C32D-460A-8C04-64F0ADB163F8}" destId="{BF7E38DB-5603-4561-954E-DA7C93FA0A23}" srcOrd="3" destOrd="0" presId="urn:microsoft.com/office/officeart/2005/8/layout/list1"/>
    <dgm:cxn modelId="{9A7483F1-1923-43D2-BAF2-450BD00D5A77}" type="presParOf" srcId="{825FDA80-C32D-460A-8C04-64F0ADB163F8}" destId="{8F4F22B2-B0F7-49C8-8F16-B420E2DC748C}" srcOrd="4" destOrd="0" presId="urn:microsoft.com/office/officeart/2005/8/layout/list1"/>
    <dgm:cxn modelId="{50F33388-8EBD-41FF-87D5-93EDC2389FA7}" type="presParOf" srcId="{8F4F22B2-B0F7-49C8-8F16-B420E2DC748C}" destId="{4E477B55-90B0-4E06-A3FE-463804BD35C3}" srcOrd="0" destOrd="0" presId="urn:microsoft.com/office/officeart/2005/8/layout/list1"/>
    <dgm:cxn modelId="{580E3CBF-3524-4831-874E-E694F3373333}" type="presParOf" srcId="{8F4F22B2-B0F7-49C8-8F16-B420E2DC748C}" destId="{0B8F21D0-3CDE-4A83-83A2-C42F62B0D55F}" srcOrd="1" destOrd="0" presId="urn:microsoft.com/office/officeart/2005/8/layout/list1"/>
    <dgm:cxn modelId="{483DD940-30BD-456B-9D61-4076049BC0D0}" type="presParOf" srcId="{825FDA80-C32D-460A-8C04-64F0ADB163F8}" destId="{0523E9F6-DE8D-4B55-AB1E-B23046FE7FFF}" srcOrd="5" destOrd="0" presId="urn:microsoft.com/office/officeart/2005/8/layout/list1"/>
    <dgm:cxn modelId="{1ACA1A34-ED80-4610-831E-A3E9752CB4D2}" type="presParOf" srcId="{825FDA80-C32D-460A-8C04-64F0ADB163F8}" destId="{6087A36E-B2FA-45D3-91BD-C3D7C834FB89}" srcOrd="6" destOrd="0" presId="urn:microsoft.com/office/officeart/2005/8/layout/list1"/>
    <dgm:cxn modelId="{5B57BBBF-EC50-4B81-BF4E-096A1ECEDBA0}" type="presParOf" srcId="{825FDA80-C32D-460A-8C04-64F0ADB163F8}" destId="{E7939AE2-4FA1-4EE1-A2C9-46F6DB2B3145}" srcOrd="7" destOrd="0" presId="urn:microsoft.com/office/officeart/2005/8/layout/list1"/>
    <dgm:cxn modelId="{EA3DD0C3-6C45-41E9-81FA-874D450AD6FD}" type="presParOf" srcId="{825FDA80-C32D-460A-8C04-64F0ADB163F8}" destId="{E66DE77A-7624-49A1-8547-656C11288780}" srcOrd="8" destOrd="0" presId="urn:microsoft.com/office/officeart/2005/8/layout/list1"/>
    <dgm:cxn modelId="{9A357290-F150-4ECE-A0EA-2B1193F320CC}" type="presParOf" srcId="{E66DE77A-7624-49A1-8547-656C11288780}" destId="{2F233B34-5F12-4236-967A-2F864D514196}" srcOrd="0" destOrd="0" presId="urn:microsoft.com/office/officeart/2005/8/layout/list1"/>
    <dgm:cxn modelId="{EEFCF5E0-B4A7-4B7D-BA0D-B3468947EF62}" type="presParOf" srcId="{E66DE77A-7624-49A1-8547-656C11288780}" destId="{9FFCD386-4E3C-4F72-8405-7439335566E0}" srcOrd="1" destOrd="0" presId="urn:microsoft.com/office/officeart/2005/8/layout/list1"/>
    <dgm:cxn modelId="{BDB7B3FF-2AE2-443B-AF06-D6249923DFBA}" type="presParOf" srcId="{825FDA80-C32D-460A-8C04-64F0ADB163F8}" destId="{184FC142-9F80-4A64-80E5-1877E7560B4C}" srcOrd="9" destOrd="0" presId="urn:microsoft.com/office/officeart/2005/8/layout/list1"/>
    <dgm:cxn modelId="{28978ED7-B2F1-487B-8BF2-6845EB309333}" type="presParOf" srcId="{825FDA80-C32D-460A-8C04-64F0ADB163F8}" destId="{325D4AEE-AE29-40C9-837B-E7BB56D6E8F9}" srcOrd="10" destOrd="0" presId="urn:microsoft.com/office/officeart/2005/8/layout/list1"/>
    <dgm:cxn modelId="{E01A4B3F-2FAE-42EF-87F3-69B824292AD0}" type="presParOf" srcId="{825FDA80-C32D-460A-8C04-64F0ADB163F8}" destId="{9E87AC61-5DA6-474F-9DEA-92172E57DD1F}" srcOrd="11" destOrd="0" presId="urn:microsoft.com/office/officeart/2005/8/layout/list1"/>
    <dgm:cxn modelId="{28664D5A-D3F6-4E9F-998D-09E7A872F15B}" type="presParOf" srcId="{825FDA80-C32D-460A-8C04-64F0ADB163F8}" destId="{867B16BE-1353-461B-8D7A-0AA40E3A410F}" srcOrd="12" destOrd="0" presId="urn:microsoft.com/office/officeart/2005/8/layout/list1"/>
    <dgm:cxn modelId="{84E79775-8C53-4A49-927B-FF69324CFDF1}" type="presParOf" srcId="{867B16BE-1353-461B-8D7A-0AA40E3A410F}" destId="{70BF391D-9ED3-4BC8-9048-02DAFDBAEDB0}" srcOrd="0" destOrd="0" presId="urn:microsoft.com/office/officeart/2005/8/layout/list1"/>
    <dgm:cxn modelId="{E871910C-CA58-4206-A6BD-088016CA1D5B}" type="presParOf" srcId="{867B16BE-1353-461B-8D7A-0AA40E3A410F}" destId="{0F9D020D-D621-43B9-9C74-4940F83A0D63}" srcOrd="1" destOrd="0" presId="urn:microsoft.com/office/officeart/2005/8/layout/list1"/>
    <dgm:cxn modelId="{4D6C0D1E-14FB-4699-BE85-B2224636835D}" type="presParOf" srcId="{825FDA80-C32D-460A-8C04-64F0ADB163F8}" destId="{71FACD35-9BE8-40F1-83D1-526366C9B829}" srcOrd="13" destOrd="0" presId="urn:microsoft.com/office/officeart/2005/8/layout/list1"/>
    <dgm:cxn modelId="{9B372EB0-F254-49B7-BAAD-02A72C8E9978}" type="presParOf" srcId="{825FDA80-C32D-460A-8C04-64F0ADB163F8}" destId="{C61504B6-4AFE-4C6B-BE2D-E13A4B1A35B5}"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698DD8-2754-4709-BF44-B7E19BBEDC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5255067E-0560-41B9-A74B-DD7CFAEBAF21}">
      <dgm:prSet/>
      <dgm:spPr/>
      <dgm:t>
        <a:bodyPr/>
        <a:lstStyle/>
        <a:p>
          <a:pPr rtl="0"/>
          <a:r>
            <a:rPr lang="en-US" dirty="0" smtClean="0"/>
            <a:t>Increase </a:t>
          </a:r>
          <a:r>
            <a:rPr lang="en-US" dirty="0" smtClean="0">
              <a:solidFill>
                <a:schemeClr val="tx2"/>
              </a:solidFill>
            </a:rPr>
            <a:t>visibility</a:t>
          </a:r>
          <a:r>
            <a:rPr lang="en-US" dirty="0" smtClean="0"/>
            <a:t> and </a:t>
          </a:r>
          <a:r>
            <a:rPr lang="en-US" dirty="0" smtClean="0">
              <a:solidFill>
                <a:schemeClr val="tx2"/>
              </a:solidFill>
            </a:rPr>
            <a:t>use</a:t>
          </a:r>
          <a:r>
            <a:rPr lang="en-US" dirty="0" smtClean="0"/>
            <a:t> of existing best practices and standards.</a:t>
          </a:r>
          <a:endParaRPr lang="de-DE" dirty="0"/>
        </a:p>
      </dgm:t>
    </dgm:pt>
    <dgm:pt modelId="{E69CC0EC-7EA9-460C-A51E-0E5AFEF5F8F1}" type="parTrans" cxnId="{D27B9304-5CAE-4BCB-A65C-D912278D484A}">
      <dgm:prSet/>
      <dgm:spPr/>
      <dgm:t>
        <a:bodyPr/>
        <a:lstStyle/>
        <a:p>
          <a:endParaRPr lang="de-DE"/>
        </a:p>
      </dgm:t>
    </dgm:pt>
    <dgm:pt modelId="{6F5F6AC9-2A91-4BAC-904D-96BB3772D2D5}" type="sibTrans" cxnId="{D27B9304-5CAE-4BCB-A65C-D912278D484A}">
      <dgm:prSet/>
      <dgm:spPr/>
      <dgm:t>
        <a:bodyPr/>
        <a:lstStyle/>
        <a:p>
          <a:endParaRPr lang="de-DE"/>
        </a:p>
      </dgm:t>
    </dgm:pt>
    <dgm:pt modelId="{5EE95C54-B40A-4463-B606-E818941DB410}">
      <dgm:prSet/>
      <dgm:spPr/>
      <dgm:t>
        <a:bodyPr/>
        <a:lstStyle/>
        <a:p>
          <a:pPr rtl="0"/>
          <a:r>
            <a:rPr lang="en-US" dirty="0" smtClean="0"/>
            <a:t>Act as </a:t>
          </a:r>
          <a:r>
            <a:rPr lang="en-US" dirty="0" smtClean="0">
              <a:solidFill>
                <a:schemeClr val="tx2"/>
              </a:solidFill>
            </a:rPr>
            <a:t>catalyst</a:t>
          </a:r>
          <a:r>
            <a:rPr lang="en-US" dirty="0" smtClean="0"/>
            <a:t> for future projects related to standardization, best practices and tools development.</a:t>
          </a:r>
          <a:endParaRPr lang="de-DE" dirty="0"/>
        </a:p>
      </dgm:t>
    </dgm:pt>
    <dgm:pt modelId="{02C2D6D8-013D-4403-A186-E89432B37F9B}" type="parTrans" cxnId="{990B757D-818F-4C33-BC3F-756AB7320965}">
      <dgm:prSet/>
      <dgm:spPr/>
      <dgm:t>
        <a:bodyPr/>
        <a:lstStyle/>
        <a:p>
          <a:endParaRPr lang="de-DE"/>
        </a:p>
      </dgm:t>
    </dgm:pt>
    <dgm:pt modelId="{EAD05F61-0399-430F-86C7-EFF0E399E8FB}" type="sibTrans" cxnId="{990B757D-818F-4C33-BC3F-756AB7320965}">
      <dgm:prSet/>
      <dgm:spPr/>
      <dgm:t>
        <a:bodyPr/>
        <a:lstStyle/>
        <a:p>
          <a:endParaRPr lang="de-DE"/>
        </a:p>
      </dgm:t>
    </dgm:pt>
    <dgm:pt modelId="{979B00CE-6009-48A2-821F-1B5B4793DCE4}">
      <dgm:prSet/>
      <dgm:spPr/>
      <dgm:t>
        <a:bodyPr/>
        <a:lstStyle/>
        <a:p>
          <a:pPr rtl="0"/>
          <a:r>
            <a:rPr lang="en-US" dirty="0" smtClean="0"/>
            <a:t>Create </a:t>
          </a:r>
          <a:r>
            <a:rPr lang="en-US" dirty="0" smtClean="0">
              <a:solidFill>
                <a:schemeClr val="tx2"/>
              </a:solidFill>
            </a:rPr>
            <a:t>network</a:t>
          </a:r>
          <a:r>
            <a:rPr lang="en-US" dirty="0" smtClean="0"/>
            <a:t> links across organizations, scientific disciplines &amp; industry application areas.</a:t>
          </a:r>
          <a:endParaRPr lang="de-DE" dirty="0"/>
        </a:p>
      </dgm:t>
    </dgm:pt>
    <dgm:pt modelId="{229E92CD-9564-49AF-9635-14D60B06EAFA}" type="parTrans" cxnId="{6470EC0F-C2F5-4B79-A7DF-420F872E6BB1}">
      <dgm:prSet/>
      <dgm:spPr/>
      <dgm:t>
        <a:bodyPr/>
        <a:lstStyle/>
        <a:p>
          <a:endParaRPr lang="de-DE"/>
        </a:p>
      </dgm:t>
    </dgm:pt>
    <dgm:pt modelId="{D2CD41F8-A28F-4298-896B-0EA7B3D324D4}" type="sibTrans" cxnId="{6470EC0F-C2F5-4B79-A7DF-420F872E6BB1}">
      <dgm:prSet/>
      <dgm:spPr/>
      <dgm:t>
        <a:bodyPr/>
        <a:lstStyle/>
        <a:p>
          <a:endParaRPr lang="de-DE"/>
        </a:p>
      </dgm:t>
    </dgm:pt>
    <dgm:pt modelId="{32FE367A-026E-4135-A809-CF7846F6D0F1}">
      <dgm:prSet/>
      <dgm:spPr/>
      <dgm:t>
        <a:bodyPr/>
        <a:lstStyle/>
        <a:p>
          <a:pPr rtl="0"/>
          <a:r>
            <a:rPr lang="en-US" dirty="0" smtClean="0"/>
            <a:t>Improve use of standards &amp; best practices in the </a:t>
          </a:r>
          <a:r>
            <a:rPr lang="en-US" dirty="0" smtClean="0">
              <a:solidFill>
                <a:schemeClr val="tx2"/>
              </a:solidFill>
            </a:rPr>
            <a:t>creation of pages</a:t>
          </a:r>
          <a:r>
            <a:rPr lang="en-US" dirty="0" smtClean="0"/>
            <a:t> using (X)HTML and CSS by content developers.</a:t>
          </a:r>
          <a:endParaRPr lang="de-DE" dirty="0"/>
        </a:p>
      </dgm:t>
    </dgm:pt>
    <dgm:pt modelId="{451F70CD-A26B-4C55-819F-B5BF81C9F189}" type="parTrans" cxnId="{2839AE5A-FBD0-45F7-A7BD-9253EC47599C}">
      <dgm:prSet/>
      <dgm:spPr/>
      <dgm:t>
        <a:bodyPr/>
        <a:lstStyle/>
        <a:p>
          <a:endParaRPr lang="de-DE"/>
        </a:p>
      </dgm:t>
    </dgm:pt>
    <dgm:pt modelId="{CA90E4CE-2C28-405C-A658-1C1B94F4B670}" type="sibTrans" cxnId="{2839AE5A-FBD0-45F7-A7BD-9253EC47599C}">
      <dgm:prSet/>
      <dgm:spPr/>
      <dgm:t>
        <a:bodyPr/>
        <a:lstStyle/>
        <a:p>
          <a:endParaRPr lang="de-DE"/>
        </a:p>
      </dgm:t>
    </dgm:pt>
    <dgm:pt modelId="{C2281CA5-5FE5-4A3F-ADFA-622979E0AC95}">
      <dgm:prSet/>
      <dgm:spPr/>
      <dgm:t>
        <a:bodyPr/>
        <a:lstStyle/>
        <a:p>
          <a:pPr rtl="0"/>
          <a:r>
            <a:rPr lang="en-US" dirty="0" smtClean="0"/>
            <a:t>Improve support for multilingual features in </a:t>
          </a:r>
          <a:r>
            <a:rPr lang="en-US" dirty="0" smtClean="0">
              <a:solidFill>
                <a:schemeClr val="tx2"/>
              </a:solidFill>
            </a:rPr>
            <a:t>Web user agents</a:t>
          </a:r>
          <a:r>
            <a:rPr lang="en-US" dirty="0" smtClean="0"/>
            <a:t>.</a:t>
          </a:r>
          <a:endParaRPr lang="de-DE" dirty="0"/>
        </a:p>
      </dgm:t>
    </dgm:pt>
    <dgm:pt modelId="{42465A66-4631-434C-A3C9-BE7BDDEC8BA5}" type="parTrans" cxnId="{1D8FA684-DACB-4B84-BFAB-A36B18F4339E}">
      <dgm:prSet/>
      <dgm:spPr/>
      <dgm:t>
        <a:bodyPr/>
        <a:lstStyle/>
        <a:p>
          <a:endParaRPr lang="de-DE"/>
        </a:p>
      </dgm:t>
    </dgm:pt>
    <dgm:pt modelId="{2E06365F-ABC0-430D-BA0A-C7190985AA34}" type="sibTrans" cxnId="{1D8FA684-DACB-4B84-BFAB-A36B18F4339E}">
      <dgm:prSet/>
      <dgm:spPr/>
      <dgm:t>
        <a:bodyPr/>
        <a:lstStyle/>
        <a:p>
          <a:endParaRPr lang="de-DE"/>
        </a:p>
      </dgm:t>
    </dgm:pt>
    <dgm:pt modelId="{18DBDBD2-0A14-4363-B8E4-E6F09E2592C7}" type="pres">
      <dgm:prSet presAssocID="{23698DD8-2754-4709-BF44-B7E19BBEDCA8}" presName="linear" presStyleCnt="0">
        <dgm:presLayoutVars>
          <dgm:animLvl val="lvl"/>
          <dgm:resizeHandles val="exact"/>
        </dgm:presLayoutVars>
      </dgm:prSet>
      <dgm:spPr/>
      <dgm:t>
        <a:bodyPr/>
        <a:lstStyle/>
        <a:p>
          <a:endParaRPr lang="de-DE"/>
        </a:p>
      </dgm:t>
    </dgm:pt>
    <dgm:pt modelId="{188500C5-0370-4D6D-B2C8-CD2316C11FBE}" type="pres">
      <dgm:prSet presAssocID="{5255067E-0560-41B9-A74B-DD7CFAEBAF21}" presName="parentText" presStyleLbl="node1" presStyleIdx="0" presStyleCnt="5">
        <dgm:presLayoutVars>
          <dgm:chMax val="0"/>
          <dgm:bulletEnabled val="1"/>
        </dgm:presLayoutVars>
      </dgm:prSet>
      <dgm:spPr/>
      <dgm:t>
        <a:bodyPr/>
        <a:lstStyle/>
        <a:p>
          <a:endParaRPr lang="de-DE"/>
        </a:p>
      </dgm:t>
    </dgm:pt>
    <dgm:pt modelId="{18F9AC08-EE12-4391-928F-668730703F3E}" type="pres">
      <dgm:prSet presAssocID="{6F5F6AC9-2A91-4BAC-904D-96BB3772D2D5}" presName="spacer" presStyleCnt="0"/>
      <dgm:spPr/>
    </dgm:pt>
    <dgm:pt modelId="{D3FF39AB-402E-4E86-B9D9-F9C5EB60D7A6}" type="pres">
      <dgm:prSet presAssocID="{5EE95C54-B40A-4463-B606-E818941DB410}" presName="parentText" presStyleLbl="node1" presStyleIdx="1" presStyleCnt="5">
        <dgm:presLayoutVars>
          <dgm:chMax val="0"/>
          <dgm:bulletEnabled val="1"/>
        </dgm:presLayoutVars>
      </dgm:prSet>
      <dgm:spPr/>
      <dgm:t>
        <a:bodyPr/>
        <a:lstStyle/>
        <a:p>
          <a:endParaRPr lang="de-DE"/>
        </a:p>
      </dgm:t>
    </dgm:pt>
    <dgm:pt modelId="{3614E1F1-27E3-4710-90BB-E8438A41A4AB}" type="pres">
      <dgm:prSet presAssocID="{EAD05F61-0399-430F-86C7-EFF0E399E8FB}" presName="spacer" presStyleCnt="0"/>
      <dgm:spPr/>
    </dgm:pt>
    <dgm:pt modelId="{10D1FDFA-88D4-4DB9-B599-633B1BB79875}" type="pres">
      <dgm:prSet presAssocID="{979B00CE-6009-48A2-821F-1B5B4793DCE4}" presName="parentText" presStyleLbl="node1" presStyleIdx="2" presStyleCnt="5">
        <dgm:presLayoutVars>
          <dgm:chMax val="0"/>
          <dgm:bulletEnabled val="1"/>
        </dgm:presLayoutVars>
      </dgm:prSet>
      <dgm:spPr/>
      <dgm:t>
        <a:bodyPr/>
        <a:lstStyle/>
        <a:p>
          <a:endParaRPr lang="de-DE"/>
        </a:p>
      </dgm:t>
    </dgm:pt>
    <dgm:pt modelId="{0F645F19-D2EA-4DC0-91CD-3B12EA79191A}" type="pres">
      <dgm:prSet presAssocID="{D2CD41F8-A28F-4298-896B-0EA7B3D324D4}" presName="spacer" presStyleCnt="0"/>
      <dgm:spPr/>
    </dgm:pt>
    <dgm:pt modelId="{C6BA330A-5AB0-4B3D-A1B0-CA18E8D7D287}" type="pres">
      <dgm:prSet presAssocID="{32FE367A-026E-4135-A809-CF7846F6D0F1}" presName="parentText" presStyleLbl="node1" presStyleIdx="3" presStyleCnt="5">
        <dgm:presLayoutVars>
          <dgm:chMax val="0"/>
          <dgm:bulletEnabled val="1"/>
        </dgm:presLayoutVars>
      </dgm:prSet>
      <dgm:spPr/>
      <dgm:t>
        <a:bodyPr/>
        <a:lstStyle/>
        <a:p>
          <a:endParaRPr lang="de-DE"/>
        </a:p>
      </dgm:t>
    </dgm:pt>
    <dgm:pt modelId="{62EC025B-9B15-4993-9E3C-C0FC149BBF17}" type="pres">
      <dgm:prSet presAssocID="{CA90E4CE-2C28-405C-A658-1C1B94F4B670}" presName="spacer" presStyleCnt="0"/>
      <dgm:spPr/>
    </dgm:pt>
    <dgm:pt modelId="{56A95339-BFB0-4513-8DB7-2BF9F7FE3DFD}" type="pres">
      <dgm:prSet presAssocID="{C2281CA5-5FE5-4A3F-ADFA-622979E0AC95}" presName="parentText" presStyleLbl="node1" presStyleIdx="4" presStyleCnt="5">
        <dgm:presLayoutVars>
          <dgm:chMax val="0"/>
          <dgm:bulletEnabled val="1"/>
        </dgm:presLayoutVars>
      </dgm:prSet>
      <dgm:spPr/>
      <dgm:t>
        <a:bodyPr/>
        <a:lstStyle/>
        <a:p>
          <a:endParaRPr lang="de-DE"/>
        </a:p>
      </dgm:t>
    </dgm:pt>
  </dgm:ptLst>
  <dgm:cxnLst>
    <dgm:cxn modelId="{C24F72AC-5758-4D02-B587-2F5A024CD685}" type="presOf" srcId="{5255067E-0560-41B9-A74B-DD7CFAEBAF21}" destId="{188500C5-0370-4D6D-B2C8-CD2316C11FBE}" srcOrd="0" destOrd="0" presId="urn:microsoft.com/office/officeart/2005/8/layout/vList2"/>
    <dgm:cxn modelId="{D27B9304-5CAE-4BCB-A65C-D912278D484A}" srcId="{23698DD8-2754-4709-BF44-B7E19BBEDCA8}" destId="{5255067E-0560-41B9-A74B-DD7CFAEBAF21}" srcOrd="0" destOrd="0" parTransId="{E69CC0EC-7EA9-460C-A51E-0E5AFEF5F8F1}" sibTransId="{6F5F6AC9-2A91-4BAC-904D-96BB3772D2D5}"/>
    <dgm:cxn modelId="{34D4711D-37EE-4BC8-AB66-9BF9178F3670}" type="presOf" srcId="{979B00CE-6009-48A2-821F-1B5B4793DCE4}" destId="{10D1FDFA-88D4-4DB9-B599-633B1BB79875}" srcOrd="0" destOrd="0" presId="urn:microsoft.com/office/officeart/2005/8/layout/vList2"/>
    <dgm:cxn modelId="{1D8FA684-DACB-4B84-BFAB-A36B18F4339E}" srcId="{23698DD8-2754-4709-BF44-B7E19BBEDCA8}" destId="{C2281CA5-5FE5-4A3F-ADFA-622979E0AC95}" srcOrd="4" destOrd="0" parTransId="{42465A66-4631-434C-A3C9-BE7BDDEC8BA5}" sibTransId="{2E06365F-ABC0-430D-BA0A-C7190985AA34}"/>
    <dgm:cxn modelId="{1E20FB02-B2FD-467D-BC68-7D9BE9E52520}" type="presOf" srcId="{C2281CA5-5FE5-4A3F-ADFA-622979E0AC95}" destId="{56A95339-BFB0-4513-8DB7-2BF9F7FE3DFD}" srcOrd="0" destOrd="0" presId="urn:microsoft.com/office/officeart/2005/8/layout/vList2"/>
    <dgm:cxn modelId="{4EA493C7-78FB-4AB7-9F99-48D133251A9E}" type="presOf" srcId="{5EE95C54-B40A-4463-B606-E818941DB410}" destId="{D3FF39AB-402E-4E86-B9D9-F9C5EB60D7A6}" srcOrd="0" destOrd="0" presId="urn:microsoft.com/office/officeart/2005/8/layout/vList2"/>
    <dgm:cxn modelId="{990B757D-818F-4C33-BC3F-756AB7320965}" srcId="{23698DD8-2754-4709-BF44-B7E19BBEDCA8}" destId="{5EE95C54-B40A-4463-B606-E818941DB410}" srcOrd="1" destOrd="0" parTransId="{02C2D6D8-013D-4403-A186-E89432B37F9B}" sibTransId="{EAD05F61-0399-430F-86C7-EFF0E399E8FB}"/>
    <dgm:cxn modelId="{6470EC0F-C2F5-4B79-A7DF-420F872E6BB1}" srcId="{23698DD8-2754-4709-BF44-B7E19BBEDCA8}" destId="{979B00CE-6009-48A2-821F-1B5B4793DCE4}" srcOrd="2" destOrd="0" parTransId="{229E92CD-9564-49AF-9635-14D60B06EAFA}" sibTransId="{D2CD41F8-A28F-4298-896B-0EA7B3D324D4}"/>
    <dgm:cxn modelId="{D0AFF55E-3A49-4A46-B7A5-5FD0A7884E72}" type="presOf" srcId="{23698DD8-2754-4709-BF44-B7E19BBEDCA8}" destId="{18DBDBD2-0A14-4363-B8E4-E6F09E2592C7}" srcOrd="0" destOrd="0" presId="urn:microsoft.com/office/officeart/2005/8/layout/vList2"/>
    <dgm:cxn modelId="{D823A16A-0757-4C77-B399-7EED6D96F591}" type="presOf" srcId="{32FE367A-026E-4135-A809-CF7846F6D0F1}" destId="{C6BA330A-5AB0-4B3D-A1B0-CA18E8D7D287}" srcOrd="0" destOrd="0" presId="urn:microsoft.com/office/officeart/2005/8/layout/vList2"/>
    <dgm:cxn modelId="{2839AE5A-FBD0-45F7-A7BD-9253EC47599C}" srcId="{23698DD8-2754-4709-BF44-B7E19BBEDCA8}" destId="{32FE367A-026E-4135-A809-CF7846F6D0F1}" srcOrd="3" destOrd="0" parTransId="{451F70CD-A26B-4C55-819F-B5BF81C9F189}" sibTransId="{CA90E4CE-2C28-405C-A658-1C1B94F4B670}"/>
    <dgm:cxn modelId="{CDE2D5AB-07EF-4FF0-B6FA-2286CC0A7769}" type="presParOf" srcId="{18DBDBD2-0A14-4363-B8E4-E6F09E2592C7}" destId="{188500C5-0370-4D6D-B2C8-CD2316C11FBE}" srcOrd="0" destOrd="0" presId="urn:microsoft.com/office/officeart/2005/8/layout/vList2"/>
    <dgm:cxn modelId="{F47C7246-3107-45FC-BFB4-2F02B6EBCB69}" type="presParOf" srcId="{18DBDBD2-0A14-4363-B8E4-E6F09E2592C7}" destId="{18F9AC08-EE12-4391-928F-668730703F3E}" srcOrd="1" destOrd="0" presId="urn:microsoft.com/office/officeart/2005/8/layout/vList2"/>
    <dgm:cxn modelId="{B8B4E59D-A37A-4975-9ECE-5D27A99D4200}" type="presParOf" srcId="{18DBDBD2-0A14-4363-B8E4-E6F09E2592C7}" destId="{D3FF39AB-402E-4E86-B9D9-F9C5EB60D7A6}" srcOrd="2" destOrd="0" presId="urn:microsoft.com/office/officeart/2005/8/layout/vList2"/>
    <dgm:cxn modelId="{F78A39FB-E844-4D5E-BFD1-3FAFB88990A5}" type="presParOf" srcId="{18DBDBD2-0A14-4363-B8E4-E6F09E2592C7}" destId="{3614E1F1-27E3-4710-90BB-E8438A41A4AB}" srcOrd="3" destOrd="0" presId="urn:microsoft.com/office/officeart/2005/8/layout/vList2"/>
    <dgm:cxn modelId="{720EA720-B5A2-4830-B447-3CFD6ADB7994}" type="presParOf" srcId="{18DBDBD2-0A14-4363-B8E4-E6F09E2592C7}" destId="{10D1FDFA-88D4-4DB9-B599-633B1BB79875}" srcOrd="4" destOrd="0" presId="urn:microsoft.com/office/officeart/2005/8/layout/vList2"/>
    <dgm:cxn modelId="{91F8C5E7-6A19-44FC-8C04-8AC65FB884D7}" type="presParOf" srcId="{18DBDBD2-0A14-4363-B8E4-E6F09E2592C7}" destId="{0F645F19-D2EA-4DC0-91CD-3B12EA79191A}" srcOrd="5" destOrd="0" presId="urn:microsoft.com/office/officeart/2005/8/layout/vList2"/>
    <dgm:cxn modelId="{A230C9D2-C018-439F-A937-54897926F720}" type="presParOf" srcId="{18DBDBD2-0A14-4363-B8E4-E6F09E2592C7}" destId="{C6BA330A-5AB0-4B3D-A1B0-CA18E8D7D287}" srcOrd="6" destOrd="0" presId="urn:microsoft.com/office/officeart/2005/8/layout/vList2"/>
    <dgm:cxn modelId="{02412637-B362-4155-9EAF-0CC567CFE7A7}" type="presParOf" srcId="{18DBDBD2-0A14-4363-B8E4-E6F09E2592C7}" destId="{62EC025B-9B15-4993-9E3C-C0FC149BBF17}" srcOrd="7" destOrd="0" presId="urn:microsoft.com/office/officeart/2005/8/layout/vList2"/>
    <dgm:cxn modelId="{FD0EDA28-552B-4415-A381-10C60ADB882A}" type="presParOf" srcId="{18DBDBD2-0A14-4363-B8E4-E6F09E2592C7}" destId="{56A95339-BFB0-4513-8DB7-2BF9F7FE3DFD}"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195F00-7E73-43A7-894F-992371BA175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0F87AFFF-0C34-4057-87C3-0684E184BCEF}">
      <dgm:prSet/>
      <dgm:spPr/>
      <dgm:t>
        <a:bodyPr/>
        <a:lstStyle/>
        <a:p>
          <a:pPr rtl="0"/>
          <a:r>
            <a:rPr lang="de-DE" dirty="0" err="1" smtClean="0"/>
            <a:t>Institutul</a:t>
          </a:r>
          <a:r>
            <a:rPr lang="de-DE" dirty="0" smtClean="0"/>
            <a:t> de </a:t>
          </a:r>
          <a:r>
            <a:rPr lang="de-DE" dirty="0" err="1" smtClean="0"/>
            <a:t>Cercetari</a:t>
          </a:r>
          <a:r>
            <a:rPr lang="de-DE" dirty="0" smtClean="0"/>
            <a:t> </a:t>
          </a:r>
          <a:r>
            <a:rPr lang="de-DE" dirty="0" err="1" smtClean="0"/>
            <a:t>Pentru</a:t>
          </a:r>
          <a:r>
            <a:rPr lang="de-DE" dirty="0" smtClean="0"/>
            <a:t> </a:t>
          </a:r>
          <a:r>
            <a:rPr lang="de-DE" dirty="0" err="1" smtClean="0"/>
            <a:t>Intelegentia</a:t>
          </a:r>
          <a:r>
            <a:rPr lang="de-DE" dirty="0" smtClean="0"/>
            <a:t> </a:t>
          </a:r>
          <a:r>
            <a:rPr lang="de-DE" dirty="0" err="1" smtClean="0"/>
            <a:t>Articificiala</a:t>
          </a:r>
          <a:r>
            <a:rPr lang="de-DE" dirty="0" smtClean="0"/>
            <a:t> (RACAI), Romania</a:t>
          </a:r>
          <a:endParaRPr lang="de-DE" dirty="0"/>
        </a:p>
      </dgm:t>
    </dgm:pt>
    <dgm:pt modelId="{B480E4EE-F4E2-4E37-B3F5-2725BA8CCD17}" type="sibTrans" cxnId="{51D8BD3B-B6CA-43C3-9403-A206E4704C81}">
      <dgm:prSet/>
      <dgm:spPr/>
      <dgm:t>
        <a:bodyPr/>
        <a:lstStyle/>
        <a:p>
          <a:endParaRPr lang="de-DE"/>
        </a:p>
      </dgm:t>
    </dgm:pt>
    <dgm:pt modelId="{6037086B-D7BF-4E91-88DC-E216A8333F5F}" type="parTrans" cxnId="{51D8BD3B-B6CA-43C3-9403-A206E4704C81}">
      <dgm:prSet/>
      <dgm:spPr/>
      <dgm:t>
        <a:bodyPr/>
        <a:lstStyle/>
        <a:p>
          <a:endParaRPr lang="de-DE"/>
        </a:p>
      </dgm:t>
    </dgm:pt>
    <dgm:pt modelId="{B6B063AF-DC1F-42DF-AB43-E4A2EF3ECFE9}">
      <dgm:prSet/>
      <dgm:spPr/>
      <dgm:t>
        <a:bodyPr/>
        <a:lstStyle/>
        <a:p>
          <a:pPr rtl="0"/>
          <a:r>
            <a:rPr lang="de-DE" dirty="0" smtClean="0"/>
            <a:t>Institut Josef Stefan, </a:t>
          </a:r>
          <a:r>
            <a:rPr lang="de-DE" dirty="0" err="1" smtClean="0"/>
            <a:t>Slovenia</a:t>
          </a:r>
          <a:endParaRPr lang="de-DE" dirty="0"/>
        </a:p>
      </dgm:t>
    </dgm:pt>
    <dgm:pt modelId="{0AE38A2B-0726-4D45-A3B9-58FB4818BFBA}" type="sibTrans" cxnId="{7CC79430-8EC2-4612-A03B-DA92FAE7FAA2}">
      <dgm:prSet/>
      <dgm:spPr/>
      <dgm:t>
        <a:bodyPr/>
        <a:lstStyle/>
        <a:p>
          <a:endParaRPr lang="de-DE"/>
        </a:p>
      </dgm:t>
    </dgm:pt>
    <dgm:pt modelId="{0C71E777-0412-4624-8F2C-9306DE92514F}" type="parTrans" cxnId="{7CC79430-8EC2-4612-A03B-DA92FAE7FAA2}">
      <dgm:prSet/>
      <dgm:spPr/>
      <dgm:t>
        <a:bodyPr/>
        <a:lstStyle/>
        <a:p>
          <a:endParaRPr lang="de-DE"/>
        </a:p>
      </dgm:t>
    </dgm:pt>
    <dgm:pt modelId="{0D184D39-0E96-4DDD-88A8-31DA79F28D53}">
      <dgm:prSet/>
      <dgm:spPr/>
      <dgm:t>
        <a:bodyPr/>
        <a:lstStyle/>
        <a:p>
          <a:pPr rtl="0"/>
          <a:r>
            <a:rPr lang="de-DE" dirty="0" smtClean="0"/>
            <a:t>University </a:t>
          </a:r>
          <a:r>
            <a:rPr lang="de-DE" dirty="0" err="1" smtClean="0"/>
            <a:t>of</a:t>
          </a:r>
          <a:r>
            <a:rPr lang="de-DE" dirty="0" smtClean="0"/>
            <a:t> Applied </a:t>
          </a:r>
          <a:r>
            <a:rPr lang="de-DE" dirty="0" err="1" smtClean="0"/>
            <a:t>Sciences</a:t>
          </a:r>
          <a:r>
            <a:rPr lang="de-DE" dirty="0" smtClean="0"/>
            <a:t> (UAS) Potsdam, Germany</a:t>
          </a:r>
          <a:endParaRPr lang="de-DE" dirty="0"/>
        </a:p>
      </dgm:t>
    </dgm:pt>
    <dgm:pt modelId="{A829971F-3BD7-4808-A74D-8933EE8DB4EA}" type="sibTrans" cxnId="{3B9BAD2E-49BB-446C-85A4-83378723F577}">
      <dgm:prSet/>
      <dgm:spPr/>
      <dgm:t>
        <a:bodyPr/>
        <a:lstStyle/>
        <a:p>
          <a:endParaRPr lang="de-DE"/>
        </a:p>
      </dgm:t>
    </dgm:pt>
    <dgm:pt modelId="{0CBA6258-42C5-45AD-B4F4-ED0578C1D54D}" type="parTrans" cxnId="{3B9BAD2E-49BB-446C-85A4-83378723F577}">
      <dgm:prSet/>
      <dgm:spPr/>
      <dgm:t>
        <a:bodyPr/>
        <a:lstStyle/>
        <a:p>
          <a:endParaRPr lang="de-DE"/>
        </a:p>
      </dgm:t>
    </dgm:pt>
    <dgm:pt modelId="{CF3900DF-FFF3-4C4A-A56C-0EDDB34FE8E3}">
      <dgm:prSet/>
      <dgm:spPr/>
      <dgm:t>
        <a:bodyPr/>
        <a:lstStyle/>
        <a:p>
          <a:pPr rtl="0"/>
          <a:r>
            <a:rPr lang="de-DE" dirty="0" err="1" smtClean="0"/>
            <a:t>Consiglio</a:t>
          </a:r>
          <a:r>
            <a:rPr lang="de-DE" dirty="0" smtClean="0"/>
            <a:t> </a:t>
          </a:r>
          <a:r>
            <a:rPr lang="de-DE" dirty="0" err="1" smtClean="0"/>
            <a:t>Nazionale</a:t>
          </a:r>
          <a:r>
            <a:rPr lang="de-DE" dirty="0" smtClean="0"/>
            <a:t> delle </a:t>
          </a:r>
          <a:r>
            <a:rPr lang="de-DE" dirty="0" err="1" smtClean="0"/>
            <a:t>Ricerche</a:t>
          </a:r>
          <a:r>
            <a:rPr lang="de-DE" dirty="0" smtClean="0"/>
            <a:t>, </a:t>
          </a:r>
          <a:r>
            <a:rPr lang="de-DE" dirty="0" err="1" smtClean="0"/>
            <a:t>Italy</a:t>
          </a:r>
          <a:endParaRPr lang="de-DE" dirty="0"/>
        </a:p>
      </dgm:t>
    </dgm:pt>
    <dgm:pt modelId="{CBE13B93-9C18-4C23-8612-73B07426E668}" type="sibTrans" cxnId="{777339E7-5C61-425C-BDAB-AEA9A69EEFF6}">
      <dgm:prSet/>
      <dgm:spPr/>
      <dgm:t>
        <a:bodyPr/>
        <a:lstStyle/>
        <a:p>
          <a:endParaRPr lang="de-DE"/>
        </a:p>
      </dgm:t>
    </dgm:pt>
    <dgm:pt modelId="{BF33DF4D-4B33-44BE-9472-C497413E055E}" type="parTrans" cxnId="{777339E7-5C61-425C-BDAB-AEA9A69EEFF6}">
      <dgm:prSet/>
      <dgm:spPr/>
      <dgm:t>
        <a:bodyPr/>
        <a:lstStyle/>
        <a:p>
          <a:endParaRPr lang="de-DE"/>
        </a:p>
      </dgm:t>
    </dgm:pt>
    <dgm:pt modelId="{A3C81FF9-9182-4D68-9DD4-A529B04AE7DE}">
      <dgm:prSet/>
      <dgm:spPr/>
      <dgm:t>
        <a:bodyPr/>
        <a:lstStyle/>
        <a:p>
          <a:pPr rtl="0"/>
          <a:r>
            <a:rPr lang="de-DE" dirty="0" smtClean="0"/>
            <a:t>Aalto-</a:t>
          </a:r>
          <a:r>
            <a:rPr lang="de-DE" dirty="0" err="1" smtClean="0"/>
            <a:t>Korkeakoulusaatio</a:t>
          </a:r>
          <a:r>
            <a:rPr lang="de-DE" dirty="0" smtClean="0"/>
            <a:t>, </a:t>
          </a:r>
          <a:r>
            <a:rPr lang="de-DE" dirty="0" err="1" smtClean="0"/>
            <a:t>Finland</a:t>
          </a:r>
          <a:endParaRPr lang="de-DE" dirty="0"/>
        </a:p>
      </dgm:t>
    </dgm:pt>
    <dgm:pt modelId="{2022188E-E2E5-4EAA-A8C9-D4D4A48847B6}" type="sibTrans" cxnId="{45ACA16D-6350-4A7A-8DEC-F968F0C55730}">
      <dgm:prSet/>
      <dgm:spPr/>
      <dgm:t>
        <a:bodyPr/>
        <a:lstStyle/>
        <a:p>
          <a:endParaRPr lang="de-DE"/>
        </a:p>
      </dgm:t>
    </dgm:pt>
    <dgm:pt modelId="{4465F868-ABD6-47B7-AC56-6709A3E9A8A9}" type="parTrans" cxnId="{45ACA16D-6350-4A7A-8DEC-F968F0C55730}">
      <dgm:prSet/>
      <dgm:spPr/>
      <dgm:t>
        <a:bodyPr/>
        <a:lstStyle/>
        <a:p>
          <a:endParaRPr lang="de-DE"/>
        </a:p>
      </dgm:t>
    </dgm:pt>
    <dgm:pt modelId="{EF05B285-DCA4-48DB-B8DB-C0B2B7D911B1}">
      <dgm:prSet/>
      <dgm:spPr/>
      <dgm:t>
        <a:bodyPr/>
        <a:lstStyle/>
        <a:p>
          <a:pPr rtl="0"/>
          <a:r>
            <a:rPr lang="de-DE" dirty="0" err="1" smtClean="0"/>
            <a:t>Industry</a:t>
          </a:r>
          <a:endParaRPr lang="de-DE" dirty="0"/>
        </a:p>
      </dgm:t>
    </dgm:pt>
    <dgm:pt modelId="{EEFA055B-87BB-453A-A4D0-963266AC6B7A}" type="parTrans" cxnId="{A943803C-3EEE-4585-B733-751C0F7EF030}">
      <dgm:prSet/>
      <dgm:spPr/>
      <dgm:t>
        <a:bodyPr/>
        <a:lstStyle/>
        <a:p>
          <a:endParaRPr lang="de-DE"/>
        </a:p>
      </dgm:t>
    </dgm:pt>
    <dgm:pt modelId="{E6C4140B-E383-45FA-95C6-215BD26B6144}" type="sibTrans" cxnId="{A943803C-3EEE-4585-B733-751C0F7EF030}">
      <dgm:prSet/>
      <dgm:spPr/>
      <dgm:t>
        <a:bodyPr/>
        <a:lstStyle/>
        <a:p>
          <a:endParaRPr lang="de-DE"/>
        </a:p>
      </dgm:t>
    </dgm:pt>
    <dgm:pt modelId="{D478BCB8-C66E-400B-8755-907B578EFD09}">
      <dgm:prSet/>
      <dgm:spPr/>
      <dgm:t>
        <a:bodyPr/>
        <a:lstStyle/>
        <a:p>
          <a:pPr rtl="0"/>
          <a:r>
            <a:rPr lang="de-DE" dirty="0" err="1" smtClean="0"/>
            <a:t>Academia</a:t>
          </a:r>
          <a:endParaRPr lang="de-DE" dirty="0"/>
        </a:p>
      </dgm:t>
    </dgm:pt>
    <dgm:pt modelId="{BAF2D244-B8E4-4923-A496-73FDA1474486}" type="parTrans" cxnId="{0762BDEC-CAA0-4A78-8850-18F4BC741D24}">
      <dgm:prSet/>
      <dgm:spPr/>
      <dgm:t>
        <a:bodyPr/>
        <a:lstStyle/>
        <a:p>
          <a:endParaRPr lang="de-DE"/>
        </a:p>
      </dgm:t>
    </dgm:pt>
    <dgm:pt modelId="{0FFDCC40-1E83-4EEE-A372-5C72E9F05D58}" type="sibTrans" cxnId="{0762BDEC-CAA0-4A78-8850-18F4BC741D24}">
      <dgm:prSet/>
      <dgm:spPr/>
      <dgm:t>
        <a:bodyPr/>
        <a:lstStyle/>
        <a:p>
          <a:endParaRPr lang="de-DE"/>
        </a:p>
      </dgm:t>
    </dgm:pt>
    <dgm:pt modelId="{819CDB7D-8F9E-4E16-8285-7BB79AB4EA04}">
      <dgm:prSet/>
      <dgm:spPr/>
      <dgm:t>
        <a:bodyPr/>
        <a:lstStyle/>
        <a:p>
          <a:pPr rtl="0"/>
          <a:r>
            <a:rPr lang="de-DE" dirty="0" err="1" smtClean="0"/>
            <a:t>Bioloom</a:t>
          </a:r>
          <a:r>
            <a:rPr lang="de-DE" dirty="0" smtClean="0"/>
            <a:t> Group</a:t>
          </a:r>
          <a:r>
            <a:rPr lang="de-DE" dirty="0" smtClean="0"/>
            <a:t>, Germany</a:t>
          </a:r>
          <a:endParaRPr lang="de-DE" dirty="0"/>
        </a:p>
      </dgm:t>
    </dgm:pt>
    <dgm:pt modelId="{958CD111-C00E-4504-BB5A-1923AB186648}" type="parTrans" cxnId="{6788EC87-D176-4B13-8D18-C49F522A2915}">
      <dgm:prSet/>
      <dgm:spPr/>
      <dgm:t>
        <a:bodyPr/>
        <a:lstStyle/>
        <a:p>
          <a:endParaRPr lang="de-DE"/>
        </a:p>
      </dgm:t>
    </dgm:pt>
    <dgm:pt modelId="{1CFA8279-B22A-4254-8E1A-7A015DC1A84C}" type="sibTrans" cxnId="{6788EC87-D176-4B13-8D18-C49F522A2915}">
      <dgm:prSet/>
      <dgm:spPr/>
      <dgm:t>
        <a:bodyPr/>
        <a:lstStyle/>
        <a:p>
          <a:endParaRPr lang="de-DE"/>
        </a:p>
      </dgm:t>
    </dgm:pt>
    <dgm:pt modelId="{E7CB7456-3722-401C-BD0E-FD79F96C10CA}">
      <dgm:prSet/>
      <dgm:spPr/>
      <dgm:t>
        <a:bodyPr/>
        <a:lstStyle/>
        <a:p>
          <a:pPr rtl="0"/>
          <a:r>
            <a:rPr lang="de-DE" dirty="0" err="1" smtClean="0"/>
            <a:t>Facebook</a:t>
          </a:r>
          <a:r>
            <a:rPr lang="de-DE" dirty="0" smtClean="0"/>
            <a:t>, </a:t>
          </a:r>
          <a:r>
            <a:rPr lang="de-DE" dirty="0" err="1" smtClean="0"/>
            <a:t>Ireland</a:t>
          </a:r>
          <a:endParaRPr lang="de-DE" dirty="0"/>
        </a:p>
      </dgm:t>
    </dgm:pt>
    <dgm:pt modelId="{30D821C7-7521-4A98-AACF-A69A668D1681}" type="parTrans" cxnId="{695742DA-4AB4-4F81-BC73-63365E7C2F25}">
      <dgm:prSet/>
      <dgm:spPr/>
      <dgm:t>
        <a:bodyPr/>
        <a:lstStyle/>
        <a:p>
          <a:endParaRPr lang="de-DE"/>
        </a:p>
      </dgm:t>
    </dgm:pt>
    <dgm:pt modelId="{1791482B-4FB0-46A0-A3EA-D28AA21B07AE}" type="sibTrans" cxnId="{695742DA-4AB4-4F81-BC73-63365E7C2F25}">
      <dgm:prSet/>
      <dgm:spPr/>
      <dgm:t>
        <a:bodyPr/>
        <a:lstStyle/>
        <a:p>
          <a:endParaRPr lang="de-DE"/>
        </a:p>
      </dgm:t>
    </dgm:pt>
    <dgm:pt modelId="{3711D93F-DEB4-48DC-9191-5C25217BA3F4}">
      <dgm:prSet/>
      <dgm:spPr/>
      <dgm:t>
        <a:bodyPr/>
        <a:lstStyle/>
        <a:p>
          <a:pPr rtl="0"/>
          <a:r>
            <a:rPr lang="de-DE" dirty="0" err="1" smtClean="0"/>
            <a:t>Standardization</a:t>
          </a:r>
          <a:r>
            <a:rPr lang="de-DE" dirty="0" smtClean="0"/>
            <a:t> </a:t>
          </a:r>
          <a:r>
            <a:rPr lang="de-DE" dirty="0" err="1" smtClean="0"/>
            <a:t>Organizations</a:t>
          </a:r>
          <a:r>
            <a:rPr lang="de-DE" dirty="0" smtClean="0"/>
            <a:t>/Other</a:t>
          </a:r>
          <a:endParaRPr lang="de-DE" dirty="0"/>
        </a:p>
      </dgm:t>
    </dgm:pt>
    <dgm:pt modelId="{555EE2C2-E505-4CC0-9AFA-B54711405C2B}" type="parTrans" cxnId="{BD9D96B0-617C-43C3-80ED-3E9AC552F152}">
      <dgm:prSet/>
      <dgm:spPr/>
      <dgm:t>
        <a:bodyPr/>
        <a:lstStyle/>
        <a:p>
          <a:endParaRPr lang="de-DE"/>
        </a:p>
      </dgm:t>
    </dgm:pt>
    <dgm:pt modelId="{229A1B0E-43CD-4524-857F-697CFE55EE04}" type="sibTrans" cxnId="{BD9D96B0-617C-43C3-80ED-3E9AC552F152}">
      <dgm:prSet/>
      <dgm:spPr/>
      <dgm:t>
        <a:bodyPr/>
        <a:lstStyle/>
        <a:p>
          <a:endParaRPr lang="de-DE"/>
        </a:p>
      </dgm:t>
    </dgm:pt>
    <dgm:pt modelId="{10C300E9-E401-46B1-AA15-6027DEA7DD21}">
      <dgm:prSet/>
      <dgm:spPr/>
      <dgm:t>
        <a:bodyPr/>
        <a:lstStyle/>
        <a:p>
          <a:pPr marL="0" indent="0" rtl="0"/>
          <a:r>
            <a:rPr lang="de-DE" dirty="0" smtClean="0"/>
            <a:t>European </a:t>
          </a:r>
          <a:r>
            <a:rPr lang="de-DE" dirty="0" err="1" smtClean="0"/>
            <a:t>Commission</a:t>
          </a:r>
          <a:r>
            <a:rPr lang="de-DE" dirty="0" smtClean="0"/>
            <a:t>, </a:t>
          </a:r>
          <a:r>
            <a:rPr lang="de-DE" dirty="0" err="1" smtClean="0"/>
            <a:t>Directorate</a:t>
          </a:r>
          <a:r>
            <a:rPr lang="de-DE" dirty="0" smtClean="0"/>
            <a:t>-General </a:t>
          </a:r>
          <a:r>
            <a:rPr lang="de-DE" dirty="0" err="1" smtClean="0"/>
            <a:t>for</a:t>
          </a:r>
          <a:r>
            <a:rPr lang="de-DE" dirty="0" smtClean="0"/>
            <a:t> Translation, Luxembourg</a:t>
          </a:r>
          <a:endParaRPr lang="de-DE" dirty="0"/>
        </a:p>
      </dgm:t>
    </dgm:pt>
    <dgm:pt modelId="{BACB2846-B0BE-4FC2-BFE7-554E7706A25E}" type="parTrans" cxnId="{CBF513DD-A65D-4115-85FA-1B0B44E1719C}">
      <dgm:prSet/>
      <dgm:spPr/>
      <dgm:t>
        <a:bodyPr/>
        <a:lstStyle/>
        <a:p>
          <a:endParaRPr lang="de-DE"/>
        </a:p>
      </dgm:t>
    </dgm:pt>
    <dgm:pt modelId="{264B2143-1C56-425B-9CFE-F4001A10FACC}" type="sibTrans" cxnId="{CBF513DD-A65D-4115-85FA-1B0B44E1719C}">
      <dgm:prSet/>
      <dgm:spPr/>
      <dgm:t>
        <a:bodyPr/>
        <a:lstStyle/>
        <a:p>
          <a:endParaRPr lang="de-DE"/>
        </a:p>
      </dgm:t>
    </dgm:pt>
    <dgm:pt modelId="{A60111F4-4857-4141-B2B7-3FCCF63AC871}">
      <dgm:prSet/>
      <dgm:spPr/>
      <dgm:t>
        <a:bodyPr/>
        <a:lstStyle/>
        <a:p>
          <a:pPr rtl="0"/>
          <a:r>
            <a:rPr lang="de-DE" dirty="0" err="1" smtClean="0"/>
            <a:t>Lionbridge</a:t>
          </a:r>
          <a:r>
            <a:rPr lang="de-DE" dirty="0" smtClean="0"/>
            <a:t>, </a:t>
          </a:r>
          <a:r>
            <a:rPr lang="de-DE" dirty="0" err="1" smtClean="0"/>
            <a:t>Belgium</a:t>
          </a:r>
          <a:endParaRPr lang="de-DE" dirty="0"/>
        </a:p>
      </dgm:t>
    </dgm:pt>
    <dgm:pt modelId="{27F87397-959D-472B-8C03-0DB189E4F6CF}" type="parTrans" cxnId="{06683D04-F3E7-4E3D-9DBA-3F3303CE83EF}">
      <dgm:prSet/>
      <dgm:spPr/>
      <dgm:t>
        <a:bodyPr/>
        <a:lstStyle/>
        <a:p>
          <a:endParaRPr lang="de-DE"/>
        </a:p>
      </dgm:t>
    </dgm:pt>
    <dgm:pt modelId="{972EB573-05F3-41F4-9D4B-167C8E65FD33}" type="sibTrans" cxnId="{06683D04-F3E7-4E3D-9DBA-3F3303CE83EF}">
      <dgm:prSet/>
      <dgm:spPr/>
      <dgm:t>
        <a:bodyPr/>
        <a:lstStyle/>
        <a:p>
          <a:endParaRPr lang="de-DE"/>
        </a:p>
      </dgm:t>
    </dgm:pt>
    <dgm:pt modelId="{B255784D-7BA0-4E3D-ABB2-CD5696A2F79A}">
      <dgm:prSet/>
      <dgm:spPr/>
      <dgm:t>
        <a:bodyPr/>
        <a:lstStyle/>
        <a:p>
          <a:pPr rtl="0"/>
          <a:r>
            <a:rPr lang="de-DE" dirty="0" smtClean="0"/>
            <a:t>Microsoft </a:t>
          </a:r>
          <a:r>
            <a:rPr lang="de-DE" dirty="0" err="1" smtClean="0"/>
            <a:t>Ireland</a:t>
          </a:r>
          <a:endParaRPr lang="de-DE" dirty="0"/>
        </a:p>
      </dgm:t>
    </dgm:pt>
    <dgm:pt modelId="{03E62BA5-DD98-4F94-B1D5-AF1EC52AD28C}" type="parTrans" cxnId="{283DE06B-9D16-44D2-8D62-0F809C9627DB}">
      <dgm:prSet/>
      <dgm:spPr/>
      <dgm:t>
        <a:bodyPr/>
        <a:lstStyle/>
        <a:p>
          <a:endParaRPr lang="de-DE"/>
        </a:p>
      </dgm:t>
    </dgm:pt>
    <dgm:pt modelId="{45FE2D45-CB0F-4BF4-9D80-C03FE0F3DE64}" type="sibTrans" cxnId="{283DE06B-9D16-44D2-8D62-0F809C9627DB}">
      <dgm:prSet/>
      <dgm:spPr/>
      <dgm:t>
        <a:bodyPr/>
        <a:lstStyle/>
        <a:p>
          <a:endParaRPr lang="de-DE"/>
        </a:p>
      </dgm:t>
    </dgm:pt>
    <dgm:pt modelId="{B8B69645-8EF8-4EED-BA40-9E635235C1FE}">
      <dgm:prSet/>
      <dgm:spPr/>
      <dgm:t>
        <a:bodyPr/>
        <a:lstStyle/>
        <a:p>
          <a:pPr rtl="0"/>
          <a:r>
            <a:rPr lang="de-DE" dirty="0" smtClean="0"/>
            <a:t>Opera Software, </a:t>
          </a:r>
          <a:r>
            <a:rPr lang="de-DE" dirty="0" err="1" smtClean="0"/>
            <a:t>Norway</a:t>
          </a:r>
          <a:endParaRPr lang="de-DE" dirty="0"/>
        </a:p>
      </dgm:t>
    </dgm:pt>
    <dgm:pt modelId="{08879B1A-2D3C-44FC-A1F8-B9B55E5DA368}" type="parTrans" cxnId="{A2AB8C1C-B675-4822-AA08-DAEDB36F4151}">
      <dgm:prSet/>
      <dgm:spPr/>
      <dgm:t>
        <a:bodyPr/>
        <a:lstStyle/>
        <a:p>
          <a:endParaRPr lang="de-DE"/>
        </a:p>
      </dgm:t>
    </dgm:pt>
    <dgm:pt modelId="{F65FBDC5-23C1-4295-8CD6-D63C3E74D881}" type="sibTrans" cxnId="{A2AB8C1C-B675-4822-AA08-DAEDB36F4151}">
      <dgm:prSet/>
      <dgm:spPr/>
      <dgm:t>
        <a:bodyPr/>
        <a:lstStyle/>
        <a:p>
          <a:endParaRPr lang="de-DE"/>
        </a:p>
      </dgm:t>
    </dgm:pt>
    <dgm:pt modelId="{D0A80664-7505-414C-ACA4-038E83609073}">
      <dgm:prSet/>
      <dgm:spPr/>
      <dgm:t>
        <a:bodyPr/>
        <a:lstStyle/>
        <a:p>
          <a:pPr rtl="0"/>
          <a:r>
            <a:rPr lang="de-DE" dirty="0" smtClean="0"/>
            <a:t>SAP, Germany</a:t>
          </a:r>
          <a:endParaRPr lang="de-DE" dirty="0"/>
        </a:p>
      </dgm:t>
    </dgm:pt>
    <dgm:pt modelId="{BCC870CE-11CE-4639-AA33-2174DA127ACE}" type="parTrans" cxnId="{B1B31B5C-F511-4FDC-A9E1-64D537A07259}">
      <dgm:prSet/>
      <dgm:spPr/>
      <dgm:t>
        <a:bodyPr/>
        <a:lstStyle/>
        <a:p>
          <a:endParaRPr lang="de-DE"/>
        </a:p>
      </dgm:t>
    </dgm:pt>
    <dgm:pt modelId="{BC456E90-4A85-4903-8B62-38E05B4BACDE}" type="sibTrans" cxnId="{B1B31B5C-F511-4FDC-A9E1-64D537A07259}">
      <dgm:prSet/>
      <dgm:spPr/>
      <dgm:t>
        <a:bodyPr/>
        <a:lstStyle/>
        <a:p>
          <a:endParaRPr lang="de-DE"/>
        </a:p>
      </dgm:t>
    </dgm:pt>
    <dgm:pt modelId="{B3F1F17A-62C8-44D5-8628-C5370F440D00}">
      <dgm:prSet/>
      <dgm:spPr/>
      <dgm:t>
        <a:bodyPr/>
        <a:lstStyle/>
        <a:p>
          <a:pPr rtl="0"/>
          <a:r>
            <a:rPr lang="de-DE" dirty="0" smtClean="0"/>
            <a:t>University </a:t>
          </a:r>
          <a:r>
            <a:rPr lang="de-DE" dirty="0" err="1" smtClean="0"/>
            <a:t>of</a:t>
          </a:r>
          <a:r>
            <a:rPr lang="de-DE" dirty="0" smtClean="0"/>
            <a:t> Oviedo (ILTO), Spain</a:t>
          </a:r>
          <a:endParaRPr lang="de-DE" dirty="0"/>
        </a:p>
      </dgm:t>
    </dgm:pt>
    <dgm:pt modelId="{FB44EF24-B89A-4CD9-B724-85BE9C8380C5}" type="parTrans" cxnId="{439EC9DC-9042-4427-BE10-0094DB3C1D15}">
      <dgm:prSet/>
      <dgm:spPr/>
      <dgm:t>
        <a:bodyPr/>
        <a:lstStyle/>
        <a:p>
          <a:endParaRPr lang="de-DE"/>
        </a:p>
      </dgm:t>
    </dgm:pt>
    <dgm:pt modelId="{1F5C557D-F7ED-4A08-AE9A-F8DFBFC7F4DF}" type="sibTrans" cxnId="{439EC9DC-9042-4427-BE10-0094DB3C1D15}">
      <dgm:prSet/>
      <dgm:spPr/>
      <dgm:t>
        <a:bodyPr/>
        <a:lstStyle/>
        <a:p>
          <a:endParaRPr lang="de-DE"/>
        </a:p>
      </dgm:t>
    </dgm:pt>
    <dgm:pt modelId="{4A6EE432-A391-4636-A9C9-AACCD3B79614}">
      <dgm:prSet/>
      <dgm:spPr/>
      <dgm:t>
        <a:bodyPr/>
        <a:lstStyle/>
        <a:p>
          <a:pPr rtl="0"/>
          <a:r>
            <a:rPr lang="de-DE" dirty="0" err="1" smtClean="0"/>
            <a:t>Universidad</a:t>
          </a:r>
          <a:r>
            <a:rPr lang="de-DE" dirty="0" smtClean="0"/>
            <a:t> </a:t>
          </a:r>
          <a:r>
            <a:rPr lang="de-DE" dirty="0" err="1" smtClean="0"/>
            <a:t>Politécnica</a:t>
          </a:r>
          <a:r>
            <a:rPr lang="de-DE" dirty="0" smtClean="0"/>
            <a:t> de Madrid (UPM), Spain</a:t>
          </a:r>
          <a:endParaRPr lang="de-DE" dirty="0"/>
        </a:p>
      </dgm:t>
    </dgm:pt>
    <dgm:pt modelId="{9D44EF83-F121-4F79-A0FA-39886B6A64D0}" type="parTrans" cxnId="{98E6A98E-F336-48C2-8C4D-F934527F97C7}">
      <dgm:prSet/>
      <dgm:spPr/>
      <dgm:t>
        <a:bodyPr/>
        <a:lstStyle/>
        <a:p>
          <a:endParaRPr lang="de-DE"/>
        </a:p>
      </dgm:t>
    </dgm:pt>
    <dgm:pt modelId="{8A1392AD-17B8-4CA7-94AE-FE9B7D7DC6B0}" type="sibTrans" cxnId="{98E6A98E-F336-48C2-8C4D-F934527F97C7}">
      <dgm:prSet/>
      <dgm:spPr/>
      <dgm:t>
        <a:bodyPr/>
        <a:lstStyle/>
        <a:p>
          <a:endParaRPr lang="de-DE"/>
        </a:p>
      </dgm:t>
    </dgm:pt>
    <dgm:pt modelId="{1B87D58B-2333-4EB0-AFCD-0B9C3AC8D0BA}">
      <dgm:prSet/>
      <dgm:spPr/>
      <dgm:t>
        <a:bodyPr/>
        <a:lstStyle/>
        <a:p>
          <a:pPr rtl="0"/>
          <a:r>
            <a:rPr lang="de-DE" dirty="0" smtClean="0"/>
            <a:t>University </a:t>
          </a:r>
          <a:r>
            <a:rPr lang="de-DE" dirty="0" err="1" smtClean="0"/>
            <a:t>of</a:t>
          </a:r>
          <a:r>
            <a:rPr lang="de-DE" dirty="0" smtClean="0"/>
            <a:t> Economics, </a:t>
          </a:r>
          <a:r>
            <a:rPr lang="de-DE" dirty="0" err="1" smtClean="0"/>
            <a:t>Prague</a:t>
          </a:r>
          <a:r>
            <a:rPr lang="de-DE" dirty="0" smtClean="0"/>
            <a:t>, Czech </a:t>
          </a:r>
          <a:r>
            <a:rPr lang="de-DE" dirty="0" err="1" smtClean="0"/>
            <a:t>Republic</a:t>
          </a:r>
          <a:endParaRPr lang="de-DE" dirty="0"/>
        </a:p>
      </dgm:t>
    </dgm:pt>
    <dgm:pt modelId="{89A745DD-F1F3-4DB3-9204-E414C8E4F3DC}" type="parTrans" cxnId="{0C78D9BC-C007-41B2-B9A1-1DE3B1B11EB4}">
      <dgm:prSet/>
      <dgm:spPr/>
      <dgm:t>
        <a:bodyPr/>
        <a:lstStyle/>
        <a:p>
          <a:endParaRPr lang="de-DE"/>
        </a:p>
      </dgm:t>
    </dgm:pt>
    <dgm:pt modelId="{907A1CF4-4041-4025-B538-E19D77870F25}" type="sibTrans" cxnId="{0C78D9BC-C007-41B2-B9A1-1DE3B1B11EB4}">
      <dgm:prSet/>
      <dgm:spPr/>
      <dgm:t>
        <a:bodyPr/>
        <a:lstStyle/>
        <a:p>
          <a:endParaRPr lang="de-DE"/>
        </a:p>
      </dgm:t>
    </dgm:pt>
    <dgm:pt modelId="{06CD36F3-1B51-449E-8DF3-635790591B1D}">
      <dgm:prSet/>
      <dgm:spPr/>
      <dgm:t>
        <a:bodyPr/>
        <a:lstStyle/>
        <a:p>
          <a:pPr rtl="0"/>
          <a:r>
            <a:rPr lang="de-DE" dirty="0" smtClean="0"/>
            <a:t>Transware Ltd </a:t>
          </a:r>
          <a:r>
            <a:rPr lang="de-DE" dirty="0" smtClean="0"/>
            <a:t>(</a:t>
          </a:r>
          <a:r>
            <a:rPr lang="de-DE" dirty="0" err="1" smtClean="0"/>
            <a:t>WeLocalize</a:t>
          </a:r>
          <a:r>
            <a:rPr lang="de-DE" dirty="0" smtClean="0"/>
            <a:t>), </a:t>
          </a:r>
          <a:r>
            <a:rPr lang="de-DE" dirty="0" err="1" smtClean="0"/>
            <a:t>Ireland</a:t>
          </a:r>
          <a:endParaRPr lang="de-DE" dirty="0"/>
        </a:p>
      </dgm:t>
    </dgm:pt>
    <dgm:pt modelId="{760741AF-60E9-4BA7-9C23-684B0A7D8603}" type="parTrans" cxnId="{B25BB3A1-2629-4FFB-81C7-48DC3429CF87}">
      <dgm:prSet/>
      <dgm:spPr/>
      <dgm:t>
        <a:bodyPr/>
        <a:lstStyle/>
        <a:p>
          <a:endParaRPr lang="de-DE"/>
        </a:p>
      </dgm:t>
    </dgm:pt>
    <dgm:pt modelId="{B65E7B16-5CB9-4269-996F-7A2E25722663}" type="sibTrans" cxnId="{B25BB3A1-2629-4FFB-81C7-48DC3429CF87}">
      <dgm:prSet/>
      <dgm:spPr/>
      <dgm:t>
        <a:bodyPr/>
        <a:lstStyle/>
        <a:p>
          <a:endParaRPr lang="de-DE"/>
        </a:p>
      </dgm:t>
    </dgm:pt>
    <dgm:pt modelId="{B617163A-F803-49E5-8F32-D8ABA53C6120}">
      <dgm:prSet/>
      <dgm:spPr/>
      <dgm:t>
        <a:bodyPr/>
        <a:lstStyle/>
        <a:p>
          <a:pPr rtl="0"/>
          <a:r>
            <a:rPr lang="de-DE" dirty="0" smtClean="0"/>
            <a:t>XML-INTL, UK</a:t>
          </a:r>
          <a:endParaRPr lang="de-DE" dirty="0"/>
        </a:p>
      </dgm:t>
    </dgm:pt>
    <dgm:pt modelId="{1FEC6B20-05EB-4724-836D-2502F17C69F5}" type="parTrans" cxnId="{76DF72E0-6711-4E8A-BA7F-A1F1E9F6594A}">
      <dgm:prSet/>
      <dgm:spPr/>
      <dgm:t>
        <a:bodyPr/>
        <a:lstStyle/>
        <a:p>
          <a:endParaRPr lang="de-DE"/>
        </a:p>
      </dgm:t>
    </dgm:pt>
    <dgm:pt modelId="{8F863FB1-CF54-437B-B5B1-239F9E6530DA}" type="sibTrans" cxnId="{76DF72E0-6711-4E8A-BA7F-A1F1E9F6594A}">
      <dgm:prSet/>
      <dgm:spPr/>
      <dgm:t>
        <a:bodyPr/>
        <a:lstStyle/>
        <a:p>
          <a:endParaRPr lang="de-DE"/>
        </a:p>
      </dgm:t>
    </dgm:pt>
    <dgm:pt modelId="{0AD27DEB-B1F1-4FE8-B9FD-129DD22B6DF1}">
      <dgm:prSet/>
      <dgm:spPr/>
      <dgm:t>
        <a:bodyPr/>
        <a:lstStyle/>
        <a:p>
          <a:pPr marL="0" indent="0" rtl="0"/>
          <a:r>
            <a:rPr lang="de-DE" dirty="0" smtClean="0"/>
            <a:t>LISA, </a:t>
          </a:r>
          <a:r>
            <a:rPr lang="de-DE" dirty="0" err="1" smtClean="0"/>
            <a:t>Switzerland</a:t>
          </a:r>
          <a:endParaRPr lang="de-DE" dirty="0"/>
        </a:p>
      </dgm:t>
    </dgm:pt>
    <dgm:pt modelId="{1DF0681B-8961-40E7-AD18-5FFEF258AD8D}" type="parTrans" cxnId="{AEA80A7C-E0A7-444A-BC68-EF8B3E4DD15D}">
      <dgm:prSet/>
      <dgm:spPr/>
      <dgm:t>
        <a:bodyPr/>
        <a:lstStyle/>
        <a:p>
          <a:endParaRPr lang="de-DE"/>
        </a:p>
      </dgm:t>
    </dgm:pt>
    <dgm:pt modelId="{94B7CCE0-B68B-40E5-B1C7-CCBCE2DFBC6F}" type="sibTrans" cxnId="{AEA80A7C-E0A7-444A-BC68-EF8B3E4DD15D}">
      <dgm:prSet/>
      <dgm:spPr/>
      <dgm:t>
        <a:bodyPr/>
        <a:lstStyle/>
        <a:p>
          <a:endParaRPr lang="de-DE"/>
        </a:p>
      </dgm:t>
    </dgm:pt>
    <dgm:pt modelId="{2D0BA405-4F18-49A1-855B-8A8BCD901D02}">
      <dgm:prSet/>
      <dgm:spPr/>
      <dgm:t>
        <a:bodyPr/>
        <a:lstStyle/>
        <a:p>
          <a:pPr marL="0" indent="0" rtl="0"/>
          <a:r>
            <a:rPr lang="de-DE" dirty="0" smtClean="0"/>
            <a:t>Translation Automation User Society (TAUS), </a:t>
          </a:r>
          <a:r>
            <a:rPr lang="de-DE" dirty="0" err="1" smtClean="0"/>
            <a:t>Netherlands</a:t>
          </a:r>
          <a:endParaRPr lang="de-DE" dirty="0"/>
        </a:p>
      </dgm:t>
    </dgm:pt>
    <dgm:pt modelId="{27371BA5-A19B-4CCB-A295-9598BB9EB27A}" type="parTrans" cxnId="{226835A3-D5B6-444F-B19E-0A43D5880C62}">
      <dgm:prSet/>
      <dgm:spPr/>
      <dgm:t>
        <a:bodyPr/>
        <a:lstStyle/>
        <a:p>
          <a:endParaRPr lang="de-DE"/>
        </a:p>
      </dgm:t>
    </dgm:pt>
    <dgm:pt modelId="{350A4E41-1A19-4984-B805-53FF45983BC8}" type="sibTrans" cxnId="{226835A3-D5B6-444F-B19E-0A43D5880C62}">
      <dgm:prSet/>
      <dgm:spPr/>
      <dgm:t>
        <a:bodyPr/>
        <a:lstStyle/>
        <a:p>
          <a:endParaRPr lang="de-DE"/>
        </a:p>
      </dgm:t>
    </dgm:pt>
    <dgm:pt modelId="{738329E2-9D11-45ED-B7DF-5A51F8FB0EC1}">
      <dgm:prSet/>
      <dgm:spPr/>
      <dgm:t>
        <a:bodyPr/>
        <a:lstStyle/>
        <a:p>
          <a:pPr marL="0" indent="0" rtl="0"/>
          <a:r>
            <a:rPr lang="de-DE" dirty="0" smtClean="0"/>
            <a:t>W3C/ERCIM, France (</a:t>
          </a:r>
          <a:r>
            <a:rPr lang="de-DE" dirty="0" err="1" smtClean="0"/>
            <a:t>coordination</a:t>
          </a:r>
          <a:r>
            <a:rPr lang="de-DE" dirty="0" smtClean="0"/>
            <a:t>)</a:t>
          </a:r>
          <a:endParaRPr lang="de-DE" dirty="0"/>
        </a:p>
      </dgm:t>
    </dgm:pt>
    <dgm:pt modelId="{7FEB049A-97EA-4847-AB21-B90416B0C349}" type="parTrans" cxnId="{FB4838AF-F359-4468-905A-7B40CA6B1602}">
      <dgm:prSet/>
      <dgm:spPr/>
      <dgm:t>
        <a:bodyPr/>
        <a:lstStyle/>
        <a:p>
          <a:endParaRPr lang="de-DE"/>
        </a:p>
      </dgm:t>
    </dgm:pt>
    <dgm:pt modelId="{E45D138A-0C89-494C-B8A9-B288F2A1B9B2}" type="sibTrans" cxnId="{FB4838AF-F359-4468-905A-7B40CA6B1602}">
      <dgm:prSet/>
      <dgm:spPr/>
      <dgm:t>
        <a:bodyPr/>
        <a:lstStyle/>
        <a:p>
          <a:endParaRPr lang="de-DE"/>
        </a:p>
      </dgm:t>
    </dgm:pt>
    <dgm:pt modelId="{8B12A794-147E-4A82-8B5B-B7DF37780D68}">
      <dgm:prSet/>
      <dgm:spPr/>
      <dgm:t>
        <a:bodyPr/>
        <a:lstStyle/>
        <a:p>
          <a:pPr rtl="0"/>
          <a:r>
            <a:rPr lang="de-DE" dirty="0" smtClean="0"/>
            <a:t>Language Technology </a:t>
          </a:r>
          <a:r>
            <a:rPr lang="de-DE" dirty="0" err="1" smtClean="0"/>
            <a:t>Centre</a:t>
          </a:r>
          <a:r>
            <a:rPr lang="de-DE" dirty="0" smtClean="0"/>
            <a:t>, UK</a:t>
          </a:r>
          <a:endParaRPr lang="de-DE" dirty="0"/>
        </a:p>
      </dgm:t>
    </dgm:pt>
    <dgm:pt modelId="{F92DE534-55FB-48EC-BA4A-A4DD048990D9}" type="parTrans" cxnId="{A71E2969-2BF3-453D-85A3-86F95CA53764}">
      <dgm:prSet/>
      <dgm:spPr/>
      <dgm:t>
        <a:bodyPr/>
        <a:lstStyle/>
        <a:p>
          <a:endParaRPr lang="de-DE"/>
        </a:p>
      </dgm:t>
    </dgm:pt>
    <dgm:pt modelId="{26E6F22C-8C68-421A-8B5E-D4EDEB61810F}" type="sibTrans" cxnId="{A71E2969-2BF3-453D-85A3-86F95CA53764}">
      <dgm:prSet/>
      <dgm:spPr/>
      <dgm:t>
        <a:bodyPr/>
        <a:lstStyle/>
        <a:p>
          <a:endParaRPr lang="de-DE"/>
        </a:p>
      </dgm:t>
    </dgm:pt>
    <dgm:pt modelId="{E26CDB1B-4173-414D-8691-A683325CC54E}">
      <dgm:prSet/>
      <dgm:spPr/>
      <dgm:t>
        <a:bodyPr/>
        <a:lstStyle/>
        <a:p>
          <a:pPr marL="0" indent="0" rtl="0"/>
          <a:r>
            <a:rPr lang="de-DE" dirty="0" smtClean="0"/>
            <a:t>Language </a:t>
          </a:r>
          <a:r>
            <a:rPr lang="de-DE" dirty="0" err="1" smtClean="0"/>
            <a:t>Resource</a:t>
          </a:r>
          <a:r>
            <a:rPr lang="de-DE" dirty="0" smtClean="0"/>
            <a:t> </a:t>
          </a:r>
          <a:r>
            <a:rPr lang="de-DE" dirty="0" err="1" smtClean="0"/>
            <a:t>Centre</a:t>
          </a:r>
          <a:r>
            <a:rPr lang="de-DE" dirty="0" smtClean="0"/>
            <a:t> (LRC), </a:t>
          </a:r>
          <a:r>
            <a:rPr lang="de-DE" dirty="0" err="1" smtClean="0"/>
            <a:t>Ireland</a:t>
          </a:r>
          <a:endParaRPr lang="de-DE" dirty="0"/>
        </a:p>
      </dgm:t>
    </dgm:pt>
    <dgm:pt modelId="{AC4D43B4-C24C-44E2-832E-A18D89B58CA5}" type="parTrans" cxnId="{EA1DC158-26AA-499F-880F-1AD03C49188C}">
      <dgm:prSet/>
      <dgm:spPr/>
      <dgm:t>
        <a:bodyPr/>
        <a:lstStyle/>
        <a:p>
          <a:endParaRPr lang="de-DE"/>
        </a:p>
      </dgm:t>
    </dgm:pt>
    <dgm:pt modelId="{1F9C2C16-2812-4A2C-A452-E46E5AEE02B3}" type="sibTrans" cxnId="{EA1DC158-26AA-499F-880F-1AD03C49188C}">
      <dgm:prSet/>
      <dgm:spPr/>
      <dgm:t>
        <a:bodyPr/>
        <a:lstStyle/>
        <a:p>
          <a:endParaRPr lang="de-DE"/>
        </a:p>
      </dgm:t>
    </dgm:pt>
    <dgm:pt modelId="{8401AEB3-D461-403D-8EF1-761E945851EB}" type="pres">
      <dgm:prSet presAssocID="{E5195F00-7E73-43A7-894F-992371BA175F}" presName="linear" presStyleCnt="0">
        <dgm:presLayoutVars>
          <dgm:dir/>
          <dgm:animLvl val="lvl"/>
          <dgm:resizeHandles val="exact"/>
        </dgm:presLayoutVars>
      </dgm:prSet>
      <dgm:spPr/>
      <dgm:t>
        <a:bodyPr/>
        <a:lstStyle/>
        <a:p>
          <a:endParaRPr lang="de-DE"/>
        </a:p>
      </dgm:t>
    </dgm:pt>
    <dgm:pt modelId="{47175D06-1348-4C2B-964E-E1BF835CECEC}" type="pres">
      <dgm:prSet presAssocID="{EF05B285-DCA4-48DB-B8DB-C0B2B7D911B1}" presName="parentLin" presStyleCnt="0"/>
      <dgm:spPr/>
    </dgm:pt>
    <dgm:pt modelId="{AE83EE84-7D14-40EC-8A64-6B3CEF7D3E09}" type="pres">
      <dgm:prSet presAssocID="{EF05B285-DCA4-48DB-B8DB-C0B2B7D911B1}" presName="parentLeftMargin" presStyleLbl="node1" presStyleIdx="0" presStyleCnt="3"/>
      <dgm:spPr/>
      <dgm:t>
        <a:bodyPr/>
        <a:lstStyle/>
        <a:p>
          <a:endParaRPr lang="de-DE"/>
        </a:p>
      </dgm:t>
    </dgm:pt>
    <dgm:pt modelId="{EAEA6382-B9F0-44DD-8156-8D2FA61D0B91}" type="pres">
      <dgm:prSet presAssocID="{EF05B285-DCA4-48DB-B8DB-C0B2B7D911B1}" presName="parentText" presStyleLbl="node1" presStyleIdx="0" presStyleCnt="3">
        <dgm:presLayoutVars>
          <dgm:chMax val="0"/>
          <dgm:bulletEnabled val="1"/>
        </dgm:presLayoutVars>
      </dgm:prSet>
      <dgm:spPr/>
      <dgm:t>
        <a:bodyPr/>
        <a:lstStyle/>
        <a:p>
          <a:endParaRPr lang="de-DE"/>
        </a:p>
      </dgm:t>
    </dgm:pt>
    <dgm:pt modelId="{25ED3AEE-5ACE-421F-9D5B-7DCE950A62A4}" type="pres">
      <dgm:prSet presAssocID="{EF05B285-DCA4-48DB-B8DB-C0B2B7D911B1}" presName="negativeSpace" presStyleCnt="0"/>
      <dgm:spPr/>
    </dgm:pt>
    <dgm:pt modelId="{371810FA-168C-4E7A-9EFA-A0ACA85E9F64}" type="pres">
      <dgm:prSet presAssocID="{EF05B285-DCA4-48DB-B8DB-C0B2B7D911B1}" presName="childText" presStyleLbl="conFgAcc1" presStyleIdx="0" presStyleCnt="3">
        <dgm:presLayoutVars>
          <dgm:bulletEnabled val="1"/>
        </dgm:presLayoutVars>
      </dgm:prSet>
      <dgm:spPr/>
      <dgm:t>
        <a:bodyPr/>
        <a:lstStyle/>
        <a:p>
          <a:endParaRPr lang="de-DE"/>
        </a:p>
      </dgm:t>
    </dgm:pt>
    <dgm:pt modelId="{9ED3F313-7BDE-409C-A867-DDBA16DA3419}" type="pres">
      <dgm:prSet presAssocID="{E6C4140B-E383-45FA-95C6-215BD26B6144}" presName="spaceBetweenRectangles" presStyleCnt="0"/>
      <dgm:spPr/>
    </dgm:pt>
    <dgm:pt modelId="{1D4AAF77-BB60-47AF-9949-FE9D483ED8A1}" type="pres">
      <dgm:prSet presAssocID="{D478BCB8-C66E-400B-8755-907B578EFD09}" presName="parentLin" presStyleCnt="0"/>
      <dgm:spPr/>
    </dgm:pt>
    <dgm:pt modelId="{FBA7FCB0-CDFF-41B5-8695-65D33DDFD03A}" type="pres">
      <dgm:prSet presAssocID="{D478BCB8-C66E-400B-8755-907B578EFD09}" presName="parentLeftMargin" presStyleLbl="node1" presStyleIdx="0" presStyleCnt="3"/>
      <dgm:spPr/>
      <dgm:t>
        <a:bodyPr/>
        <a:lstStyle/>
        <a:p>
          <a:endParaRPr lang="de-DE"/>
        </a:p>
      </dgm:t>
    </dgm:pt>
    <dgm:pt modelId="{C71D94F9-DBF1-4E2E-87F8-5C8CAE407F19}" type="pres">
      <dgm:prSet presAssocID="{D478BCB8-C66E-400B-8755-907B578EFD09}" presName="parentText" presStyleLbl="node1" presStyleIdx="1" presStyleCnt="3">
        <dgm:presLayoutVars>
          <dgm:chMax val="0"/>
          <dgm:bulletEnabled val="1"/>
        </dgm:presLayoutVars>
      </dgm:prSet>
      <dgm:spPr/>
      <dgm:t>
        <a:bodyPr/>
        <a:lstStyle/>
        <a:p>
          <a:endParaRPr lang="de-DE"/>
        </a:p>
      </dgm:t>
    </dgm:pt>
    <dgm:pt modelId="{C2446F11-9CF3-4864-92AE-A98615F6A2A3}" type="pres">
      <dgm:prSet presAssocID="{D478BCB8-C66E-400B-8755-907B578EFD09}" presName="negativeSpace" presStyleCnt="0"/>
      <dgm:spPr/>
    </dgm:pt>
    <dgm:pt modelId="{C759FE8A-8E7D-4D2C-ADCA-AFA34B3D85E9}" type="pres">
      <dgm:prSet presAssocID="{D478BCB8-C66E-400B-8755-907B578EFD09}" presName="childText" presStyleLbl="conFgAcc1" presStyleIdx="1" presStyleCnt="3">
        <dgm:presLayoutVars>
          <dgm:bulletEnabled val="1"/>
        </dgm:presLayoutVars>
      </dgm:prSet>
      <dgm:spPr/>
      <dgm:t>
        <a:bodyPr/>
        <a:lstStyle/>
        <a:p>
          <a:endParaRPr lang="de-DE"/>
        </a:p>
      </dgm:t>
    </dgm:pt>
    <dgm:pt modelId="{5E6992E6-DD11-4240-AAF3-EF5DFCBCEBB3}" type="pres">
      <dgm:prSet presAssocID="{0FFDCC40-1E83-4EEE-A372-5C72E9F05D58}" presName="spaceBetweenRectangles" presStyleCnt="0"/>
      <dgm:spPr/>
    </dgm:pt>
    <dgm:pt modelId="{3B7D61B5-574C-4ED7-A338-2581851B1086}" type="pres">
      <dgm:prSet presAssocID="{3711D93F-DEB4-48DC-9191-5C25217BA3F4}" presName="parentLin" presStyleCnt="0"/>
      <dgm:spPr/>
    </dgm:pt>
    <dgm:pt modelId="{A9D6BE23-5FDC-445B-9981-B7ED0A27B418}" type="pres">
      <dgm:prSet presAssocID="{3711D93F-DEB4-48DC-9191-5C25217BA3F4}" presName="parentLeftMargin" presStyleLbl="node1" presStyleIdx="1" presStyleCnt="3"/>
      <dgm:spPr/>
      <dgm:t>
        <a:bodyPr/>
        <a:lstStyle/>
        <a:p>
          <a:endParaRPr lang="de-DE"/>
        </a:p>
      </dgm:t>
    </dgm:pt>
    <dgm:pt modelId="{039867E6-8B3B-4AFA-A71D-92B410D77593}" type="pres">
      <dgm:prSet presAssocID="{3711D93F-DEB4-48DC-9191-5C25217BA3F4}" presName="parentText" presStyleLbl="node1" presStyleIdx="2" presStyleCnt="3">
        <dgm:presLayoutVars>
          <dgm:chMax val="0"/>
          <dgm:bulletEnabled val="1"/>
        </dgm:presLayoutVars>
      </dgm:prSet>
      <dgm:spPr/>
      <dgm:t>
        <a:bodyPr/>
        <a:lstStyle/>
        <a:p>
          <a:endParaRPr lang="de-DE"/>
        </a:p>
      </dgm:t>
    </dgm:pt>
    <dgm:pt modelId="{002A5A6F-0555-4239-831F-48413A404EE7}" type="pres">
      <dgm:prSet presAssocID="{3711D93F-DEB4-48DC-9191-5C25217BA3F4}" presName="negativeSpace" presStyleCnt="0"/>
      <dgm:spPr/>
    </dgm:pt>
    <dgm:pt modelId="{4DC00983-2B20-40E2-8484-CEF1553D5717}" type="pres">
      <dgm:prSet presAssocID="{3711D93F-DEB4-48DC-9191-5C25217BA3F4}" presName="childText" presStyleLbl="conFgAcc1" presStyleIdx="2" presStyleCnt="3">
        <dgm:presLayoutVars>
          <dgm:bulletEnabled val="1"/>
        </dgm:presLayoutVars>
      </dgm:prSet>
      <dgm:spPr/>
      <dgm:t>
        <a:bodyPr/>
        <a:lstStyle/>
        <a:p>
          <a:endParaRPr lang="de-DE"/>
        </a:p>
      </dgm:t>
    </dgm:pt>
  </dgm:ptLst>
  <dgm:cxnLst>
    <dgm:cxn modelId="{226835A3-D5B6-444F-B19E-0A43D5880C62}" srcId="{3711D93F-DEB4-48DC-9191-5C25217BA3F4}" destId="{2D0BA405-4F18-49A1-855B-8A8BCD901D02}" srcOrd="3" destOrd="0" parTransId="{27371BA5-A19B-4CCB-A295-9598BB9EB27A}" sibTransId="{350A4E41-1A19-4984-B805-53FF45983BC8}"/>
    <dgm:cxn modelId="{90CA6738-2F0B-4861-BC66-4FE7A4DEAAD1}" type="presOf" srcId="{0D184D39-0E96-4DDD-88A8-31DA79F28D53}" destId="{C759FE8A-8E7D-4D2C-ADCA-AFA34B3D85E9}" srcOrd="0" destOrd="2" presId="urn:microsoft.com/office/officeart/2005/8/layout/list1"/>
    <dgm:cxn modelId="{0762BDEC-CAA0-4A78-8850-18F4BC741D24}" srcId="{E5195F00-7E73-43A7-894F-992371BA175F}" destId="{D478BCB8-C66E-400B-8755-907B578EFD09}" srcOrd="1" destOrd="0" parTransId="{BAF2D244-B8E4-4923-A496-73FDA1474486}" sibTransId="{0FFDCC40-1E83-4EEE-A372-5C72E9F05D58}"/>
    <dgm:cxn modelId="{BE6F9358-BB3F-4D82-8083-83EC7C9EC3DD}" type="presOf" srcId="{EF05B285-DCA4-48DB-B8DB-C0B2B7D911B1}" destId="{AE83EE84-7D14-40EC-8A64-6B3CEF7D3E09}" srcOrd="0" destOrd="0" presId="urn:microsoft.com/office/officeart/2005/8/layout/list1"/>
    <dgm:cxn modelId="{3B9BAD2E-49BB-446C-85A4-83378723F577}" srcId="{D478BCB8-C66E-400B-8755-907B578EFD09}" destId="{0D184D39-0E96-4DDD-88A8-31DA79F28D53}" srcOrd="2" destOrd="0" parTransId="{0CBA6258-42C5-45AD-B4F4-ED0578C1D54D}" sibTransId="{A829971F-3BD7-4808-A74D-8933EE8DB4EA}"/>
    <dgm:cxn modelId="{EFD49403-3F5A-404B-A3DD-0253A9532A61}" type="presOf" srcId="{EF05B285-DCA4-48DB-B8DB-C0B2B7D911B1}" destId="{EAEA6382-B9F0-44DD-8156-8D2FA61D0B91}" srcOrd="1" destOrd="0" presId="urn:microsoft.com/office/officeart/2005/8/layout/list1"/>
    <dgm:cxn modelId="{777339E7-5C61-425C-BDAB-AEA9A69EEFF6}" srcId="{D478BCB8-C66E-400B-8755-907B578EFD09}" destId="{CF3900DF-FFF3-4C4A-A56C-0EDDB34FE8E3}" srcOrd="1" destOrd="0" parTransId="{BF33DF4D-4B33-44BE-9472-C497413E055E}" sibTransId="{CBE13B93-9C18-4C23-8612-73B07426E668}"/>
    <dgm:cxn modelId="{8E92D6CF-E893-4F72-83DF-DB001BA9F794}" type="presOf" srcId="{B3F1F17A-62C8-44D5-8628-C5370F440D00}" destId="{C759FE8A-8E7D-4D2C-ADCA-AFA34B3D85E9}" srcOrd="0" destOrd="5" presId="urn:microsoft.com/office/officeart/2005/8/layout/list1"/>
    <dgm:cxn modelId="{AE01F7E9-09B8-4711-89E6-BC00F2BF68DC}" type="presOf" srcId="{0F87AFFF-0C34-4057-87C3-0684E184BCEF}" destId="{C759FE8A-8E7D-4D2C-ADCA-AFA34B3D85E9}" srcOrd="0" destOrd="4" presId="urn:microsoft.com/office/officeart/2005/8/layout/list1"/>
    <dgm:cxn modelId="{B15EA82E-A175-4A03-ADA1-45B9211E0D70}" type="presOf" srcId="{4A6EE432-A391-4636-A9C9-AACCD3B79614}" destId="{C759FE8A-8E7D-4D2C-ADCA-AFA34B3D85E9}" srcOrd="0" destOrd="6" presId="urn:microsoft.com/office/officeart/2005/8/layout/list1"/>
    <dgm:cxn modelId="{29D54529-F9CA-4AE0-9D11-4A3336E9AD60}" type="presOf" srcId="{819CDB7D-8F9E-4E16-8285-7BB79AB4EA04}" destId="{371810FA-168C-4E7A-9EFA-A0ACA85E9F64}" srcOrd="0" destOrd="0" presId="urn:microsoft.com/office/officeart/2005/8/layout/list1"/>
    <dgm:cxn modelId="{FB4838AF-F359-4468-905A-7B40CA6B1602}" srcId="{3711D93F-DEB4-48DC-9191-5C25217BA3F4}" destId="{738329E2-9D11-45ED-B7DF-5A51F8FB0EC1}" srcOrd="4" destOrd="0" parTransId="{7FEB049A-97EA-4847-AB21-B90416B0C349}" sibTransId="{E45D138A-0C89-494C-B8A9-B288F2A1B9B2}"/>
    <dgm:cxn modelId="{B7E33E72-B322-4C0E-BC30-EBDB2FC1E724}" type="presOf" srcId="{1B87D58B-2333-4EB0-AFCD-0B9C3AC8D0BA}" destId="{C759FE8A-8E7D-4D2C-ADCA-AFA34B3D85E9}" srcOrd="0" destOrd="7" presId="urn:microsoft.com/office/officeart/2005/8/layout/list1"/>
    <dgm:cxn modelId="{4D3E18DC-EE7B-4C7F-B8A1-8DFA534CBA6F}" type="presOf" srcId="{3711D93F-DEB4-48DC-9191-5C25217BA3F4}" destId="{A9D6BE23-5FDC-445B-9981-B7ED0A27B418}" srcOrd="0" destOrd="0" presId="urn:microsoft.com/office/officeart/2005/8/layout/list1"/>
    <dgm:cxn modelId="{4E72E4B4-C426-48B2-926A-82DC70B41DF2}" type="presOf" srcId="{738329E2-9D11-45ED-B7DF-5A51F8FB0EC1}" destId="{4DC00983-2B20-40E2-8484-CEF1553D5717}" srcOrd="0" destOrd="4" presId="urn:microsoft.com/office/officeart/2005/8/layout/list1"/>
    <dgm:cxn modelId="{BD9D96B0-617C-43C3-80ED-3E9AC552F152}" srcId="{E5195F00-7E73-43A7-894F-992371BA175F}" destId="{3711D93F-DEB4-48DC-9191-5C25217BA3F4}" srcOrd="2" destOrd="0" parTransId="{555EE2C2-E505-4CC0-9AFA-B54711405C2B}" sibTransId="{229A1B0E-43CD-4524-857F-697CFE55EE04}"/>
    <dgm:cxn modelId="{B1B31B5C-F511-4FDC-A9E1-64D537A07259}" srcId="{EF05B285-DCA4-48DB-B8DB-C0B2B7D911B1}" destId="{D0A80664-7505-414C-ACA4-038E83609073}" srcOrd="6" destOrd="0" parTransId="{BCC870CE-11CE-4639-AA33-2174DA127ACE}" sibTransId="{BC456E90-4A85-4903-8B62-38E05B4BACDE}"/>
    <dgm:cxn modelId="{439EC9DC-9042-4427-BE10-0094DB3C1D15}" srcId="{D478BCB8-C66E-400B-8755-907B578EFD09}" destId="{B3F1F17A-62C8-44D5-8628-C5370F440D00}" srcOrd="5" destOrd="0" parTransId="{FB44EF24-B89A-4CD9-B724-85BE9C8380C5}" sibTransId="{1F5C557D-F7ED-4A08-AE9A-F8DFBFC7F4DF}"/>
    <dgm:cxn modelId="{9E38050D-91BF-411A-94FE-30DF8846C52F}" type="presOf" srcId="{B8B69645-8EF8-4EED-BA40-9E635235C1FE}" destId="{371810FA-168C-4E7A-9EFA-A0ACA85E9F64}" srcOrd="0" destOrd="5" presId="urn:microsoft.com/office/officeart/2005/8/layout/list1"/>
    <dgm:cxn modelId="{FACCEC31-1880-424E-A666-FA5F0D0F8F78}" type="presOf" srcId="{B255784D-7BA0-4E3D-ABB2-CD5696A2F79A}" destId="{371810FA-168C-4E7A-9EFA-A0ACA85E9F64}" srcOrd="0" destOrd="4" presId="urn:microsoft.com/office/officeart/2005/8/layout/list1"/>
    <dgm:cxn modelId="{FAE4D74F-8BDD-47C6-A461-63CBE226A1CD}" type="presOf" srcId="{0AD27DEB-B1F1-4FE8-B9FD-129DD22B6DF1}" destId="{4DC00983-2B20-40E2-8484-CEF1553D5717}" srcOrd="0" destOrd="2" presId="urn:microsoft.com/office/officeart/2005/8/layout/list1"/>
    <dgm:cxn modelId="{A20F7793-6738-4D15-A09C-62D8CA0DF81F}" type="presOf" srcId="{E5195F00-7E73-43A7-894F-992371BA175F}" destId="{8401AEB3-D461-403D-8EF1-761E945851EB}" srcOrd="0" destOrd="0" presId="urn:microsoft.com/office/officeart/2005/8/layout/list1"/>
    <dgm:cxn modelId="{C7C37393-8AD7-45AC-9F0E-F47FA2362276}" type="presOf" srcId="{D478BCB8-C66E-400B-8755-907B578EFD09}" destId="{C71D94F9-DBF1-4E2E-87F8-5C8CAE407F19}" srcOrd="1" destOrd="0" presId="urn:microsoft.com/office/officeart/2005/8/layout/list1"/>
    <dgm:cxn modelId="{A8219A16-04E3-4333-B446-F7BF1A0D869B}" type="presOf" srcId="{10C300E9-E401-46B1-AA15-6027DEA7DD21}" destId="{4DC00983-2B20-40E2-8484-CEF1553D5717}" srcOrd="0" destOrd="0" presId="urn:microsoft.com/office/officeart/2005/8/layout/list1"/>
    <dgm:cxn modelId="{76DF72E0-6711-4E8A-BA7F-A1F1E9F6594A}" srcId="{EF05B285-DCA4-48DB-B8DB-C0B2B7D911B1}" destId="{B617163A-F803-49E5-8F32-D8ABA53C6120}" srcOrd="8" destOrd="0" parTransId="{1FEC6B20-05EB-4724-836D-2502F17C69F5}" sibTransId="{8F863FB1-CF54-437B-B5B1-239F9E6530DA}"/>
    <dgm:cxn modelId="{9387DD1D-A030-4DAC-A76F-6E159E3AC25A}" type="presOf" srcId="{CF3900DF-FFF3-4C4A-A56C-0EDDB34FE8E3}" destId="{C759FE8A-8E7D-4D2C-ADCA-AFA34B3D85E9}" srcOrd="0" destOrd="1" presId="urn:microsoft.com/office/officeart/2005/8/layout/list1"/>
    <dgm:cxn modelId="{B25BB3A1-2629-4FFB-81C7-48DC3429CF87}" srcId="{EF05B285-DCA4-48DB-B8DB-C0B2B7D911B1}" destId="{06CD36F3-1B51-449E-8DF3-635790591B1D}" srcOrd="7" destOrd="0" parTransId="{760741AF-60E9-4BA7-9C23-684B0A7D8603}" sibTransId="{B65E7B16-5CB9-4269-996F-7A2E25722663}"/>
    <dgm:cxn modelId="{C3A1FBE3-7AEE-4222-89CC-64B1AA5B00F3}" type="presOf" srcId="{A60111F4-4857-4141-B2B7-3FCCF63AC871}" destId="{371810FA-168C-4E7A-9EFA-A0ACA85E9F64}" srcOrd="0" destOrd="3" presId="urn:microsoft.com/office/officeart/2005/8/layout/list1"/>
    <dgm:cxn modelId="{8877CA0B-62F2-4E8B-A7A2-54A43DE4A6E5}" type="presOf" srcId="{B6B063AF-DC1F-42DF-AB43-E4A2EF3ECFE9}" destId="{C759FE8A-8E7D-4D2C-ADCA-AFA34B3D85E9}" srcOrd="0" destOrd="3" presId="urn:microsoft.com/office/officeart/2005/8/layout/list1"/>
    <dgm:cxn modelId="{FFB38DDA-BE07-4F37-B70D-814ED547FC56}" type="presOf" srcId="{D0A80664-7505-414C-ACA4-038E83609073}" destId="{371810FA-168C-4E7A-9EFA-A0ACA85E9F64}" srcOrd="0" destOrd="6" presId="urn:microsoft.com/office/officeart/2005/8/layout/list1"/>
    <dgm:cxn modelId="{B0E939AF-D16E-44E2-885E-5444FEEF5215}" type="presOf" srcId="{D478BCB8-C66E-400B-8755-907B578EFD09}" destId="{FBA7FCB0-CDFF-41B5-8695-65D33DDFD03A}" srcOrd="0" destOrd="0" presId="urn:microsoft.com/office/officeart/2005/8/layout/list1"/>
    <dgm:cxn modelId="{E7994AC2-135C-4BE7-83C8-2F412AF7A20C}" type="presOf" srcId="{06CD36F3-1B51-449E-8DF3-635790591B1D}" destId="{371810FA-168C-4E7A-9EFA-A0ACA85E9F64}" srcOrd="0" destOrd="7" presId="urn:microsoft.com/office/officeart/2005/8/layout/list1"/>
    <dgm:cxn modelId="{98E6A98E-F336-48C2-8C4D-F934527F97C7}" srcId="{D478BCB8-C66E-400B-8755-907B578EFD09}" destId="{4A6EE432-A391-4636-A9C9-AACCD3B79614}" srcOrd="6" destOrd="0" parTransId="{9D44EF83-F121-4F79-A0FA-39886B6A64D0}" sibTransId="{8A1392AD-17B8-4CA7-94AE-FE9B7D7DC6B0}"/>
    <dgm:cxn modelId="{695742DA-4AB4-4F81-BC73-63365E7C2F25}" srcId="{EF05B285-DCA4-48DB-B8DB-C0B2B7D911B1}" destId="{E7CB7456-3722-401C-BD0E-FD79F96C10CA}" srcOrd="1" destOrd="0" parTransId="{30D821C7-7521-4A98-AACF-A69A668D1681}" sibTransId="{1791482B-4FB0-46A0-A3EA-D28AA21B07AE}"/>
    <dgm:cxn modelId="{7CC79430-8EC2-4612-A03B-DA92FAE7FAA2}" srcId="{D478BCB8-C66E-400B-8755-907B578EFD09}" destId="{B6B063AF-DC1F-42DF-AB43-E4A2EF3ECFE9}" srcOrd="3" destOrd="0" parTransId="{0C71E777-0412-4624-8F2C-9306DE92514F}" sibTransId="{0AE38A2B-0726-4D45-A3B9-58FB4818BFBA}"/>
    <dgm:cxn modelId="{EA1DC158-26AA-499F-880F-1AD03C49188C}" srcId="{3711D93F-DEB4-48DC-9191-5C25217BA3F4}" destId="{E26CDB1B-4173-414D-8691-A683325CC54E}" srcOrd="1" destOrd="0" parTransId="{AC4D43B4-C24C-44E2-832E-A18D89B58CA5}" sibTransId="{1F9C2C16-2812-4A2C-A452-E46E5AEE02B3}"/>
    <dgm:cxn modelId="{0B828931-877A-4990-9D1E-681C3F74DC62}" type="presOf" srcId="{E26CDB1B-4173-414D-8691-A683325CC54E}" destId="{4DC00983-2B20-40E2-8484-CEF1553D5717}" srcOrd="0" destOrd="1" presId="urn:microsoft.com/office/officeart/2005/8/layout/list1"/>
    <dgm:cxn modelId="{A71E2969-2BF3-453D-85A3-86F95CA53764}" srcId="{EF05B285-DCA4-48DB-B8DB-C0B2B7D911B1}" destId="{8B12A794-147E-4A82-8B5B-B7DF37780D68}" srcOrd="2" destOrd="0" parTransId="{F92DE534-55FB-48EC-BA4A-A4DD048990D9}" sibTransId="{26E6F22C-8C68-421A-8B5E-D4EDEB61810F}"/>
    <dgm:cxn modelId="{6788EC87-D176-4B13-8D18-C49F522A2915}" srcId="{EF05B285-DCA4-48DB-B8DB-C0B2B7D911B1}" destId="{819CDB7D-8F9E-4E16-8285-7BB79AB4EA04}" srcOrd="0" destOrd="0" parTransId="{958CD111-C00E-4504-BB5A-1923AB186648}" sibTransId="{1CFA8279-B22A-4254-8E1A-7A015DC1A84C}"/>
    <dgm:cxn modelId="{E9F0C459-7CFB-48E9-A5AB-BA569A83EB3A}" type="presOf" srcId="{2D0BA405-4F18-49A1-855B-8A8BCD901D02}" destId="{4DC00983-2B20-40E2-8484-CEF1553D5717}" srcOrd="0" destOrd="3" presId="urn:microsoft.com/office/officeart/2005/8/layout/list1"/>
    <dgm:cxn modelId="{15909708-69DF-4BCA-BFCE-014AA4D0D234}" type="presOf" srcId="{3711D93F-DEB4-48DC-9191-5C25217BA3F4}" destId="{039867E6-8B3B-4AFA-A71D-92B410D77593}" srcOrd="1" destOrd="0" presId="urn:microsoft.com/office/officeart/2005/8/layout/list1"/>
    <dgm:cxn modelId="{A2AB8C1C-B675-4822-AA08-DAEDB36F4151}" srcId="{EF05B285-DCA4-48DB-B8DB-C0B2B7D911B1}" destId="{B8B69645-8EF8-4EED-BA40-9E635235C1FE}" srcOrd="5" destOrd="0" parTransId="{08879B1A-2D3C-44FC-A1F8-B9B55E5DA368}" sibTransId="{F65FBDC5-23C1-4295-8CD6-D63C3E74D881}"/>
    <dgm:cxn modelId="{A943803C-3EEE-4585-B733-751C0F7EF030}" srcId="{E5195F00-7E73-43A7-894F-992371BA175F}" destId="{EF05B285-DCA4-48DB-B8DB-C0B2B7D911B1}" srcOrd="0" destOrd="0" parTransId="{EEFA055B-87BB-453A-A4D0-963266AC6B7A}" sibTransId="{E6C4140B-E383-45FA-95C6-215BD26B6144}"/>
    <dgm:cxn modelId="{6A82D78E-761A-4669-8A57-2853B2D749E0}" type="presOf" srcId="{A3C81FF9-9182-4D68-9DD4-A529B04AE7DE}" destId="{C759FE8A-8E7D-4D2C-ADCA-AFA34B3D85E9}" srcOrd="0" destOrd="0" presId="urn:microsoft.com/office/officeart/2005/8/layout/list1"/>
    <dgm:cxn modelId="{0C78D9BC-C007-41B2-B9A1-1DE3B1B11EB4}" srcId="{D478BCB8-C66E-400B-8755-907B578EFD09}" destId="{1B87D58B-2333-4EB0-AFCD-0B9C3AC8D0BA}" srcOrd="7" destOrd="0" parTransId="{89A745DD-F1F3-4DB3-9204-E414C8E4F3DC}" sibTransId="{907A1CF4-4041-4025-B538-E19D77870F25}"/>
    <dgm:cxn modelId="{AEA80A7C-E0A7-444A-BC68-EF8B3E4DD15D}" srcId="{3711D93F-DEB4-48DC-9191-5C25217BA3F4}" destId="{0AD27DEB-B1F1-4FE8-B9FD-129DD22B6DF1}" srcOrd="2" destOrd="0" parTransId="{1DF0681B-8961-40E7-AD18-5FFEF258AD8D}" sibTransId="{94B7CCE0-B68B-40E5-B1C7-CCBCE2DFBC6F}"/>
    <dgm:cxn modelId="{45ACA16D-6350-4A7A-8DEC-F968F0C55730}" srcId="{D478BCB8-C66E-400B-8755-907B578EFD09}" destId="{A3C81FF9-9182-4D68-9DD4-A529B04AE7DE}" srcOrd="0" destOrd="0" parTransId="{4465F868-ABD6-47B7-AC56-6709A3E9A8A9}" sibTransId="{2022188E-E2E5-4EAA-A8C9-D4D4A48847B6}"/>
    <dgm:cxn modelId="{4B943240-68A7-49E1-84DB-D0B9033F846E}" type="presOf" srcId="{B617163A-F803-49E5-8F32-D8ABA53C6120}" destId="{371810FA-168C-4E7A-9EFA-A0ACA85E9F64}" srcOrd="0" destOrd="8" presId="urn:microsoft.com/office/officeart/2005/8/layout/list1"/>
    <dgm:cxn modelId="{283DE06B-9D16-44D2-8D62-0F809C9627DB}" srcId="{EF05B285-DCA4-48DB-B8DB-C0B2B7D911B1}" destId="{B255784D-7BA0-4E3D-ABB2-CD5696A2F79A}" srcOrd="4" destOrd="0" parTransId="{03E62BA5-DD98-4F94-B1D5-AF1EC52AD28C}" sibTransId="{45FE2D45-CB0F-4BF4-9D80-C03FE0F3DE64}"/>
    <dgm:cxn modelId="{51D8BD3B-B6CA-43C3-9403-A206E4704C81}" srcId="{D478BCB8-C66E-400B-8755-907B578EFD09}" destId="{0F87AFFF-0C34-4057-87C3-0684E184BCEF}" srcOrd="4" destOrd="0" parTransId="{6037086B-D7BF-4E91-88DC-E216A8333F5F}" sibTransId="{B480E4EE-F4E2-4E37-B3F5-2725BA8CCD17}"/>
    <dgm:cxn modelId="{06683D04-F3E7-4E3D-9DBA-3F3303CE83EF}" srcId="{EF05B285-DCA4-48DB-B8DB-C0B2B7D911B1}" destId="{A60111F4-4857-4141-B2B7-3FCCF63AC871}" srcOrd="3" destOrd="0" parTransId="{27F87397-959D-472B-8C03-0DB189E4F6CF}" sibTransId="{972EB573-05F3-41F4-9D4B-167C8E65FD33}"/>
    <dgm:cxn modelId="{B66BE55D-D001-46CB-A02F-C2486A414B68}" type="presOf" srcId="{8B12A794-147E-4A82-8B5B-B7DF37780D68}" destId="{371810FA-168C-4E7A-9EFA-A0ACA85E9F64}" srcOrd="0" destOrd="2" presId="urn:microsoft.com/office/officeart/2005/8/layout/list1"/>
    <dgm:cxn modelId="{CBF513DD-A65D-4115-85FA-1B0B44E1719C}" srcId="{3711D93F-DEB4-48DC-9191-5C25217BA3F4}" destId="{10C300E9-E401-46B1-AA15-6027DEA7DD21}" srcOrd="0" destOrd="0" parTransId="{BACB2846-B0BE-4FC2-BFE7-554E7706A25E}" sibTransId="{264B2143-1C56-425B-9CFE-F4001A10FACC}"/>
    <dgm:cxn modelId="{A69760B4-420E-4ACC-BCD9-B308310C9189}" type="presOf" srcId="{E7CB7456-3722-401C-BD0E-FD79F96C10CA}" destId="{371810FA-168C-4E7A-9EFA-A0ACA85E9F64}" srcOrd="0" destOrd="1" presId="urn:microsoft.com/office/officeart/2005/8/layout/list1"/>
    <dgm:cxn modelId="{E653E7C5-2464-4FBD-A707-61A15DA71077}" type="presParOf" srcId="{8401AEB3-D461-403D-8EF1-761E945851EB}" destId="{47175D06-1348-4C2B-964E-E1BF835CECEC}" srcOrd="0" destOrd="0" presId="urn:microsoft.com/office/officeart/2005/8/layout/list1"/>
    <dgm:cxn modelId="{B8A988FB-99C8-46CE-96A0-9E9FE791A148}" type="presParOf" srcId="{47175D06-1348-4C2B-964E-E1BF835CECEC}" destId="{AE83EE84-7D14-40EC-8A64-6B3CEF7D3E09}" srcOrd="0" destOrd="0" presId="urn:microsoft.com/office/officeart/2005/8/layout/list1"/>
    <dgm:cxn modelId="{64444F01-4ADF-4997-803A-AE16345C9A2A}" type="presParOf" srcId="{47175D06-1348-4C2B-964E-E1BF835CECEC}" destId="{EAEA6382-B9F0-44DD-8156-8D2FA61D0B91}" srcOrd="1" destOrd="0" presId="urn:microsoft.com/office/officeart/2005/8/layout/list1"/>
    <dgm:cxn modelId="{1FB6350A-CA0C-445C-814E-6C858260D7D9}" type="presParOf" srcId="{8401AEB3-D461-403D-8EF1-761E945851EB}" destId="{25ED3AEE-5ACE-421F-9D5B-7DCE950A62A4}" srcOrd="1" destOrd="0" presId="urn:microsoft.com/office/officeart/2005/8/layout/list1"/>
    <dgm:cxn modelId="{7ADD1EBF-E0F9-4D91-8D55-D06215376B3C}" type="presParOf" srcId="{8401AEB3-D461-403D-8EF1-761E945851EB}" destId="{371810FA-168C-4E7A-9EFA-A0ACA85E9F64}" srcOrd="2" destOrd="0" presId="urn:microsoft.com/office/officeart/2005/8/layout/list1"/>
    <dgm:cxn modelId="{AFB2C657-1A10-42EE-BEFA-DEEFD0FD3D61}" type="presParOf" srcId="{8401AEB3-D461-403D-8EF1-761E945851EB}" destId="{9ED3F313-7BDE-409C-A867-DDBA16DA3419}" srcOrd="3" destOrd="0" presId="urn:microsoft.com/office/officeart/2005/8/layout/list1"/>
    <dgm:cxn modelId="{516C5E3B-CB3F-400D-B283-8EFD53273814}" type="presParOf" srcId="{8401AEB3-D461-403D-8EF1-761E945851EB}" destId="{1D4AAF77-BB60-47AF-9949-FE9D483ED8A1}" srcOrd="4" destOrd="0" presId="urn:microsoft.com/office/officeart/2005/8/layout/list1"/>
    <dgm:cxn modelId="{DDB42023-8976-4BCE-BC2A-6A58FDE754B1}" type="presParOf" srcId="{1D4AAF77-BB60-47AF-9949-FE9D483ED8A1}" destId="{FBA7FCB0-CDFF-41B5-8695-65D33DDFD03A}" srcOrd="0" destOrd="0" presId="urn:microsoft.com/office/officeart/2005/8/layout/list1"/>
    <dgm:cxn modelId="{DA2C6403-23AD-46DD-98DD-D8535034CC8B}" type="presParOf" srcId="{1D4AAF77-BB60-47AF-9949-FE9D483ED8A1}" destId="{C71D94F9-DBF1-4E2E-87F8-5C8CAE407F19}" srcOrd="1" destOrd="0" presId="urn:microsoft.com/office/officeart/2005/8/layout/list1"/>
    <dgm:cxn modelId="{418CD319-71F1-43A2-97B9-D025CD9EAB5E}" type="presParOf" srcId="{8401AEB3-D461-403D-8EF1-761E945851EB}" destId="{C2446F11-9CF3-4864-92AE-A98615F6A2A3}" srcOrd="5" destOrd="0" presId="urn:microsoft.com/office/officeart/2005/8/layout/list1"/>
    <dgm:cxn modelId="{1D3E6AB9-8B8D-483D-BF81-699A3E1EAFA1}" type="presParOf" srcId="{8401AEB3-D461-403D-8EF1-761E945851EB}" destId="{C759FE8A-8E7D-4D2C-ADCA-AFA34B3D85E9}" srcOrd="6" destOrd="0" presId="urn:microsoft.com/office/officeart/2005/8/layout/list1"/>
    <dgm:cxn modelId="{A122D2F6-B72C-42B6-847A-C63D9433C490}" type="presParOf" srcId="{8401AEB3-D461-403D-8EF1-761E945851EB}" destId="{5E6992E6-DD11-4240-AAF3-EF5DFCBCEBB3}" srcOrd="7" destOrd="0" presId="urn:microsoft.com/office/officeart/2005/8/layout/list1"/>
    <dgm:cxn modelId="{7FF335D9-8B42-48D3-8EBD-76BDEA9154C6}" type="presParOf" srcId="{8401AEB3-D461-403D-8EF1-761E945851EB}" destId="{3B7D61B5-574C-4ED7-A338-2581851B1086}" srcOrd="8" destOrd="0" presId="urn:microsoft.com/office/officeart/2005/8/layout/list1"/>
    <dgm:cxn modelId="{4E584202-1383-4CF2-84D0-E775D838DFB0}" type="presParOf" srcId="{3B7D61B5-574C-4ED7-A338-2581851B1086}" destId="{A9D6BE23-5FDC-445B-9981-B7ED0A27B418}" srcOrd="0" destOrd="0" presId="urn:microsoft.com/office/officeart/2005/8/layout/list1"/>
    <dgm:cxn modelId="{B5A3078E-8594-432D-BBAE-63628DA13EDF}" type="presParOf" srcId="{3B7D61B5-574C-4ED7-A338-2581851B1086}" destId="{039867E6-8B3B-4AFA-A71D-92B410D77593}" srcOrd="1" destOrd="0" presId="urn:microsoft.com/office/officeart/2005/8/layout/list1"/>
    <dgm:cxn modelId="{7DB8B3CA-6711-4288-A2E2-0B5E4E18B9BD}" type="presParOf" srcId="{8401AEB3-D461-403D-8EF1-761E945851EB}" destId="{002A5A6F-0555-4239-831F-48413A404EE7}" srcOrd="9" destOrd="0" presId="urn:microsoft.com/office/officeart/2005/8/layout/list1"/>
    <dgm:cxn modelId="{D372337C-4163-4496-9995-3958FD40A6AB}" type="presParOf" srcId="{8401AEB3-D461-403D-8EF1-761E945851EB}" destId="{4DC00983-2B20-40E2-8484-CEF1553D5717}"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96E21C-052B-4FD7-92C7-3ECB397DF3D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8360D2D3-FAA3-4203-947E-8CDCA6CDDF5E}">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dirty="0" smtClean="0"/>
            <a:t>Launch event: </a:t>
          </a:r>
          <a:r>
            <a:rPr lang="en-US" i="1" dirty="0" smtClean="0"/>
            <a:t>The Multilingual Web –Where are we?</a:t>
          </a:r>
          <a:endParaRPr lang="de-DE" i="1" dirty="0" smtClean="0"/>
        </a:p>
      </dgm:t>
    </dgm:pt>
    <dgm:pt modelId="{B19DC5E3-800A-426D-8C0F-F30896FE42BC}" type="parTrans" cxnId="{1C040672-C1B2-41B6-B246-292F63DE5A0D}">
      <dgm:prSet/>
      <dgm:spPr/>
      <dgm:t>
        <a:bodyPr/>
        <a:lstStyle/>
        <a:p>
          <a:endParaRPr lang="de-DE"/>
        </a:p>
      </dgm:t>
    </dgm:pt>
    <dgm:pt modelId="{679F456F-4E52-4B75-90B7-D0A7933DF09C}" type="sibTrans" cxnId="{1C040672-C1B2-41B6-B246-292F63DE5A0D}">
      <dgm:prSet/>
      <dgm:spPr/>
      <dgm:t>
        <a:bodyPr/>
        <a:lstStyle/>
        <a:p>
          <a:endParaRPr lang="de-DE"/>
        </a:p>
      </dgm:t>
    </dgm:pt>
    <dgm:pt modelId="{768443FF-631D-483B-8668-5BF5EA48E120}">
      <dgm:prSet/>
      <dgm:spPr/>
      <dgm:t>
        <a:bodyPr/>
        <a:lstStyle/>
        <a:p>
          <a:pPr rtl="0"/>
          <a:r>
            <a:rPr lang="en-US" dirty="0" smtClean="0"/>
            <a:t>Workshop: </a:t>
          </a:r>
          <a:r>
            <a:rPr lang="en-US" i="1" dirty="0" smtClean="0"/>
            <a:t>Content Creation</a:t>
          </a:r>
          <a:endParaRPr lang="de-DE" i="1" dirty="0"/>
        </a:p>
      </dgm:t>
    </dgm:pt>
    <dgm:pt modelId="{484C9D79-23B2-4E3D-BBAC-EAC2A5666E69}" type="parTrans" cxnId="{802DDD60-00FF-4E3F-BA2F-0E5BD1BCE8C7}">
      <dgm:prSet/>
      <dgm:spPr/>
      <dgm:t>
        <a:bodyPr/>
        <a:lstStyle/>
        <a:p>
          <a:endParaRPr lang="de-DE"/>
        </a:p>
      </dgm:t>
    </dgm:pt>
    <dgm:pt modelId="{AA72F524-4F2F-4342-8C28-8959E40F465E}" type="sibTrans" cxnId="{802DDD60-00FF-4E3F-BA2F-0E5BD1BCE8C7}">
      <dgm:prSet/>
      <dgm:spPr/>
      <dgm:t>
        <a:bodyPr/>
        <a:lstStyle/>
        <a:p>
          <a:endParaRPr lang="de-DE"/>
        </a:p>
      </dgm:t>
    </dgm:pt>
    <dgm:pt modelId="{6D3DC905-81B3-45B3-9798-E612BB482C6D}">
      <dgm:prSet/>
      <dgm:spPr/>
      <dgm:t>
        <a:bodyPr/>
        <a:lstStyle/>
        <a:p>
          <a:pPr rtl="0"/>
          <a:r>
            <a:rPr lang="en-US" dirty="0" smtClean="0"/>
            <a:t>Workshop: </a:t>
          </a:r>
          <a:r>
            <a:rPr lang="en-US" i="1" dirty="0" smtClean="0"/>
            <a:t>Translation Tools</a:t>
          </a:r>
          <a:endParaRPr lang="de-DE" i="1" dirty="0"/>
        </a:p>
      </dgm:t>
    </dgm:pt>
    <dgm:pt modelId="{96038F5A-DD86-4FFE-8657-4BA2C5BD9A04}" type="parTrans" cxnId="{C894F0D2-C2D0-482A-AA86-A97629C8D12D}">
      <dgm:prSet/>
      <dgm:spPr/>
      <dgm:t>
        <a:bodyPr/>
        <a:lstStyle/>
        <a:p>
          <a:endParaRPr lang="de-DE"/>
        </a:p>
      </dgm:t>
    </dgm:pt>
    <dgm:pt modelId="{52E9B27B-8C17-4BB9-B2EB-B5636092B50D}" type="sibTrans" cxnId="{C894F0D2-C2D0-482A-AA86-A97629C8D12D}">
      <dgm:prSet/>
      <dgm:spPr/>
      <dgm:t>
        <a:bodyPr/>
        <a:lstStyle/>
        <a:p>
          <a:endParaRPr lang="de-DE"/>
        </a:p>
      </dgm:t>
    </dgm:pt>
    <dgm:pt modelId="{723804B8-ECE5-41B3-BA01-91EC9AE605AE}">
      <dgm:prSet/>
      <dgm:spPr/>
      <dgm:t>
        <a:bodyPr/>
        <a:lstStyle/>
        <a:p>
          <a:pPr rtl="0"/>
          <a:r>
            <a:rPr lang="en-US" dirty="0" smtClean="0"/>
            <a:t>Workshop: </a:t>
          </a:r>
          <a:r>
            <a:rPr lang="en-US" i="1" dirty="0" smtClean="0"/>
            <a:t>TBD</a:t>
          </a:r>
          <a:endParaRPr lang="de-DE" i="1" dirty="0"/>
        </a:p>
      </dgm:t>
    </dgm:pt>
    <dgm:pt modelId="{FADF7AF6-DD4A-4C80-B9A4-FBE4866BCD5E}" type="parTrans" cxnId="{845CB570-FCCA-463F-9F14-574709B26D55}">
      <dgm:prSet/>
      <dgm:spPr/>
      <dgm:t>
        <a:bodyPr/>
        <a:lstStyle/>
        <a:p>
          <a:endParaRPr lang="de-DE"/>
        </a:p>
      </dgm:t>
    </dgm:pt>
    <dgm:pt modelId="{A73B5A48-C977-4821-BFD6-48CDBCA6903B}" type="sibTrans" cxnId="{845CB570-FCCA-463F-9F14-574709B26D55}">
      <dgm:prSet/>
      <dgm:spPr/>
      <dgm:t>
        <a:bodyPr/>
        <a:lstStyle/>
        <a:p>
          <a:endParaRPr lang="de-DE"/>
        </a:p>
      </dgm:t>
    </dgm:pt>
    <dgm:pt modelId="{D9ECEF4A-B90A-459C-A307-161D0FA0D5F0}">
      <dgm:prSet/>
      <dgm:spPr/>
      <dgm:t>
        <a:bodyPr/>
        <a:lstStyle/>
        <a:p>
          <a:pPr rtl="0"/>
          <a:r>
            <a:rPr lang="en-US" dirty="0" smtClean="0"/>
            <a:t>5-6 October 2010</a:t>
          </a:r>
          <a:endParaRPr lang="de-DE" dirty="0"/>
        </a:p>
      </dgm:t>
    </dgm:pt>
    <dgm:pt modelId="{C1AF9E4A-F925-4E35-83E3-6DDC128123C0}" type="parTrans" cxnId="{F1E70F9C-E20D-4040-BF57-DFA284512B22}">
      <dgm:prSet/>
      <dgm:spPr/>
      <dgm:t>
        <a:bodyPr/>
        <a:lstStyle/>
        <a:p>
          <a:endParaRPr lang="de-DE"/>
        </a:p>
      </dgm:t>
    </dgm:pt>
    <dgm:pt modelId="{98FC0827-C403-4AD4-A828-23D8EDF6A2A7}" type="sibTrans" cxnId="{F1E70F9C-E20D-4040-BF57-DFA284512B22}">
      <dgm:prSet/>
      <dgm:spPr/>
      <dgm:t>
        <a:bodyPr/>
        <a:lstStyle/>
        <a:p>
          <a:endParaRPr lang="de-DE"/>
        </a:p>
      </dgm:t>
    </dgm:pt>
    <dgm:pt modelId="{128927D4-2DDF-4539-8FD2-EAB5957863AD}">
      <dgm:prSet/>
      <dgm:spPr/>
      <dgm:t>
        <a:bodyPr/>
        <a:lstStyle/>
        <a:p>
          <a:pPr rtl="0"/>
          <a:r>
            <a:rPr lang="en-US" dirty="0" smtClean="0"/>
            <a:t>Madrid, Spain</a:t>
          </a:r>
          <a:endParaRPr lang="de-DE" dirty="0"/>
        </a:p>
      </dgm:t>
    </dgm:pt>
    <dgm:pt modelId="{EEF09680-F908-4FDA-B81F-9632B4E12B9B}" type="parTrans" cxnId="{E063AE86-B4BE-43CE-B267-A25FCB7A0557}">
      <dgm:prSet/>
      <dgm:spPr/>
      <dgm:t>
        <a:bodyPr/>
        <a:lstStyle/>
        <a:p>
          <a:endParaRPr lang="de-DE"/>
        </a:p>
      </dgm:t>
    </dgm:pt>
    <dgm:pt modelId="{D2FF7595-AAB1-4215-B183-15BB6E9E0FAF}" type="sibTrans" cxnId="{E063AE86-B4BE-43CE-B267-A25FCB7A0557}">
      <dgm:prSet/>
      <dgm:spPr/>
      <dgm:t>
        <a:bodyPr/>
        <a:lstStyle/>
        <a:p>
          <a:endParaRPr lang="de-DE"/>
        </a:p>
      </dgm:t>
    </dgm:pt>
    <dgm:pt modelId="{81177651-906F-4894-97E8-0C25A7A149F9}">
      <dgm:prSet/>
      <dgm:spPr/>
      <dgm:t>
        <a:bodyPr/>
        <a:lstStyle/>
        <a:p>
          <a:pPr rtl="0"/>
          <a:r>
            <a:rPr lang="en-US" dirty="0" smtClean="0"/>
            <a:t>March 2011</a:t>
          </a:r>
          <a:endParaRPr lang="de-DE" dirty="0"/>
        </a:p>
      </dgm:t>
    </dgm:pt>
    <dgm:pt modelId="{01BB0F18-202B-4B07-9AEB-B1654C18F62D}" type="parTrans" cxnId="{C80A8CDF-DED0-4E13-8BD6-4FCE5D2257F6}">
      <dgm:prSet/>
      <dgm:spPr/>
      <dgm:t>
        <a:bodyPr/>
        <a:lstStyle/>
        <a:p>
          <a:endParaRPr lang="de-DE"/>
        </a:p>
      </dgm:t>
    </dgm:pt>
    <dgm:pt modelId="{08A472B3-BE82-4187-90B6-751B69ECCE1D}" type="sibTrans" cxnId="{C80A8CDF-DED0-4E13-8BD6-4FCE5D2257F6}">
      <dgm:prSet/>
      <dgm:spPr/>
      <dgm:t>
        <a:bodyPr/>
        <a:lstStyle/>
        <a:p>
          <a:endParaRPr lang="de-DE"/>
        </a:p>
      </dgm:t>
    </dgm:pt>
    <dgm:pt modelId="{7352AC28-478C-42D9-8D04-BE56E1479334}">
      <dgm:prSet/>
      <dgm:spPr/>
      <dgm:t>
        <a:bodyPr/>
        <a:lstStyle/>
        <a:p>
          <a:pPr rtl="0"/>
          <a:r>
            <a:rPr lang="en-US" dirty="0" smtClean="0"/>
            <a:t>Pisa, Italy</a:t>
          </a:r>
          <a:endParaRPr lang="de-DE" dirty="0"/>
        </a:p>
      </dgm:t>
    </dgm:pt>
    <dgm:pt modelId="{A963C9A3-F230-4EA0-99CD-D42223EE1B02}" type="parTrans" cxnId="{9A7780CB-13F0-4046-A3EB-E8E1D91A91A8}">
      <dgm:prSet/>
      <dgm:spPr/>
      <dgm:t>
        <a:bodyPr/>
        <a:lstStyle/>
        <a:p>
          <a:endParaRPr lang="de-DE"/>
        </a:p>
      </dgm:t>
    </dgm:pt>
    <dgm:pt modelId="{D9C5E98C-C7C6-4887-B944-BC2174E88F59}" type="sibTrans" cxnId="{9A7780CB-13F0-4046-A3EB-E8E1D91A91A8}">
      <dgm:prSet/>
      <dgm:spPr/>
      <dgm:t>
        <a:bodyPr/>
        <a:lstStyle/>
        <a:p>
          <a:endParaRPr lang="de-DE"/>
        </a:p>
      </dgm:t>
    </dgm:pt>
    <dgm:pt modelId="{6356E013-3496-4227-A314-4586144B1C3C}">
      <dgm:prSet/>
      <dgm:spPr/>
      <dgm:t>
        <a:bodyPr/>
        <a:lstStyle/>
        <a:p>
          <a:pPr rtl="0"/>
          <a:r>
            <a:rPr lang="en-US" dirty="0" smtClean="0"/>
            <a:t>Limerick, Ireland</a:t>
          </a:r>
          <a:endParaRPr lang="de-DE" dirty="0"/>
        </a:p>
      </dgm:t>
    </dgm:pt>
    <dgm:pt modelId="{38DBAEDC-A47A-4204-B9DE-62F819913456}" type="parTrans" cxnId="{01E17CA9-BD72-4D27-A2F5-1C0A571F3BBB}">
      <dgm:prSet/>
      <dgm:spPr/>
      <dgm:t>
        <a:bodyPr/>
        <a:lstStyle/>
        <a:p>
          <a:endParaRPr lang="de-DE"/>
        </a:p>
      </dgm:t>
    </dgm:pt>
    <dgm:pt modelId="{9AB7447B-24CA-4ECF-88B0-3BFBA7C644A4}" type="sibTrans" cxnId="{01E17CA9-BD72-4D27-A2F5-1C0A571F3BBB}">
      <dgm:prSet/>
      <dgm:spPr/>
      <dgm:t>
        <a:bodyPr/>
        <a:lstStyle/>
        <a:p>
          <a:endParaRPr lang="de-DE"/>
        </a:p>
      </dgm:t>
    </dgm:pt>
    <dgm:pt modelId="{8C2BE282-C380-47EE-9850-B2539C42C497}">
      <dgm:prSet/>
      <dgm:spPr/>
      <dgm:t>
        <a:bodyPr/>
        <a:lstStyle/>
        <a:p>
          <a:pPr rtl="0"/>
          <a:r>
            <a:rPr lang="en-US" dirty="0" smtClean="0"/>
            <a:t>February 2012</a:t>
          </a:r>
          <a:endParaRPr lang="de-DE" dirty="0"/>
        </a:p>
      </dgm:t>
    </dgm:pt>
    <dgm:pt modelId="{8FDF4B7E-680D-4DF9-B46F-645A9799EE9C}" type="parTrans" cxnId="{B51D65AE-F70E-4786-9B72-D3018F044B2D}">
      <dgm:prSet/>
      <dgm:spPr/>
      <dgm:t>
        <a:bodyPr/>
        <a:lstStyle/>
        <a:p>
          <a:endParaRPr lang="de-DE"/>
        </a:p>
      </dgm:t>
    </dgm:pt>
    <dgm:pt modelId="{D527ACE2-3984-4717-AA4D-A022F4D7234D}" type="sibTrans" cxnId="{B51D65AE-F70E-4786-9B72-D3018F044B2D}">
      <dgm:prSet/>
      <dgm:spPr/>
      <dgm:t>
        <a:bodyPr/>
        <a:lstStyle/>
        <a:p>
          <a:endParaRPr lang="de-DE"/>
        </a:p>
      </dgm:t>
    </dgm:pt>
    <dgm:pt modelId="{8E8EA04D-9825-4F84-8310-CD398CCA6431}">
      <dgm:prSet/>
      <dgm:spPr/>
      <dgm:t>
        <a:bodyPr/>
        <a:lstStyle/>
        <a:p>
          <a:pPr rtl="0"/>
          <a:r>
            <a:rPr lang="en-US" dirty="0" smtClean="0"/>
            <a:t>Luxembourg</a:t>
          </a:r>
          <a:endParaRPr lang="de-DE" dirty="0"/>
        </a:p>
      </dgm:t>
    </dgm:pt>
    <dgm:pt modelId="{C41083DA-60DD-45AE-8BC1-8D867D6599C7}" type="parTrans" cxnId="{BD5EC2CC-F77E-43E6-A56E-D0E0489E7AB4}">
      <dgm:prSet/>
      <dgm:spPr/>
      <dgm:t>
        <a:bodyPr/>
        <a:lstStyle/>
        <a:p>
          <a:endParaRPr lang="de-DE"/>
        </a:p>
      </dgm:t>
    </dgm:pt>
    <dgm:pt modelId="{5DEE592C-40A2-44E9-9EDE-3199F923CF6A}" type="sibTrans" cxnId="{BD5EC2CC-F77E-43E6-A56E-D0E0489E7AB4}">
      <dgm:prSet/>
      <dgm:spPr/>
      <dgm:t>
        <a:bodyPr/>
        <a:lstStyle/>
        <a:p>
          <a:endParaRPr lang="de-DE"/>
        </a:p>
      </dgm:t>
    </dgm:pt>
    <dgm:pt modelId="{7844081E-2F97-4393-ADBA-15EFE1E20F6C}">
      <dgm:prSet/>
      <dgm:spPr/>
      <dgm:t>
        <a:bodyPr/>
        <a:lstStyle/>
        <a:p>
          <a:pPr rtl="0"/>
          <a:r>
            <a:rPr lang="en-US" dirty="0" smtClean="0"/>
            <a:t>September 2011</a:t>
          </a:r>
          <a:endParaRPr lang="de-DE" dirty="0"/>
        </a:p>
      </dgm:t>
    </dgm:pt>
    <dgm:pt modelId="{20B2544F-35B9-41F3-8573-71E6CFA5AB20}" type="parTrans" cxnId="{FAE26CAC-67BE-4CFA-8E78-FBAC9365478D}">
      <dgm:prSet/>
      <dgm:spPr/>
      <dgm:t>
        <a:bodyPr/>
        <a:lstStyle/>
        <a:p>
          <a:endParaRPr lang="de-DE"/>
        </a:p>
      </dgm:t>
    </dgm:pt>
    <dgm:pt modelId="{06E3B4C2-8D6B-45F3-9AD5-CC23E09F2B0A}" type="sibTrans" cxnId="{FAE26CAC-67BE-4CFA-8E78-FBAC9365478D}">
      <dgm:prSet/>
      <dgm:spPr/>
      <dgm:t>
        <a:bodyPr/>
        <a:lstStyle/>
        <a:p>
          <a:endParaRPr lang="de-DE"/>
        </a:p>
      </dgm:t>
    </dgm:pt>
    <dgm:pt modelId="{17C3D6CF-CDF9-4DDD-BE00-B06FBE3088EB}" type="pres">
      <dgm:prSet presAssocID="{B996E21C-052B-4FD7-92C7-3ECB397DF3D2}" presName="linear" presStyleCnt="0">
        <dgm:presLayoutVars>
          <dgm:dir/>
          <dgm:animLvl val="lvl"/>
          <dgm:resizeHandles val="exact"/>
        </dgm:presLayoutVars>
      </dgm:prSet>
      <dgm:spPr/>
      <dgm:t>
        <a:bodyPr/>
        <a:lstStyle/>
        <a:p>
          <a:endParaRPr lang="de-DE"/>
        </a:p>
      </dgm:t>
    </dgm:pt>
    <dgm:pt modelId="{887DA138-021F-45D5-B432-32CEC9BEC24B}" type="pres">
      <dgm:prSet presAssocID="{8360D2D3-FAA3-4203-947E-8CDCA6CDDF5E}" presName="parentLin" presStyleCnt="0"/>
      <dgm:spPr/>
    </dgm:pt>
    <dgm:pt modelId="{3A401804-50BA-4468-B6F7-0709AB9D50DB}" type="pres">
      <dgm:prSet presAssocID="{8360D2D3-FAA3-4203-947E-8CDCA6CDDF5E}" presName="parentLeftMargin" presStyleLbl="node1" presStyleIdx="0" presStyleCnt="4"/>
      <dgm:spPr/>
      <dgm:t>
        <a:bodyPr/>
        <a:lstStyle/>
        <a:p>
          <a:endParaRPr lang="de-DE"/>
        </a:p>
      </dgm:t>
    </dgm:pt>
    <dgm:pt modelId="{3D12614F-F0BE-4173-BAB0-9105DDBEF7B9}" type="pres">
      <dgm:prSet presAssocID="{8360D2D3-FAA3-4203-947E-8CDCA6CDDF5E}" presName="parentText" presStyleLbl="node1" presStyleIdx="0" presStyleCnt="4">
        <dgm:presLayoutVars>
          <dgm:chMax val="0"/>
          <dgm:bulletEnabled val="1"/>
        </dgm:presLayoutVars>
      </dgm:prSet>
      <dgm:spPr/>
      <dgm:t>
        <a:bodyPr/>
        <a:lstStyle/>
        <a:p>
          <a:endParaRPr lang="de-DE"/>
        </a:p>
      </dgm:t>
    </dgm:pt>
    <dgm:pt modelId="{50FA97A5-CA50-4923-B5A3-5EC244DF041F}" type="pres">
      <dgm:prSet presAssocID="{8360D2D3-FAA3-4203-947E-8CDCA6CDDF5E}" presName="negativeSpace" presStyleCnt="0"/>
      <dgm:spPr/>
    </dgm:pt>
    <dgm:pt modelId="{E7E5F36D-8729-4932-8A85-C1296B48DF2F}" type="pres">
      <dgm:prSet presAssocID="{8360D2D3-FAA3-4203-947E-8CDCA6CDDF5E}" presName="childText" presStyleLbl="conFgAcc1" presStyleIdx="0" presStyleCnt="4">
        <dgm:presLayoutVars>
          <dgm:bulletEnabled val="1"/>
        </dgm:presLayoutVars>
      </dgm:prSet>
      <dgm:spPr/>
      <dgm:t>
        <a:bodyPr/>
        <a:lstStyle/>
        <a:p>
          <a:endParaRPr lang="de-DE"/>
        </a:p>
      </dgm:t>
    </dgm:pt>
    <dgm:pt modelId="{7026A396-7EB0-455D-8434-47EC0A7EA651}" type="pres">
      <dgm:prSet presAssocID="{679F456F-4E52-4B75-90B7-D0A7933DF09C}" presName="spaceBetweenRectangles" presStyleCnt="0"/>
      <dgm:spPr/>
    </dgm:pt>
    <dgm:pt modelId="{B8EA50AE-9593-4EAC-BDFC-375172B5A573}" type="pres">
      <dgm:prSet presAssocID="{768443FF-631D-483B-8668-5BF5EA48E120}" presName="parentLin" presStyleCnt="0"/>
      <dgm:spPr/>
    </dgm:pt>
    <dgm:pt modelId="{9D61F664-15F6-4408-BFA5-BD66EFF97D40}" type="pres">
      <dgm:prSet presAssocID="{768443FF-631D-483B-8668-5BF5EA48E120}" presName="parentLeftMargin" presStyleLbl="node1" presStyleIdx="0" presStyleCnt="4"/>
      <dgm:spPr/>
      <dgm:t>
        <a:bodyPr/>
        <a:lstStyle/>
        <a:p>
          <a:endParaRPr lang="de-DE"/>
        </a:p>
      </dgm:t>
    </dgm:pt>
    <dgm:pt modelId="{7DD0C10A-70FB-4BE7-AE09-2CA206012169}" type="pres">
      <dgm:prSet presAssocID="{768443FF-631D-483B-8668-5BF5EA48E120}" presName="parentText" presStyleLbl="node1" presStyleIdx="1" presStyleCnt="4">
        <dgm:presLayoutVars>
          <dgm:chMax val="0"/>
          <dgm:bulletEnabled val="1"/>
        </dgm:presLayoutVars>
      </dgm:prSet>
      <dgm:spPr/>
      <dgm:t>
        <a:bodyPr/>
        <a:lstStyle/>
        <a:p>
          <a:endParaRPr lang="de-DE"/>
        </a:p>
      </dgm:t>
    </dgm:pt>
    <dgm:pt modelId="{47439EF9-6A4A-46F5-854F-4DD31ED0FAA2}" type="pres">
      <dgm:prSet presAssocID="{768443FF-631D-483B-8668-5BF5EA48E120}" presName="negativeSpace" presStyleCnt="0"/>
      <dgm:spPr/>
    </dgm:pt>
    <dgm:pt modelId="{3FD81AC1-25DD-4F22-AF6D-6FE4DE8FCF86}" type="pres">
      <dgm:prSet presAssocID="{768443FF-631D-483B-8668-5BF5EA48E120}" presName="childText" presStyleLbl="conFgAcc1" presStyleIdx="1" presStyleCnt="4">
        <dgm:presLayoutVars>
          <dgm:bulletEnabled val="1"/>
        </dgm:presLayoutVars>
      </dgm:prSet>
      <dgm:spPr/>
      <dgm:t>
        <a:bodyPr/>
        <a:lstStyle/>
        <a:p>
          <a:endParaRPr lang="de-DE"/>
        </a:p>
      </dgm:t>
    </dgm:pt>
    <dgm:pt modelId="{2A7B9CAD-C191-4C9B-93D1-91576E2664D3}" type="pres">
      <dgm:prSet presAssocID="{AA72F524-4F2F-4342-8C28-8959E40F465E}" presName="spaceBetweenRectangles" presStyleCnt="0"/>
      <dgm:spPr/>
    </dgm:pt>
    <dgm:pt modelId="{BFAF1FEE-D0CA-4A34-BB3E-F4B9CF50797A}" type="pres">
      <dgm:prSet presAssocID="{6D3DC905-81B3-45B3-9798-E612BB482C6D}" presName="parentLin" presStyleCnt="0"/>
      <dgm:spPr/>
    </dgm:pt>
    <dgm:pt modelId="{F5C9590B-6032-4E0B-9BD8-29ACA0745763}" type="pres">
      <dgm:prSet presAssocID="{6D3DC905-81B3-45B3-9798-E612BB482C6D}" presName="parentLeftMargin" presStyleLbl="node1" presStyleIdx="1" presStyleCnt="4"/>
      <dgm:spPr/>
      <dgm:t>
        <a:bodyPr/>
        <a:lstStyle/>
        <a:p>
          <a:endParaRPr lang="de-DE"/>
        </a:p>
      </dgm:t>
    </dgm:pt>
    <dgm:pt modelId="{AF6BBD9F-A42F-45DB-9E8B-340E07B96143}" type="pres">
      <dgm:prSet presAssocID="{6D3DC905-81B3-45B3-9798-E612BB482C6D}" presName="parentText" presStyleLbl="node1" presStyleIdx="2" presStyleCnt="4">
        <dgm:presLayoutVars>
          <dgm:chMax val="0"/>
          <dgm:bulletEnabled val="1"/>
        </dgm:presLayoutVars>
      </dgm:prSet>
      <dgm:spPr/>
      <dgm:t>
        <a:bodyPr/>
        <a:lstStyle/>
        <a:p>
          <a:endParaRPr lang="de-DE"/>
        </a:p>
      </dgm:t>
    </dgm:pt>
    <dgm:pt modelId="{B30505C0-57DA-40C3-9B4C-020B0B6024E8}" type="pres">
      <dgm:prSet presAssocID="{6D3DC905-81B3-45B3-9798-E612BB482C6D}" presName="negativeSpace" presStyleCnt="0"/>
      <dgm:spPr/>
    </dgm:pt>
    <dgm:pt modelId="{60CD8748-D0D7-4A52-97DE-7523F33F3D9E}" type="pres">
      <dgm:prSet presAssocID="{6D3DC905-81B3-45B3-9798-E612BB482C6D}" presName="childText" presStyleLbl="conFgAcc1" presStyleIdx="2" presStyleCnt="4">
        <dgm:presLayoutVars>
          <dgm:bulletEnabled val="1"/>
        </dgm:presLayoutVars>
      </dgm:prSet>
      <dgm:spPr/>
      <dgm:t>
        <a:bodyPr/>
        <a:lstStyle/>
        <a:p>
          <a:endParaRPr lang="de-DE"/>
        </a:p>
      </dgm:t>
    </dgm:pt>
    <dgm:pt modelId="{1574652E-0806-4DC9-BEC5-47232ED0EA05}" type="pres">
      <dgm:prSet presAssocID="{52E9B27B-8C17-4BB9-B2EB-B5636092B50D}" presName="spaceBetweenRectangles" presStyleCnt="0"/>
      <dgm:spPr/>
    </dgm:pt>
    <dgm:pt modelId="{264F538A-F3B8-4567-963F-CF52BE6654B2}" type="pres">
      <dgm:prSet presAssocID="{723804B8-ECE5-41B3-BA01-91EC9AE605AE}" presName="parentLin" presStyleCnt="0"/>
      <dgm:spPr/>
    </dgm:pt>
    <dgm:pt modelId="{F5E795B1-5CB4-486F-AB61-CA195E348F1E}" type="pres">
      <dgm:prSet presAssocID="{723804B8-ECE5-41B3-BA01-91EC9AE605AE}" presName="parentLeftMargin" presStyleLbl="node1" presStyleIdx="2" presStyleCnt="4"/>
      <dgm:spPr/>
      <dgm:t>
        <a:bodyPr/>
        <a:lstStyle/>
        <a:p>
          <a:endParaRPr lang="de-DE"/>
        </a:p>
      </dgm:t>
    </dgm:pt>
    <dgm:pt modelId="{63BEE2D7-70EB-4DDB-A4D5-86B0CEE40782}" type="pres">
      <dgm:prSet presAssocID="{723804B8-ECE5-41B3-BA01-91EC9AE605AE}" presName="parentText" presStyleLbl="node1" presStyleIdx="3" presStyleCnt="4">
        <dgm:presLayoutVars>
          <dgm:chMax val="0"/>
          <dgm:bulletEnabled val="1"/>
        </dgm:presLayoutVars>
      </dgm:prSet>
      <dgm:spPr/>
      <dgm:t>
        <a:bodyPr/>
        <a:lstStyle/>
        <a:p>
          <a:endParaRPr lang="de-DE"/>
        </a:p>
      </dgm:t>
    </dgm:pt>
    <dgm:pt modelId="{61668B12-5EB0-4B06-921C-FD4B33EE0983}" type="pres">
      <dgm:prSet presAssocID="{723804B8-ECE5-41B3-BA01-91EC9AE605AE}" presName="negativeSpace" presStyleCnt="0"/>
      <dgm:spPr/>
    </dgm:pt>
    <dgm:pt modelId="{5B10C714-5D5C-44AE-B720-0B8C86B95364}" type="pres">
      <dgm:prSet presAssocID="{723804B8-ECE5-41B3-BA01-91EC9AE605AE}" presName="childText" presStyleLbl="conFgAcc1" presStyleIdx="3" presStyleCnt="4">
        <dgm:presLayoutVars>
          <dgm:bulletEnabled val="1"/>
        </dgm:presLayoutVars>
      </dgm:prSet>
      <dgm:spPr/>
      <dgm:t>
        <a:bodyPr/>
        <a:lstStyle/>
        <a:p>
          <a:endParaRPr lang="de-DE"/>
        </a:p>
      </dgm:t>
    </dgm:pt>
  </dgm:ptLst>
  <dgm:cxnLst>
    <dgm:cxn modelId="{FAE26CAC-67BE-4CFA-8E78-FBAC9365478D}" srcId="{6D3DC905-81B3-45B3-9798-E612BB482C6D}" destId="{7844081E-2F97-4393-ADBA-15EFE1E20F6C}" srcOrd="0" destOrd="0" parTransId="{20B2544F-35B9-41F3-8573-71E6CFA5AB20}" sibTransId="{06E3B4C2-8D6B-45F3-9AD5-CC23E09F2B0A}"/>
    <dgm:cxn modelId="{060E983E-5A95-421F-9F89-363C05FE2299}" type="presOf" srcId="{8360D2D3-FAA3-4203-947E-8CDCA6CDDF5E}" destId="{3A401804-50BA-4468-B6F7-0709AB9D50DB}" srcOrd="0" destOrd="0" presId="urn:microsoft.com/office/officeart/2005/8/layout/list1"/>
    <dgm:cxn modelId="{CC0B4191-5008-4101-99A8-FA8A6A7B1D10}" type="presOf" srcId="{768443FF-631D-483B-8668-5BF5EA48E120}" destId="{7DD0C10A-70FB-4BE7-AE09-2CA206012169}" srcOrd="1" destOrd="0" presId="urn:microsoft.com/office/officeart/2005/8/layout/list1"/>
    <dgm:cxn modelId="{B98D3FF1-0C45-43ED-BCD9-02C4D3A765FD}" type="presOf" srcId="{81177651-906F-4894-97E8-0C25A7A149F9}" destId="{3FD81AC1-25DD-4F22-AF6D-6FE4DE8FCF86}" srcOrd="0" destOrd="0" presId="urn:microsoft.com/office/officeart/2005/8/layout/list1"/>
    <dgm:cxn modelId="{B51D65AE-F70E-4786-9B72-D3018F044B2D}" srcId="{723804B8-ECE5-41B3-BA01-91EC9AE605AE}" destId="{8C2BE282-C380-47EE-9850-B2539C42C497}" srcOrd="0" destOrd="0" parTransId="{8FDF4B7E-680D-4DF9-B46F-645A9799EE9C}" sibTransId="{D527ACE2-3984-4717-AA4D-A022F4D7234D}"/>
    <dgm:cxn modelId="{7023DF6F-0D79-429D-86F9-F5A0EA6FE1D2}" type="presOf" srcId="{6D3DC905-81B3-45B3-9798-E612BB482C6D}" destId="{F5C9590B-6032-4E0B-9BD8-29ACA0745763}" srcOrd="0" destOrd="0" presId="urn:microsoft.com/office/officeart/2005/8/layout/list1"/>
    <dgm:cxn modelId="{60C88037-374D-4F5B-8B3E-8D419E16AE22}" type="presOf" srcId="{7844081E-2F97-4393-ADBA-15EFE1E20F6C}" destId="{60CD8748-D0D7-4A52-97DE-7523F33F3D9E}" srcOrd="0" destOrd="0" presId="urn:microsoft.com/office/officeart/2005/8/layout/list1"/>
    <dgm:cxn modelId="{A8074DEF-5814-4E95-AB3A-B9C234C61F7A}" type="presOf" srcId="{D9ECEF4A-B90A-459C-A307-161D0FA0D5F0}" destId="{E7E5F36D-8729-4932-8A85-C1296B48DF2F}" srcOrd="0" destOrd="0" presId="urn:microsoft.com/office/officeart/2005/8/layout/list1"/>
    <dgm:cxn modelId="{34DEC684-796B-41DB-998A-F1AA33382922}" type="presOf" srcId="{723804B8-ECE5-41B3-BA01-91EC9AE605AE}" destId="{63BEE2D7-70EB-4DDB-A4D5-86B0CEE40782}" srcOrd="1" destOrd="0" presId="urn:microsoft.com/office/officeart/2005/8/layout/list1"/>
    <dgm:cxn modelId="{845CB570-FCCA-463F-9F14-574709B26D55}" srcId="{B996E21C-052B-4FD7-92C7-3ECB397DF3D2}" destId="{723804B8-ECE5-41B3-BA01-91EC9AE605AE}" srcOrd="3" destOrd="0" parTransId="{FADF7AF6-DD4A-4C80-B9A4-FBE4866BCD5E}" sibTransId="{A73B5A48-C977-4821-BFD6-48CDBCA6903B}"/>
    <dgm:cxn modelId="{7CD0A687-9432-4593-99E8-E91F79D5C61B}" type="presOf" srcId="{768443FF-631D-483B-8668-5BF5EA48E120}" destId="{9D61F664-15F6-4408-BFA5-BD66EFF97D40}" srcOrd="0" destOrd="0" presId="urn:microsoft.com/office/officeart/2005/8/layout/list1"/>
    <dgm:cxn modelId="{E063AE86-B4BE-43CE-B267-A25FCB7A0557}" srcId="{8360D2D3-FAA3-4203-947E-8CDCA6CDDF5E}" destId="{128927D4-2DDF-4539-8FD2-EAB5957863AD}" srcOrd="1" destOrd="0" parTransId="{EEF09680-F908-4FDA-B81F-9632B4E12B9B}" sibTransId="{D2FF7595-AAB1-4215-B183-15BB6E9E0FAF}"/>
    <dgm:cxn modelId="{95A14E02-C8EC-4CF4-A530-541A701A4D44}" type="presOf" srcId="{6D3DC905-81B3-45B3-9798-E612BB482C6D}" destId="{AF6BBD9F-A42F-45DB-9E8B-340E07B96143}" srcOrd="1" destOrd="0" presId="urn:microsoft.com/office/officeart/2005/8/layout/list1"/>
    <dgm:cxn modelId="{A30E3C1B-2E3A-4DB6-B86F-2F84DBD5DECE}" type="presOf" srcId="{8E8EA04D-9825-4F84-8310-CD398CCA6431}" destId="{5B10C714-5D5C-44AE-B720-0B8C86B95364}" srcOrd="0" destOrd="1" presId="urn:microsoft.com/office/officeart/2005/8/layout/list1"/>
    <dgm:cxn modelId="{33564A40-EC08-4B69-9F8B-15D25FF7461D}" type="presOf" srcId="{128927D4-2DDF-4539-8FD2-EAB5957863AD}" destId="{E7E5F36D-8729-4932-8A85-C1296B48DF2F}" srcOrd="0" destOrd="1" presId="urn:microsoft.com/office/officeart/2005/8/layout/list1"/>
    <dgm:cxn modelId="{DCFD6348-061D-4F41-B840-4BDDD947E149}" type="presOf" srcId="{6356E013-3496-4227-A314-4586144B1C3C}" destId="{60CD8748-D0D7-4A52-97DE-7523F33F3D9E}" srcOrd="0" destOrd="1" presId="urn:microsoft.com/office/officeart/2005/8/layout/list1"/>
    <dgm:cxn modelId="{802DDD60-00FF-4E3F-BA2F-0E5BD1BCE8C7}" srcId="{B996E21C-052B-4FD7-92C7-3ECB397DF3D2}" destId="{768443FF-631D-483B-8668-5BF5EA48E120}" srcOrd="1" destOrd="0" parTransId="{484C9D79-23B2-4E3D-BBAC-EAC2A5666E69}" sibTransId="{AA72F524-4F2F-4342-8C28-8959E40F465E}"/>
    <dgm:cxn modelId="{BD5EC2CC-F77E-43E6-A56E-D0E0489E7AB4}" srcId="{723804B8-ECE5-41B3-BA01-91EC9AE605AE}" destId="{8E8EA04D-9825-4F84-8310-CD398CCA6431}" srcOrd="1" destOrd="0" parTransId="{C41083DA-60DD-45AE-8BC1-8D867D6599C7}" sibTransId="{5DEE592C-40A2-44E9-9EDE-3199F923CF6A}"/>
    <dgm:cxn modelId="{C80A8CDF-DED0-4E13-8BD6-4FCE5D2257F6}" srcId="{768443FF-631D-483B-8668-5BF5EA48E120}" destId="{81177651-906F-4894-97E8-0C25A7A149F9}" srcOrd="0" destOrd="0" parTransId="{01BB0F18-202B-4B07-9AEB-B1654C18F62D}" sibTransId="{08A472B3-BE82-4187-90B6-751B69ECCE1D}"/>
    <dgm:cxn modelId="{8D494BDA-0EDE-4147-9AF9-9361E03236F6}" type="presOf" srcId="{8360D2D3-FAA3-4203-947E-8CDCA6CDDF5E}" destId="{3D12614F-F0BE-4173-BAB0-9105DDBEF7B9}" srcOrd="1" destOrd="0" presId="urn:microsoft.com/office/officeart/2005/8/layout/list1"/>
    <dgm:cxn modelId="{1C040672-C1B2-41B6-B246-292F63DE5A0D}" srcId="{B996E21C-052B-4FD7-92C7-3ECB397DF3D2}" destId="{8360D2D3-FAA3-4203-947E-8CDCA6CDDF5E}" srcOrd="0" destOrd="0" parTransId="{B19DC5E3-800A-426D-8C0F-F30896FE42BC}" sibTransId="{679F456F-4E52-4B75-90B7-D0A7933DF09C}"/>
    <dgm:cxn modelId="{34ADCDD0-D31D-4BDD-AF6A-297C7D90A01A}" type="presOf" srcId="{8C2BE282-C380-47EE-9850-B2539C42C497}" destId="{5B10C714-5D5C-44AE-B720-0B8C86B95364}" srcOrd="0" destOrd="0" presId="urn:microsoft.com/office/officeart/2005/8/layout/list1"/>
    <dgm:cxn modelId="{5F9B6A26-2883-4929-9CAC-096A5CD31E7B}" type="presOf" srcId="{7352AC28-478C-42D9-8D04-BE56E1479334}" destId="{3FD81AC1-25DD-4F22-AF6D-6FE4DE8FCF86}" srcOrd="0" destOrd="1" presId="urn:microsoft.com/office/officeart/2005/8/layout/list1"/>
    <dgm:cxn modelId="{F1E70F9C-E20D-4040-BF57-DFA284512B22}" srcId="{8360D2D3-FAA3-4203-947E-8CDCA6CDDF5E}" destId="{D9ECEF4A-B90A-459C-A307-161D0FA0D5F0}" srcOrd="0" destOrd="0" parTransId="{C1AF9E4A-F925-4E35-83E3-6DDC128123C0}" sibTransId="{98FC0827-C403-4AD4-A828-23D8EDF6A2A7}"/>
    <dgm:cxn modelId="{01E17CA9-BD72-4D27-A2F5-1C0A571F3BBB}" srcId="{6D3DC905-81B3-45B3-9798-E612BB482C6D}" destId="{6356E013-3496-4227-A314-4586144B1C3C}" srcOrd="1" destOrd="0" parTransId="{38DBAEDC-A47A-4204-B9DE-62F819913456}" sibTransId="{9AB7447B-24CA-4ECF-88B0-3BFBA7C644A4}"/>
    <dgm:cxn modelId="{00C64B7E-BBBB-428D-9AA3-561F502904F0}" type="presOf" srcId="{723804B8-ECE5-41B3-BA01-91EC9AE605AE}" destId="{F5E795B1-5CB4-486F-AB61-CA195E348F1E}" srcOrd="0" destOrd="0" presId="urn:microsoft.com/office/officeart/2005/8/layout/list1"/>
    <dgm:cxn modelId="{C894F0D2-C2D0-482A-AA86-A97629C8D12D}" srcId="{B996E21C-052B-4FD7-92C7-3ECB397DF3D2}" destId="{6D3DC905-81B3-45B3-9798-E612BB482C6D}" srcOrd="2" destOrd="0" parTransId="{96038F5A-DD86-4FFE-8657-4BA2C5BD9A04}" sibTransId="{52E9B27B-8C17-4BB9-B2EB-B5636092B50D}"/>
    <dgm:cxn modelId="{9A7780CB-13F0-4046-A3EB-E8E1D91A91A8}" srcId="{768443FF-631D-483B-8668-5BF5EA48E120}" destId="{7352AC28-478C-42D9-8D04-BE56E1479334}" srcOrd="1" destOrd="0" parTransId="{A963C9A3-F230-4EA0-99CD-D42223EE1B02}" sibTransId="{D9C5E98C-C7C6-4887-B944-BC2174E88F59}"/>
    <dgm:cxn modelId="{3864326C-59A9-4ABB-9E2C-AC1FED13CD23}" type="presOf" srcId="{B996E21C-052B-4FD7-92C7-3ECB397DF3D2}" destId="{17C3D6CF-CDF9-4DDD-BE00-B06FBE3088EB}" srcOrd="0" destOrd="0" presId="urn:microsoft.com/office/officeart/2005/8/layout/list1"/>
    <dgm:cxn modelId="{74D15A21-2A1F-4B65-8494-C6CE8598F3B4}" type="presParOf" srcId="{17C3D6CF-CDF9-4DDD-BE00-B06FBE3088EB}" destId="{887DA138-021F-45D5-B432-32CEC9BEC24B}" srcOrd="0" destOrd="0" presId="urn:microsoft.com/office/officeart/2005/8/layout/list1"/>
    <dgm:cxn modelId="{604C7222-0B5F-48C2-B3C9-CD6456A72ADB}" type="presParOf" srcId="{887DA138-021F-45D5-B432-32CEC9BEC24B}" destId="{3A401804-50BA-4468-B6F7-0709AB9D50DB}" srcOrd="0" destOrd="0" presId="urn:microsoft.com/office/officeart/2005/8/layout/list1"/>
    <dgm:cxn modelId="{1F0CFADF-BA05-4775-873F-93E4FCDDD467}" type="presParOf" srcId="{887DA138-021F-45D5-B432-32CEC9BEC24B}" destId="{3D12614F-F0BE-4173-BAB0-9105DDBEF7B9}" srcOrd="1" destOrd="0" presId="urn:microsoft.com/office/officeart/2005/8/layout/list1"/>
    <dgm:cxn modelId="{99BAE558-BED2-485A-8222-23327CCB2B19}" type="presParOf" srcId="{17C3D6CF-CDF9-4DDD-BE00-B06FBE3088EB}" destId="{50FA97A5-CA50-4923-B5A3-5EC244DF041F}" srcOrd="1" destOrd="0" presId="urn:microsoft.com/office/officeart/2005/8/layout/list1"/>
    <dgm:cxn modelId="{37A22C80-F273-4D83-B671-23A62C235E1A}" type="presParOf" srcId="{17C3D6CF-CDF9-4DDD-BE00-B06FBE3088EB}" destId="{E7E5F36D-8729-4932-8A85-C1296B48DF2F}" srcOrd="2" destOrd="0" presId="urn:microsoft.com/office/officeart/2005/8/layout/list1"/>
    <dgm:cxn modelId="{D073A94B-E25D-4CC7-A0F3-DA4080F028A9}" type="presParOf" srcId="{17C3D6CF-CDF9-4DDD-BE00-B06FBE3088EB}" destId="{7026A396-7EB0-455D-8434-47EC0A7EA651}" srcOrd="3" destOrd="0" presId="urn:microsoft.com/office/officeart/2005/8/layout/list1"/>
    <dgm:cxn modelId="{23249215-028E-4639-8649-DA726C2A1DDB}" type="presParOf" srcId="{17C3D6CF-CDF9-4DDD-BE00-B06FBE3088EB}" destId="{B8EA50AE-9593-4EAC-BDFC-375172B5A573}" srcOrd="4" destOrd="0" presId="urn:microsoft.com/office/officeart/2005/8/layout/list1"/>
    <dgm:cxn modelId="{76DAE711-835E-4068-B526-24B754083004}" type="presParOf" srcId="{B8EA50AE-9593-4EAC-BDFC-375172B5A573}" destId="{9D61F664-15F6-4408-BFA5-BD66EFF97D40}" srcOrd="0" destOrd="0" presId="urn:microsoft.com/office/officeart/2005/8/layout/list1"/>
    <dgm:cxn modelId="{E17B3DED-C4F2-44DD-8357-BED68A34262F}" type="presParOf" srcId="{B8EA50AE-9593-4EAC-BDFC-375172B5A573}" destId="{7DD0C10A-70FB-4BE7-AE09-2CA206012169}" srcOrd="1" destOrd="0" presId="urn:microsoft.com/office/officeart/2005/8/layout/list1"/>
    <dgm:cxn modelId="{E9D3E535-9701-4D71-BD8B-A6E05286F4F1}" type="presParOf" srcId="{17C3D6CF-CDF9-4DDD-BE00-B06FBE3088EB}" destId="{47439EF9-6A4A-46F5-854F-4DD31ED0FAA2}" srcOrd="5" destOrd="0" presId="urn:microsoft.com/office/officeart/2005/8/layout/list1"/>
    <dgm:cxn modelId="{B4110E4E-BC8F-4C80-AF74-4E2F0E242181}" type="presParOf" srcId="{17C3D6CF-CDF9-4DDD-BE00-B06FBE3088EB}" destId="{3FD81AC1-25DD-4F22-AF6D-6FE4DE8FCF86}" srcOrd="6" destOrd="0" presId="urn:microsoft.com/office/officeart/2005/8/layout/list1"/>
    <dgm:cxn modelId="{83FBCC1D-C92B-44E2-B1A9-48379E185C9B}" type="presParOf" srcId="{17C3D6CF-CDF9-4DDD-BE00-B06FBE3088EB}" destId="{2A7B9CAD-C191-4C9B-93D1-91576E2664D3}" srcOrd="7" destOrd="0" presId="urn:microsoft.com/office/officeart/2005/8/layout/list1"/>
    <dgm:cxn modelId="{593AFBAE-6228-4A32-9B80-C3D69CF8F027}" type="presParOf" srcId="{17C3D6CF-CDF9-4DDD-BE00-B06FBE3088EB}" destId="{BFAF1FEE-D0CA-4A34-BB3E-F4B9CF50797A}" srcOrd="8" destOrd="0" presId="urn:microsoft.com/office/officeart/2005/8/layout/list1"/>
    <dgm:cxn modelId="{B0C3EC3D-0E29-421A-B1D5-C2EC274F0714}" type="presParOf" srcId="{BFAF1FEE-D0CA-4A34-BB3E-F4B9CF50797A}" destId="{F5C9590B-6032-4E0B-9BD8-29ACA0745763}" srcOrd="0" destOrd="0" presId="urn:microsoft.com/office/officeart/2005/8/layout/list1"/>
    <dgm:cxn modelId="{30FB8C13-8F14-4F21-AC3D-327ADF544727}" type="presParOf" srcId="{BFAF1FEE-D0CA-4A34-BB3E-F4B9CF50797A}" destId="{AF6BBD9F-A42F-45DB-9E8B-340E07B96143}" srcOrd="1" destOrd="0" presId="urn:microsoft.com/office/officeart/2005/8/layout/list1"/>
    <dgm:cxn modelId="{BC909437-14B7-4A55-8069-D1549D40F10D}" type="presParOf" srcId="{17C3D6CF-CDF9-4DDD-BE00-B06FBE3088EB}" destId="{B30505C0-57DA-40C3-9B4C-020B0B6024E8}" srcOrd="9" destOrd="0" presId="urn:microsoft.com/office/officeart/2005/8/layout/list1"/>
    <dgm:cxn modelId="{B9B5C561-C506-4673-811D-F7F3020DFFED}" type="presParOf" srcId="{17C3D6CF-CDF9-4DDD-BE00-B06FBE3088EB}" destId="{60CD8748-D0D7-4A52-97DE-7523F33F3D9E}" srcOrd="10" destOrd="0" presId="urn:microsoft.com/office/officeart/2005/8/layout/list1"/>
    <dgm:cxn modelId="{38873220-D0C3-489D-AB0A-0E273EFDDE44}" type="presParOf" srcId="{17C3D6CF-CDF9-4DDD-BE00-B06FBE3088EB}" destId="{1574652E-0806-4DC9-BEC5-47232ED0EA05}" srcOrd="11" destOrd="0" presId="urn:microsoft.com/office/officeart/2005/8/layout/list1"/>
    <dgm:cxn modelId="{44B75337-0D4C-49FD-A44D-7CC69E6501CC}" type="presParOf" srcId="{17C3D6CF-CDF9-4DDD-BE00-B06FBE3088EB}" destId="{264F538A-F3B8-4567-963F-CF52BE6654B2}" srcOrd="12" destOrd="0" presId="urn:microsoft.com/office/officeart/2005/8/layout/list1"/>
    <dgm:cxn modelId="{92928AC5-8194-4321-A6A6-F5EB21D2558B}" type="presParOf" srcId="{264F538A-F3B8-4567-963F-CF52BE6654B2}" destId="{F5E795B1-5CB4-486F-AB61-CA195E348F1E}" srcOrd="0" destOrd="0" presId="urn:microsoft.com/office/officeart/2005/8/layout/list1"/>
    <dgm:cxn modelId="{C3337CEE-18AB-425B-B4DD-522EF07737C8}" type="presParOf" srcId="{264F538A-F3B8-4567-963F-CF52BE6654B2}" destId="{63BEE2D7-70EB-4DDB-A4D5-86B0CEE40782}" srcOrd="1" destOrd="0" presId="urn:microsoft.com/office/officeart/2005/8/layout/list1"/>
    <dgm:cxn modelId="{CBB67625-9DE9-495C-9543-A4DB5CF9990F}" type="presParOf" srcId="{17C3D6CF-CDF9-4DDD-BE00-B06FBE3088EB}" destId="{61668B12-5EB0-4B06-921C-FD4B33EE0983}" srcOrd="13" destOrd="0" presId="urn:microsoft.com/office/officeart/2005/8/layout/list1"/>
    <dgm:cxn modelId="{3A687D4F-CEFA-4697-8BC4-650723B0B23C}" type="presParOf" srcId="{17C3D6CF-CDF9-4DDD-BE00-B06FBE3088EB}" destId="{5B10C714-5D5C-44AE-B720-0B8C86B95364}"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24510C-A6FF-49E6-9417-94DA815FAA9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AB5F48EE-35DE-415D-83DB-36D00E8FCFC3}">
      <dgm:prSet/>
      <dgm:spPr/>
      <dgm:t>
        <a:bodyPr/>
        <a:lstStyle/>
        <a:p>
          <a:pPr rtl="0"/>
          <a:r>
            <a:rPr lang="de-DE" dirty="0" smtClean="0"/>
            <a:t>Web Site</a:t>
          </a:r>
          <a:endParaRPr lang="de-DE" dirty="0"/>
        </a:p>
      </dgm:t>
    </dgm:pt>
    <dgm:pt modelId="{FBF19E12-9A63-481E-9CC6-B0456850C245}" type="parTrans" cxnId="{B3D1A6EB-372A-4BDB-A4E7-8A0EAA27E2D7}">
      <dgm:prSet/>
      <dgm:spPr/>
      <dgm:t>
        <a:bodyPr/>
        <a:lstStyle/>
        <a:p>
          <a:endParaRPr lang="de-DE"/>
        </a:p>
      </dgm:t>
    </dgm:pt>
    <dgm:pt modelId="{FEB03A2B-8BE0-4CCB-A04A-2A7E06D012C2}" type="sibTrans" cxnId="{B3D1A6EB-372A-4BDB-A4E7-8A0EAA27E2D7}">
      <dgm:prSet/>
      <dgm:spPr/>
      <dgm:t>
        <a:bodyPr/>
        <a:lstStyle/>
        <a:p>
          <a:endParaRPr lang="de-DE"/>
        </a:p>
      </dgm:t>
    </dgm:pt>
    <dgm:pt modelId="{C64E57D9-C0A9-42E4-A18D-AD505F8B1745}">
      <dgm:prSet/>
      <dgm:spPr/>
      <dgm:t>
        <a:bodyPr/>
        <a:lstStyle/>
        <a:p>
          <a:pPr rtl="0"/>
          <a:r>
            <a:rPr lang="de-DE" dirty="0" smtClean="0">
              <a:hlinkClick xmlns:r="http://schemas.openxmlformats.org/officeDocument/2006/relationships" r:id=""/>
            </a:rPr>
            <a:t>http://www.multilingualweb.eu/</a:t>
          </a:r>
          <a:endParaRPr lang="de-DE" dirty="0"/>
        </a:p>
      </dgm:t>
    </dgm:pt>
    <dgm:pt modelId="{5152B8A8-2955-44F8-A35A-466119ED78E3}" type="parTrans" cxnId="{59FEDB24-2D47-4189-9554-9E0E3E4E5E2E}">
      <dgm:prSet/>
      <dgm:spPr/>
      <dgm:t>
        <a:bodyPr/>
        <a:lstStyle/>
        <a:p>
          <a:endParaRPr lang="de-DE"/>
        </a:p>
      </dgm:t>
    </dgm:pt>
    <dgm:pt modelId="{093953A6-A374-4C33-9261-79C2A5E995DB}" type="sibTrans" cxnId="{59FEDB24-2D47-4189-9554-9E0E3E4E5E2E}">
      <dgm:prSet/>
      <dgm:spPr/>
      <dgm:t>
        <a:bodyPr/>
        <a:lstStyle/>
        <a:p>
          <a:endParaRPr lang="de-DE"/>
        </a:p>
      </dgm:t>
    </dgm:pt>
    <dgm:pt modelId="{B03CE825-0FFA-4CA4-A72B-C7638CE942E7}">
      <dgm:prSet/>
      <dgm:spPr/>
      <dgm:t>
        <a:bodyPr/>
        <a:lstStyle/>
        <a:p>
          <a:pPr rtl="0"/>
          <a:r>
            <a:rPr lang="de-DE" dirty="0" err="1" smtClean="0"/>
            <a:t>Twitter</a:t>
          </a:r>
          <a:endParaRPr lang="de-DE" dirty="0"/>
        </a:p>
      </dgm:t>
    </dgm:pt>
    <dgm:pt modelId="{C42A91EE-324B-4025-9BC9-389180CDF36E}" type="parTrans" cxnId="{ED947F22-71DE-43DE-A694-DC44D134FAD9}">
      <dgm:prSet/>
      <dgm:spPr/>
      <dgm:t>
        <a:bodyPr/>
        <a:lstStyle/>
        <a:p>
          <a:endParaRPr lang="de-DE"/>
        </a:p>
      </dgm:t>
    </dgm:pt>
    <dgm:pt modelId="{CF633680-ABCA-4E4C-B54D-125FA096F107}" type="sibTrans" cxnId="{ED947F22-71DE-43DE-A694-DC44D134FAD9}">
      <dgm:prSet/>
      <dgm:spPr/>
      <dgm:t>
        <a:bodyPr/>
        <a:lstStyle/>
        <a:p>
          <a:endParaRPr lang="de-DE"/>
        </a:p>
      </dgm:t>
    </dgm:pt>
    <dgm:pt modelId="{D46C13D6-F1A2-4F3A-A7D8-602F4317D665}">
      <dgm:prSet/>
      <dgm:spPr/>
      <dgm:t>
        <a:bodyPr/>
        <a:lstStyle/>
        <a:p>
          <a:pPr rtl="0"/>
          <a:r>
            <a:rPr lang="de-DE" dirty="0" err="1" smtClean="0"/>
            <a:t>Facebook</a:t>
          </a:r>
          <a:endParaRPr lang="de-DE" dirty="0"/>
        </a:p>
      </dgm:t>
    </dgm:pt>
    <dgm:pt modelId="{E715EE13-3E81-477D-BC69-42DBD155D67E}" type="parTrans" cxnId="{3CB7749F-2A18-4E62-BEE3-AAB323211E08}">
      <dgm:prSet/>
      <dgm:spPr/>
      <dgm:t>
        <a:bodyPr/>
        <a:lstStyle/>
        <a:p>
          <a:endParaRPr lang="de-DE"/>
        </a:p>
      </dgm:t>
    </dgm:pt>
    <dgm:pt modelId="{934EA788-57E5-4DF6-903F-71741A260B4B}" type="sibTrans" cxnId="{3CB7749F-2A18-4E62-BEE3-AAB323211E08}">
      <dgm:prSet/>
      <dgm:spPr/>
      <dgm:t>
        <a:bodyPr/>
        <a:lstStyle/>
        <a:p>
          <a:endParaRPr lang="de-DE"/>
        </a:p>
      </dgm:t>
    </dgm:pt>
    <dgm:pt modelId="{59EBE494-15A6-41F0-873B-F39668730ACB}">
      <dgm:prSet/>
      <dgm:spPr/>
      <dgm:t>
        <a:bodyPr/>
        <a:lstStyle/>
        <a:p>
          <a:pPr rtl="0"/>
          <a:r>
            <a:rPr lang="de-DE" dirty="0" smtClean="0"/>
            <a:t>Tools</a:t>
          </a:r>
          <a:endParaRPr lang="de-DE" dirty="0"/>
        </a:p>
      </dgm:t>
    </dgm:pt>
    <dgm:pt modelId="{714E043B-991D-42D5-B3DF-6FADC1E48D01}" type="parTrans" cxnId="{EFA40E52-BDD1-49AF-9735-6E5BC10C9F72}">
      <dgm:prSet/>
      <dgm:spPr/>
      <dgm:t>
        <a:bodyPr/>
        <a:lstStyle/>
        <a:p>
          <a:endParaRPr lang="de-DE"/>
        </a:p>
      </dgm:t>
    </dgm:pt>
    <dgm:pt modelId="{7EFAFFEA-1CB5-4F3C-8C03-9CC9E9359E05}" type="sibTrans" cxnId="{EFA40E52-BDD1-49AF-9735-6E5BC10C9F72}">
      <dgm:prSet/>
      <dgm:spPr/>
      <dgm:t>
        <a:bodyPr/>
        <a:lstStyle/>
        <a:p>
          <a:endParaRPr lang="de-DE"/>
        </a:p>
      </dgm:t>
    </dgm:pt>
    <dgm:pt modelId="{15022B79-EBCE-4AF5-BBCA-117D7FAAA15C}">
      <dgm:prSet/>
      <dgm:spPr/>
      <dgm:t>
        <a:bodyPr/>
        <a:lstStyle/>
        <a:p>
          <a:pPr rtl="0"/>
          <a:r>
            <a:rPr lang="de-DE" dirty="0" smtClean="0">
              <a:hlinkClick xmlns:r="http://schemas.openxmlformats.org/officeDocument/2006/relationships" r:id=""/>
            </a:rPr>
            <a:t>http:// qa-dev.w3.org/i18n-checker</a:t>
          </a:r>
          <a:endParaRPr lang="de-DE" dirty="0"/>
        </a:p>
      </dgm:t>
    </dgm:pt>
    <dgm:pt modelId="{608D3384-DBE3-4C55-A7DC-2E6C1DBC2328}" type="parTrans" cxnId="{64B0E232-8C79-4F17-B5D8-EB0A7942432A}">
      <dgm:prSet/>
      <dgm:spPr/>
      <dgm:t>
        <a:bodyPr/>
        <a:lstStyle/>
        <a:p>
          <a:endParaRPr lang="de-DE"/>
        </a:p>
      </dgm:t>
    </dgm:pt>
    <dgm:pt modelId="{F8EC662D-69F4-4F7D-B50B-6992FCB6712B}" type="sibTrans" cxnId="{64B0E232-8C79-4F17-B5D8-EB0A7942432A}">
      <dgm:prSet/>
      <dgm:spPr/>
      <dgm:t>
        <a:bodyPr/>
        <a:lstStyle/>
        <a:p>
          <a:endParaRPr lang="de-DE"/>
        </a:p>
      </dgm:t>
    </dgm:pt>
    <dgm:pt modelId="{95E200CA-D643-4190-8C54-F49E00CF2276}">
      <dgm:prSet/>
      <dgm:spPr/>
      <dgm:t>
        <a:bodyPr/>
        <a:lstStyle/>
        <a:p>
          <a:pPr rtl="0"/>
          <a:r>
            <a:rPr lang="de-DE" dirty="0" smtClean="0"/>
            <a:t>@</a:t>
          </a:r>
          <a:r>
            <a:rPr lang="de-DE" dirty="0" err="1" smtClean="0"/>
            <a:t>multilingweb</a:t>
          </a:r>
          <a:endParaRPr lang="de-DE" dirty="0"/>
        </a:p>
      </dgm:t>
    </dgm:pt>
    <dgm:pt modelId="{A036777B-B503-4BDE-8972-B633E41E006F}" type="parTrans" cxnId="{409E4D9F-3D94-4865-A5AE-E52BCB37060D}">
      <dgm:prSet/>
      <dgm:spPr/>
      <dgm:t>
        <a:bodyPr/>
        <a:lstStyle/>
        <a:p>
          <a:endParaRPr lang="de-DE"/>
        </a:p>
      </dgm:t>
    </dgm:pt>
    <dgm:pt modelId="{552491A9-08C7-405B-B161-30E090E3950B}" type="sibTrans" cxnId="{409E4D9F-3D94-4865-A5AE-E52BCB37060D}">
      <dgm:prSet/>
      <dgm:spPr/>
      <dgm:t>
        <a:bodyPr/>
        <a:lstStyle/>
        <a:p>
          <a:endParaRPr lang="de-DE"/>
        </a:p>
      </dgm:t>
    </dgm:pt>
    <dgm:pt modelId="{CE5F7B61-0AF8-46BE-8808-745BD52F77B5}">
      <dgm:prSet/>
      <dgm:spPr/>
      <dgm:t>
        <a:bodyPr/>
        <a:lstStyle/>
        <a:p>
          <a:pPr rtl="0"/>
          <a:r>
            <a:rPr lang="de-DE" dirty="0" smtClean="0"/>
            <a:t>TBA</a:t>
          </a:r>
          <a:endParaRPr lang="de-DE" dirty="0"/>
        </a:p>
      </dgm:t>
    </dgm:pt>
    <dgm:pt modelId="{67386BB8-E2C3-47BB-9141-D65AAABBDDF3}" type="parTrans" cxnId="{85D3DF48-4CBF-4F3A-B27B-217B982D4B4D}">
      <dgm:prSet/>
      <dgm:spPr/>
      <dgm:t>
        <a:bodyPr/>
        <a:lstStyle/>
        <a:p>
          <a:endParaRPr lang="de-DE"/>
        </a:p>
      </dgm:t>
    </dgm:pt>
    <dgm:pt modelId="{453877D1-EB12-45B8-9167-87E43B4127BB}" type="sibTrans" cxnId="{85D3DF48-4CBF-4F3A-B27B-217B982D4B4D}">
      <dgm:prSet/>
      <dgm:spPr/>
      <dgm:t>
        <a:bodyPr/>
        <a:lstStyle/>
        <a:p>
          <a:endParaRPr lang="de-DE"/>
        </a:p>
      </dgm:t>
    </dgm:pt>
    <dgm:pt modelId="{8D1268A2-790E-4D6E-A6E8-D0184E219E5D}">
      <dgm:prSet/>
      <dgm:spPr/>
      <dgm:t>
        <a:bodyPr/>
        <a:lstStyle/>
        <a:p>
          <a:pPr rtl="0"/>
          <a:r>
            <a:rPr lang="de-DE" dirty="0" smtClean="0"/>
            <a:t>…</a:t>
          </a:r>
          <a:endParaRPr lang="de-DE" dirty="0"/>
        </a:p>
      </dgm:t>
    </dgm:pt>
    <dgm:pt modelId="{B7B838B2-3009-4B36-B0EF-8348867E63A4}" type="parTrans" cxnId="{753636E2-8B4C-464D-855E-7E325A906869}">
      <dgm:prSet/>
      <dgm:spPr/>
      <dgm:t>
        <a:bodyPr/>
        <a:lstStyle/>
        <a:p>
          <a:endParaRPr lang="de-DE"/>
        </a:p>
      </dgm:t>
    </dgm:pt>
    <dgm:pt modelId="{9553E940-7F7C-43C3-AC20-93E5959F240F}" type="sibTrans" cxnId="{753636E2-8B4C-464D-855E-7E325A906869}">
      <dgm:prSet/>
      <dgm:spPr/>
      <dgm:t>
        <a:bodyPr/>
        <a:lstStyle/>
        <a:p>
          <a:endParaRPr lang="de-DE"/>
        </a:p>
      </dgm:t>
    </dgm:pt>
    <dgm:pt modelId="{47C3C50D-F44D-4604-82B7-C7AF15107E67}" type="pres">
      <dgm:prSet presAssocID="{8C24510C-A6FF-49E6-9417-94DA815FAA92}" presName="linear" presStyleCnt="0">
        <dgm:presLayoutVars>
          <dgm:dir/>
          <dgm:animLvl val="lvl"/>
          <dgm:resizeHandles val="exact"/>
        </dgm:presLayoutVars>
      </dgm:prSet>
      <dgm:spPr/>
      <dgm:t>
        <a:bodyPr/>
        <a:lstStyle/>
        <a:p>
          <a:endParaRPr lang="de-DE"/>
        </a:p>
      </dgm:t>
    </dgm:pt>
    <dgm:pt modelId="{0E80F405-59DD-43CE-9FD2-C882CA3E497D}" type="pres">
      <dgm:prSet presAssocID="{AB5F48EE-35DE-415D-83DB-36D00E8FCFC3}" presName="parentLin" presStyleCnt="0"/>
      <dgm:spPr/>
    </dgm:pt>
    <dgm:pt modelId="{AE6C6FA0-3A68-4402-B046-5FF155B581E3}" type="pres">
      <dgm:prSet presAssocID="{AB5F48EE-35DE-415D-83DB-36D00E8FCFC3}" presName="parentLeftMargin" presStyleLbl="node1" presStyleIdx="0" presStyleCnt="4"/>
      <dgm:spPr/>
      <dgm:t>
        <a:bodyPr/>
        <a:lstStyle/>
        <a:p>
          <a:endParaRPr lang="de-DE"/>
        </a:p>
      </dgm:t>
    </dgm:pt>
    <dgm:pt modelId="{341663DA-39BD-4C11-A5E4-866AF3D248D3}" type="pres">
      <dgm:prSet presAssocID="{AB5F48EE-35DE-415D-83DB-36D00E8FCFC3}" presName="parentText" presStyleLbl="node1" presStyleIdx="0" presStyleCnt="4">
        <dgm:presLayoutVars>
          <dgm:chMax val="0"/>
          <dgm:bulletEnabled val="1"/>
        </dgm:presLayoutVars>
      </dgm:prSet>
      <dgm:spPr/>
      <dgm:t>
        <a:bodyPr/>
        <a:lstStyle/>
        <a:p>
          <a:endParaRPr lang="de-DE"/>
        </a:p>
      </dgm:t>
    </dgm:pt>
    <dgm:pt modelId="{683589A8-63D4-4AC9-B2D4-9431B1D9DAD0}" type="pres">
      <dgm:prSet presAssocID="{AB5F48EE-35DE-415D-83DB-36D00E8FCFC3}" presName="negativeSpace" presStyleCnt="0"/>
      <dgm:spPr/>
    </dgm:pt>
    <dgm:pt modelId="{BABE4734-9DA1-413E-937C-A5C8630532CE}" type="pres">
      <dgm:prSet presAssocID="{AB5F48EE-35DE-415D-83DB-36D00E8FCFC3}" presName="childText" presStyleLbl="conFgAcc1" presStyleIdx="0" presStyleCnt="4">
        <dgm:presLayoutVars>
          <dgm:bulletEnabled val="1"/>
        </dgm:presLayoutVars>
      </dgm:prSet>
      <dgm:spPr/>
      <dgm:t>
        <a:bodyPr/>
        <a:lstStyle/>
        <a:p>
          <a:endParaRPr lang="de-DE"/>
        </a:p>
      </dgm:t>
    </dgm:pt>
    <dgm:pt modelId="{6EAFD94D-A346-458E-A3EF-39AEFC2482C0}" type="pres">
      <dgm:prSet presAssocID="{FEB03A2B-8BE0-4CCB-A04A-2A7E06D012C2}" presName="spaceBetweenRectangles" presStyleCnt="0"/>
      <dgm:spPr/>
    </dgm:pt>
    <dgm:pt modelId="{194C0580-1E35-4648-8F33-D62492A71DF7}" type="pres">
      <dgm:prSet presAssocID="{B03CE825-0FFA-4CA4-A72B-C7638CE942E7}" presName="parentLin" presStyleCnt="0"/>
      <dgm:spPr/>
    </dgm:pt>
    <dgm:pt modelId="{A0542317-002A-4506-8E38-94BAF3BF2E75}" type="pres">
      <dgm:prSet presAssocID="{B03CE825-0FFA-4CA4-A72B-C7638CE942E7}" presName="parentLeftMargin" presStyleLbl="node1" presStyleIdx="0" presStyleCnt="4"/>
      <dgm:spPr/>
      <dgm:t>
        <a:bodyPr/>
        <a:lstStyle/>
        <a:p>
          <a:endParaRPr lang="de-DE"/>
        </a:p>
      </dgm:t>
    </dgm:pt>
    <dgm:pt modelId="{1F1A0368-91D9-44FC-B17E-9BF3E8C9867E}" type="pres">
      <dgm:prSet presAssocID="{B03CE825-0FFA-4CA4-A72B-C7638CE942E7}" presName="parentText" presStyleLbl="node1" presStyleIdx="1" presStyleCnt="4">
        <dgm:presLayoutVars>
          <dgm:chMax val="0"/>
          <dgm:bulletEnabled val="1"/>
        </dgm:presLayoutVars>
      </dgm:prSet>
      <dgm:spPr/>
      <dgm:t>
        <a:bodyPr/>
        <a:lstStyle/>
        <a:p>
          <a:endParaRPr lang="de-DE"/>
        </a:p>
      </dgm:t>
    </dgm:pt>
    <dgm:pt modelId="{6DACE22F-BCCB-46E2-91A4-CCEA79FBCC92}" type="pres">
      <dgm:prSet presAssocID="{B03CE825-0FFA-4CA4-A72B-C7638CE942E7}" presName="negativeSpace" presStyleCnt="0"/>
      <dgm:spPr/>
    </dgm:pt>
    <dgm:pt modelId="{36B8D012-5636-4814-9B3A-1552961AC587}" type="pres">
      <dgm:prSet presAssocID="{B03CE825-0FFA-4CA4-A72B-C7638CE942E7}" presName="childText" presStyleLbl="conFgAcc1" presStyleIdx="1" presStyleCnt="4">
        <dgm:presLayoutVars>
          <dgm:bulletEnabled val="1"/>
        </dgm:presLayoutVars>
      </dgm:prSet>
      <dgm:spPr/>
      <dgm:t>
        <a:bodyPr/>
        <a:lstStyle/>
        <a:p>
          <a:endParaRPr lang="de-DE"/>
        </a:p>
      </dgm:t>
    </dgm:pt>
    <dgm:pt modelId="{7168A913-ABBA-421C-8150-E9CA34F73103}" type="pres">
      <dgm:prSet presAssocID="{CF633680-ABCA-4E4C-B54D-125FA096F107}" presName="spaceBetweenRectangles" presStyleCnt="0"/>
      <dgm:spPr/>
    </dgm:pt>
    <dgm:pt modelId="{2F233067-7BFA-4757-931B-A1E5FE142C58}" type="pres">
      <dgm:prSet presAssocID="{D46C13D6-F1A2-4F3A-A7D8-602F4317D665}" presName="parentLin" presStyleCnt="0"/>
      <dgm:spPr/>
    </dgm:pt>
    <dgm:pt modelId="{83128AB6-D6A7-4DAE-9FB0-C80769D41CB7}" type="pres">
      <dgm:prSet presAssocID="{D46C13D6-F1A2-4F3A-A7D8-602F4317D665}" presName="parentLeftMargin" presStyleLbl="node1" presStyleIdx="1" presStyleCnt="4"/>
      <dgm:spPr/>
      <dgm:t>
        <a:bodyPr/>
        <a:lstStyle/>
        <a:p>
          <a:endParaRPr lang="de-DE"/>
        </a:p>
      </dgm:t>
    </dgm:pt>
    <dgm:pt modelId="{492C694B-7D05-4A02-AB81-914D57941755}" type="pres">
      <dgm:prSet presAssocID="{D46C13D6-F1A2-4F3A-A7D8-602F4317D665}" presName="parentText" presStyleLbl="node1" presStyleIdx="2" presStyleCnt="4">
        <dgm:presLayoutVars>
          <dgm:chMax val="0"/>
          <dgm:bulletEnabled val="1"/>
        </dgm:presLayoutVars>
      </dgm:prSet>
      <dgm:spPr/>
      <dgm:t>
        <a:bodyPr/>
        <a:lstStyle/>
        <a:p>
          <a:endParaRPr lang="de-DE"/>
        </a:p>
      </dgm:t>
    </dgm:pt>
    <dgm:pt modelId="{47F170CF-997E-48BB-AB62-6FD7509AF1F6}" type="pres">
      <dgm:prSet presAssocID="{D46C13D6-F1A2-4F3A-A7D8-602F4317D665}" presName="negativeSpace" presStyleCnt="0"/>
      <dgm:spPr/>
    </dgm:pt>
    <dgm:pt modelId="{CF2B3509-3BE6-4941-AAC3-641379D545D7}" type="pres">
      <dgm:prSet presAssocID="{D46C13D6-F1A2-4F3A-A7D8-602F4317D665}" presName="childText" presStyleLbl="conFgAcc1" presStyleIdx="2" presStyleCnt="4">
        <dgm:presLayoutVars>
          <dgm:bulletEnabled val="1"/>
        </dgm:presLayoutVars>
      </dgm:prSet>
      <dgm:spPr/>
      <dgm:t>
        <a:bodyPr/>
        <a:lstStyle/>
        <a:p>
          <a:endParaRPr lang="de-DE"/>
        </a:p>
      </dgm:t>
    </dgm:pt>
    <dgm:pt modelId="{7E293665-CBE3-4FFB-82F8-BD938DB81035}" type="pres">
      <dgm:prSet presAssocID="{934EA788-57E5-4DF6-903F-71741A260B4B}" presName="spaceBetweenRectangles" presStyleCnt="0"/>
      <dgm:spPr/>
    </dgm:pt>
    <dgm:pt modelId="{0D424DDA-4453-4998-8D1B-AF54B8F29E80}" type="pres">
      <dgm:prSet presAssocID="{59EBE494-15A6-41F0-873B-F39668730ACB}" presName="parentLin" presStyleCnt="0"/>
      <dgm:spPr/>
    </dgm:pt>
    <dgm:pt modelId="{2F9F8573-D0BD-4F91-88ED-1429A31D7829}" type="pres">
      <dgm:prSet presAssocID="{59EBE494-15A6-41F0-873B-F39668730ACB}" presName="parentLeftMargin" presStyleLbl="node1" presStyleIdx="2" presStyleCnt="4"/>
      <dgm:spPr/>
      <dgm:t>
        <a:bodyPr/>
        <a:lstStyle/>
        <a:p>
          <a:endParaRPr lang="de-DE"/>
        </a:p>
      </dgm:t>
    </dgm:pt>
    <dgm:pt modelId="{064D3435-EBE8-4A00-9F16-8A0B956CBC2F}" type="pres">
      <dgm:prSet presAssocID="{59EBE494-15A6-41F0-873B-F39668730ACB}" presName="parentText" presStyleLbl="node1" presStyleIdx="3" presStyleCnt="4">
        <dgm:presLayoutVars>
          <dgm:chMax val="0"/>
          <dgm:bulletEnabled val="1"/>
        </dgm:presLayoutVars>
      </dgm:prSet>
      <dgm:spPr/>
      <dgm:t>
        <a:bodyPr/>
        <a:lstStyle/>
        <a:p>
          <a:endParaRPr lang="de-DE"/>
        </a:p>
      </dgm:t>
    </dgm:pt>
    <dgm:pt modelId="{BB462B4F-D03A-4323-A36B-15F8E25885DD}" type="pres">
      <dgm:prSet presAssocID="{59EBE494-15A6-41F0-873B-F39668730ACB}" presName="negativeSpace" presStyleCnt="0"/>
      <dgm:spPr/>
    </dgm:pt>
    <dgm:pt modelId="{12511C9B-5C93-45A2-B8AE-1DA1DD8D84A9}" type="pres">
      <dgm:prSet presAssocID="{59EBE494-15A6-41F0-873B-F39668730ACB}" presName="childText" presStyleLbl="conFgAcc1" presStyleIdx="3" presStyleCnt="4">
        <dgm:presLayoutVars>
          <dgm:bulletEnabled val="1"/>
        </dgm:presLayoutVars>
      </dgm:prSet>
      <dgm:spPr/>
      <dgm:t>
        <a:bodyPr/>
        <a:lstStyle/>
        <a:p>
          <a:endParaRPr lang="de-DE"/>
        </a:p>
      </dgm:t>
    </dgm:pt>
  </dgm:ptLst>
  <dgm:cxnLst>
    <dgm:cxn modelId="{A64847D9-9EAC-4260-8A23-C4077C694AC4}" type="presOf" srcId="{D46C13D6-F1A2-4F3A-A7D8-602F4317D665}" destId="{83128AB6-D6A7-4DAE-9FB0-C80769D41CB7}" srcOrd="0" destOrd="0" presId="urn:microsoft.com/office/officeart/2005/8/layout/list1"/>
    <dgm:cxn modelId="{409E4D9F-3D94-4865-A5AE-E52BCB37060D}" srcId="{B03CE825-0FFA-4CA4-A72B-C7638CE942E7}" destId="{95E200CA-D643-4190-8C54-F49E00CF2276}" srcOrd="0" destOrd="0" parTransId="{A036777B-B503-4BDE-8972-B633E41E006F}" sibTransId="{552491A9-08C7-405B-B161-30E090E3950B}"/>
    <dgm:cxn modelId="{753636E2-8B4C-464D-855E-7E325A906869}" srcId="{59EBE494-15A6-41F0-873B-F39668730ACB}" destId="{8D1268A2-790E-4D6E-A6E8-D0184E219E5D}" srcOrd="1" destOrd="0" parTransId="{B7B838B2-3009-4B36-B0EF-8348867E63A4}" sibTransId="{9553E940-7F7C-43C3-AC20-93E5959F240F}"/>
    <dgm:cxn modelId="{1A3467F5-408A-41CF-9464-BE16757F7BE1}" type="presOf" srcId="{AB5F48EE-35DE-415D-83DB-36D00E8FCFC3}" destId="{341663DA-39BD-4C11-A5E4-866AF3D248D3}" srcOrd="1" destOrd="0" presId="urn:microsoft.com/office/officeart/2005/8/layout/list1"/>
    <dgm:cxn modelId="{088F656A-69E1-4A69-9353-CE0A1F84DEA2}" type="presOf" srcId="{CE5F7B61-0AF8-46BE-8808-745BD52F77B5}" destId="{CF2B3509-3BE6-4941-AAC3-641379D545D7}" srcOrd="0" destOrd="0" presId="urn:microsoft.com/office/officeart/2005/8/layout/list1"/>
    <dgm:cxn modelId="{EEE1DE8B-B898-4B97-BBF7-5F4A6A430D91}" type="presOf" srcId="{B03CE825-0FFA-4CA4-A72B-C7638CE942E7}" destId="{A0542317-002A-4506-8E38-94BAF3BF2E75}" srcOrd="0" destOrd="0" presId="urn:microsoft.com/office/officeart/2005/8/layout/list1"/>
    <dgm:cxn modelId="{AF5834BE-B54E-4BFB-910C-7B94AAFB4F93}" type="presOf" srcId="{C64E57D9-C0A9-42E4-A18D-AD505F8B1745}" destId="{BABE4734-9DA1-413E-937C-A5C8630532CE}" srcOrd="0" destOrd="0" presId="urn:microsoft.com/office/officeart/2005/8/layout/list1"/>
    <dgm:cxn modelId="{ED947F22-71DE-43DE-A694-DC44D134FAD9}" srcId="{8C24510C-A6FF-49E6-9417-94DA815FAA92}" destId="{B03CE825-0FFA-4CA4-A72B-C7638CE942E7}" srcOrd="1" destOrd="0" parTransId="{C42A91EE-324B-4025-9BC9-389180CDF36E}" sibTransId="{CF633680-ABCA-4E4C-B54D-125FA096F107}"/>
    <dgm:cxn modelId="{7F93143B-6FE1-40D3-BB8D-A9D3DFE297CC}" type="presOf" srcId="{AB5F48EE-35DE-415D-83DB-36D00E8FCFC3}" destId="{AE6C6FA0-3A68-4402-B046-5FF155B581E3}" srcOrd="0" destOrd="0" presId="urn:microsoft.com/office/officeart/2005/8/layout/list1"/>
    <dgm:cxn modelId="{82F08B67-DDD6-4303-852D-E88C134ACA4D}" type="presOf" srcId="{8D1268A2-790E-4D6E-A6E8-D0184E219E5D}" destId="{12511C9B-5C93-45A2-B8AE-1DA1DD8D84A9}" srcOrd="0" destOrd="1" presId="urn:microsoft.com/office/officeart/2005/8/layout/list1"/>
    <dgm:cxn modelId="{59FEDB24-2D47-4189-9554-9E0E3E4E5E2E}" srcId="{AB5F48EE-35DE-415D-83DB-36D00E8FCFC3}" destId="{C64E57D9-C0A9-42E4-A18D-AD505F8B1745}" srcOrd="0" destOrd="0" parTransId="{5152B8A8-2955-44F8-A35A-466119ED78E3}" sibTransId="{093953A6-A374-4C33-9261-79C2A5E995DB}"/>
    <dgm:cxn modelId="{2C5F4B0F-34EA-428E-BED7-ADDA8533DE8F}" type="presOf" srcId="{15022B79-EBCE-4AF5-BBCA-117D7FAAA15C}" destId="{12511C9B-5C93-45A2-B8AE-1DA1DD8D84A9}" srcOrd="0" destOrd="0" presId="urn:microsoft.com/office/officeart/2005/8/layout/list1"/>
    <dgm:cxn modelId="{ABCCC345-BAD9-40E1-B6ED-F1149EE9007B}" type="presOf" srcId="{59EBE494-15A6-41F0-873B-F39668730ACB}" destId="{064D3435-EBE8-4A00-9F16-8A0B956CBC2F}" srcOrd="1" destOrd="0" presId="urn:microsoft.com/office/officeart/2005/8/layout/list1"/>
    <dgm:cxn modelId="{A0D31CE8-643C-4239-8111-9B6B54CCC1CA}" type="presOf" srcId="{95E200CA-D643-4190-8C54-F49E00CF2276}" destId="{36B8D012-5636-4814-9B3A-1552961AC587}" srcOrd="0" destOrd="0" presId="urn:microsoft.com/office/officeart/2005/8/layout/list1"/>
    <dgm:cxn modelId="{F9F3D42B-4A84-4FC2-AF9D-743A4CA27220}" type="presOf" srcId="{B03CE825-0FFA-4CA4-A72B-C7638CE942E7}" destId="{1F1A0368-91D9-44FC-B17E-9BF3E8C9867E}" srcOrd="1" destOrd="0" presId="urn:microsoft.com/office/officeart/2005/8/layout/list1"/>
    <dgm:cxn modelId="{64B0E232-8C79-4F17-B5D8-EB0A7942432A}" srcId="{59EBE494-15A6-41F0-873B-F39668730ACB}" destId="{15022B79-EBCE-4AF5-BBCA-117D7FAAA15C}" srcOrd="0" destOrd="0" parTransId="{608D3384-DBE3-4C55-A7DC-2E6C1DBC2328}" sibTransId="{F8EC662D-69F4-4F7D-B50B-6992FCB6712B}"/>
    <dgm:cxn modelId="{EFA40E52-BDD1-49AF-9735-6E5BC10C9F72}" srcId="{8C24510C-A6FF-49E6-9417-94DA815FAA92}" destId="{59EBE494-15A6-41F0-873B-F39668730ACB}" srcOrd="3" destOrd="0" parTransId="{714E043B-991D-42D5-B3DF-6FADC1E48D01}" sibTransId="{7EFAFFEA-1CB5-4F3C-8C03-9CC9E9359E05}"/>
    <dgm:cxn modelId="{85D3DF48-4CBF-4F3A-B27B-217B982D4B4D}" srcId="{D46C13D6-F1A2-4F3A-A7D8-602F4317D665}" destId="{CE5F7B61-0AF8-46BE-8808-745BD52F77B5}" srcOrd="0" destOrd="0" parTransId="{67386BB8-E2C3-47BB-9141-D65AAABBDDF3}" sibTransId="{453877D1-EB12-45B8-9167-87E43B4127BB}"/>
    <dgm:cxn modelId="{2072CBE8-C995-4EC7-B308-7AA09B8C71A1}" type="presOf" srcId="{8C24510C-A6FF-49E6-9417-94DA815FAA92}" destId="{47C3C50D-F44D-4604-82B7-C7AF15107E67}" srcOrd="0" destOrd="0" presId="urn:microsoft.com/office/officeart/2005/8/layout/list1"/>
    <dgm:cxn modelId="{203C6E81-527E-46C6-B013-646F981866F8}" type="presOf" srcId="{D46C13D6-F1A2-4F3A-A7D8-602F4317D665}" destId="{492C694B-7D05-4A02-AB81-914D57941755}" srcOrd="1" destOrd="0" presId="urn:microsoft.com/office/officeart/2005/8/layout/list1"/>
    <dgm:cxn modelId="{B3D1A6EB-372A-4BDB-A4E7-8A0EAA27E2D7}" srcId="{8C24510C-A6FF-49E6-9417-94DA815FAA92}" destId="{AB5F48EE-35DE-415D-83DB-36D00E8FCFC3}" srcOrd="0" destOrd="0" parTransId="{FBF19E12-9A63-481E-9CC6-B0456850C245}" sibTransId="{FEB03A2B-8BE0-4CCB-A04A-2A7E06D012C2}"/>
    <dgm:cxn modelId="{3CB7749F-2A18-4E62-BEE3-AAB323211E08}" srcId="{8C24510C-A6FF-49E6-9417-94DA815FAA92}" destId="{D46C13D6-F1A2-4F3A-A7D8-602F4317D665}" srcOrd="2" destOrd="0" parTransId="{E715EE13-3E81-477D-BC69-42DBD155D67E}" sibTransId="{934EA788-57E5-4DF6-903F-71741A260B4B}"/>
    <dgm:cxn modelId="{45C111D4-3FB9-4FF2-AD76-48F0D202617A}" type="presOf" srcId="{59EBE494-15A6-41F0-873B-F39668730ACB}" destId="{2F9F8573-D0BD-4F91-88ED-1429A31D7829}" srcOrd="0" destOrd="0" presId="urn:microsoft.com/office/officeart/2005/8/layout/list1"/>
    <dgm:cxn modelId="{53DC3E74-7855-4ADA-B105-D6EBD52AD7F2}" type="presParOf" srcId="{47C3C50D-F44D-4604-82B7-C7AF15107E67}" destId="{0E80F405-59DD-43CE-9FD2-C882CA3E497D}" srcOrd="0" destOrd="0" presId="urn:microsoft.com/office/officeart/2005/8/layout/list1"/>
    <dgm:cxn modelId="{FA9DD956-ED2E-4713-88BD-A73EB43EFF3D}" type="presParOf" srcId="{0E80F405-59DD-43CE-9FD2-C882CA3E497D}" destId="{AE6C6FA0-3A68-4402-B046-5FF155B581E3}" srcOrd="0" destOrd="0" presId="urn:microsoft.com/office/officeart/2005/8/layout/list1"/>
    <dgm:cxn modelId="{B1895C05-D284-4D43-AE25-BBE9858F3B4F}" type="presParOf" srcId="{0E80F405-59DD-43CE-9FD2-C882CA3E497D}" destId="{341663DA-39BD-4C11-A5E4-866AF3D248D3}" srcOrd="1" destOrd="0" presId="urn:microsoft.com/office/officeart/2005/8/layout/list1"/>
    <dgm:cxn modelId="{DA867750-787C-4B10-A0E6-F82267C0EAD6}" type="presParOf" srcId="{47C3C50D-F44D-4604-82B7-C7AF15107E67}" destId="{683589A8-63D4-4AC9-B2D4-9431B1D9DAD0}" srcOrd="1" destOrd="0" presId="urn:microsoft.com/office/officeart/2005/8/layout/list1"/>
    <dgm:cxn modelId="{2AF0BB50-E0CA-4D2E-A356-31108F821A5C}" type="presParOf" srcId="{47C3C50D-F44D-4604-82B7-C7AF15107E67}" destId="{BABE4734-9DA1-413E-937C-A5C8630532CE}" srcOrd="2" destOrd="0" presId="urn:microsoft.com/office/officeart/2005/8/layout/list1"/>
    <dgm:cxn modelId="{76EDE412-E332-43FE-B78B-FD1678CA0D4D}" type="presParOf" srcId="{47C3C50D-F44D-4604-82B7-C7AF15107E67}" destId="{6EAFD94D-A346-458E-A3EF-39AEFC2482C0}" srcOrd="3" destOrd="0" presId="urn:microsoft.com/office/officeart/2005/8/layout/list1"/>
    <dgm:cxn modelId="{2289AD1E-1833-46A6-8386-7921A0A7E08D}" type="presParOf" srcId="{47C3C50D-F44D-4604-82B7-C7AF15107E67}" destId="{194C0580-1E35-4648-8F33-D62492A71DF7}" srcOrd="4" destOrd="0" presId="urn:microsoft.com/office/officeart/2005/8/layout/list1"/>
    <dgm:cxn modelId="{D27A5552-DAA0-4A21-897D-C8B3A6229457}" type="presParOf" srcId="{194C0580-1E35-4648-8F33-D62492A71DF7}" destId="{A0542317-002A-4506-8E38-94BAF3BF2E75}" srcOrd="0" destOrd="0" presId="urn:microsoft.com/office/officeart/2005/8/layout/list1"/>
    <dgm:cxn modelId="{D1CC9937-CD42-48FB-BDCC-2DA081A039B6}" type="presParOf" srcId="{194C0580-1E35-4648-8F33-D62492A71DF7}" destId="{1F1A0368-91D9-44FC-B17E-9BF3E8C9867E}" srcOrd="1" destOrd="0" presId="urn:microsoft.com/office/officeart/2005/8/layout/list1"/>
    <dgm:cxn modelId="{27C202E0-C18C-46C7-A469-E2EEB66BED9E}" type="presParOf" srcId="{47C3C50D-F44D-4604-82B7-C7AF15107E67}" destId="{6DACE22F-BCCB-46E2-91A4-CCEA79FBCC92}" srcOrd="5" destOrd="0" presId="urn:microsoft.com/office/officeart/2005/8/layout/list1"/>
    <dgm:cxn modelId="{94564EDA-A5A4-436F-B55D-778D63EBF3C3}" type="presParOf" srcId="{47C3C50D-F44D-4604-82B7-C7AF15107E67}" destId="{36B8D012-5636-4814-9B3A-1552961AC587}" srcOrd="6" destOrd="0" presId="urn:microsoft.com/office/officeart/2005/8/layout/list1"/>
    <dgm:cxn modelId="{6CB78B72-C513-4BAE-9244-253227C80B34}" type="presParOf" srcId="{47C3C50D-F44D-4604-82B7-C7AF15107E67}" destId="{7168A913-ABBA-421C-8150-E9CA34F73103}" srcOrd="7" destOrd="0" presId="urn:microsoft.com/office/officeart/2005/8/layout/list1"/>
    <dgm:cxn modelId="{E42C78AA-B94D-40EC-9494-95CE750D56E8}" type="presParOf" srcId="{47C3C50D-F44D-4604-82B7-C7AF15107E67}" destId="{2F233067-7BFA-4757-931B-A1E5FE142C58}" srcOrd="8" destOrd="0" presId="urn:microsoft.com/office/officeart/2005/8/layout/list1"/>
    <dgm:cxn modelId="{82D3AFAE-0754-4188-91D3-41696AC58421}" type="presParOf" srcId="{2F233067-7BFA-4757-931B-A1E5FE142C58}" destId="{83128AB6-D6A7-4DAE-9FB0-C80769D41CB7}" srcOrd="0" destOrd="0" presId="urn:microsoft.com/office/officeart/2005/8/layout/list1"/>
    <dgm:cxn modelId="{1BCFF50B-A9F6-4EA9-AE87-16A4D0220C95}" type="presParOf" srcId="{2F233067-7BFA-4757-931B-A1E5FE142C58}" destId="{492C694B-7D05-4A02-AB81-914D57941755}" srcOrd="1" destOrd="0" presId="urn:microsoft.com/office/officeart/2005/8/layout/list1"/>
    <dgm:cxn modelId="{358604D4-D6EC-4D9F-93DE-1F0FAEA84526}" type="presParOf" srcId="{47C3C50D-F44D-4604-82B7-C7AF15107E67}" destId="{47F170CF-997E-48BB-AB62-6FD7509AF1F6}" srcOrd="9" destOrd="0" presId="urn:microsoft.com/office/officeart/2005/8/layout/list1"/>
    <dgm:cxn modelId="{C9E8D3D2-2CCC-46BB-A479-D1604F03E1B9}" type="presParOf" srcId="{47C3C50D-F44D-4604-82B7-C7AF15107E67}" destId="{CF2B3509-3BE6-4941-AAC3-641379D545D7}" srcOrd="10" destOrd="0" presId="urn:microsoft.com/office/officeart/2005/8/layout/list1"/>
    <dgm:cxn modelId="{2B0C7326-167F-4A8D-BC62-F6543C68402C}" type="presParOf" srcId="{47C3C50D-F44D-4604-82B7-C7AF15107E67}" destId="{7E293665-CBE3-4FFB-82F8-BD938DB81035}" srcOrd="11" destOrd="0" presId="urn:microsoft.com/office/officeart/2005/8/layout/list1"/>
    <dgm:cxn modelId="{649B7CF8-2B68-4D8B-88E7-EAC17E0B74DB}" type="presParOf" srcId="{47C3C50D-F44D-4604-82B7-C7AF15107E67}" destId="{0D424DDA-4453-4998-8D1B-AF54B8F29E80}" srcOrd="12" destOrd="0" presId="urn:microsoft.com/office/officeart/2005/8/layout/list1"/>
    <dgm:cxn modelId="{43505681-C011-49AD-9462-3534CD2A0F0B}" type="presParOf" srcId="{0D424DDA-4453-4998-8D1B-AF54B8F29E80}" destId="{2F9F8573-D0BD-4F91-88ED-1429A31D7829}" srcOrd="0" destOrd="0" presId="urn:microsoft.com/office/officeart/2005/8/layout/list1"/>
    <dgm:cxn modelId="{E337963B-19AF-4478-990B-94E258D5BD1F}" type="presParOf" srcId="{0D424DDA-4453-4998-8D1B-AF54B8F29E80}" destId="{064D3435-EBE8-4A00-9F16-8A0B956CBC2F}" srcOrd="1" destOrd="0" presId="urn:microsoft.com/office/officeart/2005/8/layout/list1"/>
    <dgm:cxn modelId="{B0F1322A-6175-437C-A1C6-DB6FFC300169}" type="presParOf" srcId="{47C3C50D-F44D-4604-82B7-C7AF15107E67}" destId="{BB462B4F-D03A-4323-A36B-15F8E25885DD}" srcOrd="13" destOrd="0" presId="urn:microsoft.com/office/officeart/2005/8/layout/list1"/>
    <dgm:cxn modelId="{53EC2812-899C-46F4-84E5-3E748CE7BE05}" type="presParOf" srcId="{47C3C50D-F44D-4604-82B7-C7AF15107E67}" destId="{12511C9B-5C93-45A2-B8AE-1DA1DD8D84A9}"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D206A3-C0CE-4F18-97AF-D68C4CEF28B7}">
      <dsp:nvSpPr>
        <dsp:cNvPr id="0" name=""/>
        <dsp:cNvSpPr/>
      </dsp:nvSpPr>
      <dsp:spPr>
        <a:xfrm>
          <a:off x="0" y="343738"/>
          <a:ext cx="8647200" cy="542587"/>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70764" rIns="671119" bIns="92456"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smtClean="0"/>
            <a:t>Examine how the multilingual Web can be improved through standards and best practices</a:t>
          </a:r>
          <a:endParaRPr lang="de-DE" sz="1300" kern="1200" dirty="0"/>
        </a:p>
      </dsp:txBody>
      <dsp:txXfrm>
        <a:off x="0" y="343738"/>
        <a:ext cx="8647200" cy="542587"/>
      </dsp:txXfrm>
    </dsp:sp>
    <dsp:sp modelId="{F11C8DCE-C6EB-4790-92E9-A6126CC24852}">
      <dsp:nvSpPr>
        <dsp:cNvPr id="0" name=""/>
        <dsp:cNvSpPr/>
      </dsp:nvSpPr>
      <dsp:spPr>
        <a:xfrm>
          <a:off x="432360" y="151858"/>
          <a:ext cx="6053040" cy="383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577850" rtl="0">
            <a:lnSpc>
              <a:spcPct val="90000"/>
            </a:lnSpc>
            <a:spcBef>
              <a:spcPct val="0"/>
            </a:spcBef>
            <a:spcAft>
              <a:spcPct val="35000"/>
            </a:spcAft>
          </a:pPr>
          <a:r>
            <a:rPr lang="de-DE" sz="1300" kern="1200" dirty="0" smtClean="0"/>
            <a:t>Overall </a:t>
          </a:r>
          <a:r>
            <a:rPr lang="de-DE" sz="1300" kern="1200" dirty="0" err="1" smtClean="0"/>
            <a:t>Objective</a:t>
          </a:r>
          <a:endParaRPr lang="de-DE" sz="1300" kern="1200" dirty="0"/>
        </a:p>
      </dsp:txBody>
      <dsp:txXfrm>
        <a:off x="432360" y="151858"/>
        <a:ext cx="6053040" cy="383760"/>
      </dsp:txXfrm>
    </dsp:sp>
    <dsp:sp modelId="{6087A36E-B2FA-45D3-91BD-C3D7C834FB89}">
      <dsp:nvSpPr>
        <dsp:cNvPr id="0" name=""/>
        <dsp:cNvSpPr/>
      </dsp:nvSpPr>
      <dsp:spPr>
        <a:xfrm>
          <a:off x="0" y="1148406"/>
          <a:ext cx="8647200" cy="15561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70764" rIns="671119" bIns="92456" numCol="1" spcCol="1270" anchor="t" anchorCtr="0">
          <a:noAutofit/>
        </a:bodyPr>
        <a:lstStyle/>
        <a:p>
          <a:pPr marL="114300" lvl="1" indent="-114300" algn="l" defTabSz="622300" rtl="0">
            <a:lnSpc>
              <a:spcPct val="90000"/>
            </a:lnSpc>
            <a:spcBef>
              <a:spcPct val="0"/>
            </a:spcBef>
            <a:spcAft>
              <a:spcPct val="15000"/>
            </a:spcAft>
            <a:buChar char="••"/>
          </a:pPr>
          <a:r>
            <a:rPr lang="en-US" sz="1300" kern="1200" dirty="0" smtClean="0"/>
            <a:t>4 public events</a:t>
          </a:r>
          <a:endParaRPr lang="en-US" sz="1300" kern="1200" dirty="0"/>
        </a:p>
        <a:p>
          <a:pPr marL="114300" lvl="1" indent="-114300" algn="l" defTabSz="622300" rtl="0">
            <a:lnSpc>
              <a:spcPct val="90000"/>
            </a:lnSpc>
            <a:spcBef>
              <a:spcPct val="0"/>
            </a:spcBef>
            <a:spcAft>
              <a:spcPct val="15000"/>
            </a:spcAft>
            <a:buChar char="••"/>
          </a:pPr>
          <a:r>
            <a:rPr lang="en-US" sz="1300" kern="1200" dirty="0" smtClean="0"/>
            <a:t>Web site (</a:t>
          </a:r>
          <a:r>
            <a:rPr lang="de-DE" sz="1300" kern="1200" dirty="0" smtClean="0">
              <a:hlinkClick xmlns:r="http://schemas.openxmlformats.org/officeDocument/2006/relationships" r:id="rId1"/>
            </a:rPr>
            <a:t>http://www.multilingualweb.eu</a:t>
          </a:r>
          <a:r>
            <a:rPr lang="de-DE" sz="1300" kern="1200" dirty="0" smtClean="0"/>
            <a:t>)</a:t>
          </a:r>
          <a:endParaRPr lang="en-US" sz="1300" kern="1200" dirty="0"/>
        </a:p>
        <a:p>
          <a:pPr marL="114300" marR="0" lvl="1" indent="-114300" algn="l" defTabSz="914400" rtl="0" eaLnBrk="1" fontAlgn="auto" latinLnBrk="0" hangingPunct="1">
            <a:lnSpc>
              <a:spcPct val="100000"/>
            </a:lnSpc>
            <a:spcBef>
              <a:spcPct val="0"/>
            </a:spcBef>
            <a:spcAft>
              <a:spcPts val="0"/>
            </a:spcAft>
            <a:buClrTx/>
            <a:buSzTx/>
            <a:buFontTx/>
            <a:buChar char="••"/>
            <a:tabLst/>
            <a:defRPr/>
          </a:pPr>
          <a:r>
            <a:rPr lang="en-US" sz="1300" kern="1200" dirty="0" smtClean="0"/>
            <a:t>Other items (</a:t>
          </a:r>
          <a:r>
            <a:rPr lang="en-US" sz="1300" kern="1200" dirty="0" smtClean="0"/>
            <a:t>unfunded, developed </a:t>
          </a:r>
          <a:r>
            <a:rPr lang="en-US" sz="1300" kern="1200" smtClean="0"/>
            <a:t>by the W3C </a:t>
          </a:r>
          <a:r>
            <a:rPr lang="en-US" sz="1300" kern="1200" dirty="0" smtClean="0"/>
            <a:t>based on input from partners)</a:t>
          </a:r>
          <a:r>
            <a:rPr lang="en-US" sz="1300" kern="1200" dirty="0" smtClean="0"/>
            <a:t/>
          </a:r>
          <a:br>
            <a:rPr lang="en-US" sz="1300" kern="1200" dirty="0" smtClean="0"/>
          </a:br>
          <a:r>
            <a:rPr lang="en-US" sz="1300" kern="1200" dirty="0" smtClean="0"/>
            <a:t>	Educational material/curriculum</a:t>
          </a:r>
          <a:br>
            <a:rPr lang="en-US" sz="1300" kern="1200" dirty="0" smtClean="0"/>
          </a:br>
          <a:r>
            <a:rPr lang="en-US" sz="1300" kern="1200" dirty="0" smtClean="0"/>
            <a:t>	Test results (see </a:t>
          </a:r>
          <a:r>
            <a:rPr lang="de-DE" sz="1300" kern="1200" dirty="0" smtClean="0">
              <a:hlinkClick xmlns:r="http://schemas.openxmlformats.org/officeDocument/2006/relationships" r:id="rId2"/>
            </a:rPr>
            <a:t>http://www.w3.org/International/tests/</a:t>
          </a:r>
          <a:r>
            <a:rPr lang="de-DE" sz="1300" kern="1200" dirty="0" smtClean="0"/>
            <a:t>)</a:t>
          </a:r>
          <a:br>
            <a:rPr lang="de-DE" sz="1300" kern="1200" dirty="0" smtClean="0"/>
          </a:br>
          <a:r>
            <a:rPr lang="de-DE" sz="1300" kern="1200" dirty="0" smtClean="0"/>
            <a:t>	</a:t>
          </a:r>
          <a:r>
            <a:rPr lang="en-US" sz="1300" kern="1200" dirty="0" smtClean="0"/>
            <a:t>Internationalization Checker </a:t>
          </a:r>
          <a:r>
            <a:rPr lang="en-US" sz="1300" kern="1200" dirty="0" smtClean="0"/>
            <a:t>(</a:t>
          </a:r>
          <a:r>
            <a:rPr lang="de-DE" sz="1300" kern="1200" dirty="0" smtClean="0">
              <a:hlinkClick xmlns:r="http://schemas.openxmlformats.org/officeDocument/2006/relationships" r:id=""/>
            </a:rPr>
            <a:t>http:// qa-dev.w3.org/i18n-checker</a:t>
          </a:r>
          <a:r>
            <a:rPr lang="en-US" sz="1300" kern="1200" dirty="0" smtClean="0"/>
            <a:t>)</a:t>
          </a:r>
          <a:endParaRPr lang="en-US" sz="1300" kern="1200" dirty="0"/>
        </a:p>
      </dsp:txBody>
      <dsp:txXfrm>
        <a:off x="0" y="1148406"/>
        <a:ext cx="8647200" cy="1556100"/>
      </dsp:txXfrm>
    </dsp:sp>
    <dsp:sp modelId="{0B8F21D0-3CDE-4A83-83A2-C42F62B0D55F}">
      <dsp:nvSpPr>
        <dsp:cNvPr id="0" name=""/>
        <dsp:cNvSpPr/>
      </dsp:nvSpPr>
      <dsp:spPr>
        <a:xfrm>
          <a:off x="432360" y="956526"/>
          <a:ext cx="6053040" cy="383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577850" rtl="0">
            <a:lnSpc>
              <a:spcPct val="90000"/>
            </a:lnSpc>
            <a:spcBef>
              <a:spcPct val="0"/>
            </a:spcBef>
            <a:spcAft>
              <a:spcPct val="35000"/>
            </a:spcAft>
          </a:pPr>
          <a:r>
            <a:rPr lang="en-US" sz="1300" kern="1200" smtClean="0"/>
            <a:t>Dissemination/Outreach</a:t>
          </a:r>
          <a:endParaRPr lang="de-DE" sz="1300" kern="1200" dirty="0"/>
        </a:p>
      </dsp:txBody>
      <dsp:txXfrm>
        <a:off x="432360" y="956526"/>
        <a:ext cx="6053040" cy="383760"/>
      </dsp:txXfrm>
    </dsp:sp>
    <dsp:sp modelId="{325D4AEE-AE29-40C9-837B-E7BB56D6E8F9}">
      <dsp:nvSpPr>
        <dsp:cNvPr id="0" name=""/>
        <dsp:cNvSpPr/>
      </dsp:nvSpPr>
      <dsp:spPr>
        <a:xfrm>
          <a:off x="0" y="2966586"/>
          <a:ext cx="8647200" cy="1289925"/>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70764" rIns="671119" bIns="92456"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smtClean="0"/>
            <a:t>Thematic Network funded by the European Commission (ICT PSP Grant Agreement No. 250500, and as part of the Competitiveness and Innovation Framework </a:t>
          </a:r>
          <a:r>
            <a:rPr lang="en-US" sz="1300" kern="1200" dirty="0" err="1" smtClean="0"/>
            <a:t>Programme</a:t>
          </a:r>
          <a:r>
            <a:rPr lang="en-US" sz="1300" kern="1200" dirty="0" smtClean="0"/>
            <a:t>)</a:t>
          </a:r>
          <a:endParaRPr lang="de-DE" sz="1300" kern="1200" dirty="0"/>
        </a:p>
        <a:p>
          <a:pPr marL="114300" lvl="1" indent="-114300" algn="l" defTabSz="577850" rtl="0" eaLnBrk="1" latinLnBrk="0">
            <a:lnSpc>
              <a:spcPct val="90000"/>
            </a:lnSpc>
            <a:spcBef>
              <a:spcPct val="0"/>
            </a:spcBef>
            <a:spcAft>
              <a:spcPct val="15000"/>
            </a:spcAft>
            <a:buChar char="••"/>
          </a:pPr>
          <a:r>
            <a:rPr lang="en-US" sz="1300" kern="1200" dirty="0" smtClean="0"/>
            <a:t>Duration: 24 months from 1 April 2010</a:t>
          </a:r>
          <a:endParaRPr lang="de-DE" sz="1300" kern="1200" dirty="0" smtClean="0"/>
        </a:p>
        <a:p>
          <a:pPr marL="114300" lvl="1" indent="-114300" algn="l" defTabSz="577850" rtl="0" eaLnBrk="1" latinLnBrk="0">
            <a:lnSpc>
              <a:spcPct val="90000"/>
            </a:lnSpc>
            <a:spcBef>
              <a:spcPct val="0"/>
            </a:spcBef>
            <a:spcAft>
              <a:spcPct val="15000"/>
            </a:spcAft>
            <a:buChar char="••"/>
          </a:pPr>
          <a:r>
            <a:rPr lang="en-US" sz="1300" kern="1200" dirty="0" smtClean="0"/>
            <a:t>Coordination: World Wide Web Consortium (W3C)/European Research Consortium for Informatics and Mathematics (ERCIM)</a:t>
          </a:r>
          <a:endParaRPr lang="de-DE" sz="1300" kern="1200" dirty="0" smtClean="0"/>
        </a:p>
      </dsp:txBody>
      <dsp:txXfrm>
        <a:off x="0" y="2966586"/>
        <a:ext cx="8647200" cy="1289925"/>
      </dsp:txXfrm>
    </dsp:sp>
    <dsp:sp modelId="{9FFCD386-4E3C-4F72-8405-7439335566E0}">
      <dsp:nvSpPr>
        <dsp:cNvPr id="0" name=""/>
        <dsp:cNvSpPr/>
      </dsp:nvSpPr>
      <dsp:spPr>
        <a:xfrm>
          <a:off x="432360" y="2774706"/>
          <a:ext cx="6053040" cy="383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577850" rtl="0">
            <a:lnSpc>
              <a:spcPct val="90000"/>
            </a:lnSpc>
            <a:spcBef>
              <a:spcPct val="0"/>
            </a:spcBef>
            <a:spcAft>
              <a:spcPct val="35000"/>
            </a:spcAft>
          </a:pPr>
          <a:r>
            <a:rPr lang="de-DE" sz="1300" kern="1200" dirty="0" err="1" smtClean="0"/>
            <a:t>Organization</a:t>
          </a:r>
          <a:endParaRPr lang="de-DE" sz="1300" kern="1200" dirty="0"/>
        </a:p>
      </dsp:txBody>
      <dsp:txXfrm>
        <a:off x="432360" y="2774706"/>
        <a:ext cx="6053040" cy="383760"/>
      </dsp:txXfrm>
    </dsp:sp>
    <dsp:sp modelId="{C61504B6-4AFE-4C6B-BE2D-E13A4B1A35B5}">
      <dsp:nvSpPr>
        <dsp:cNvPr id="0" name=""/>
        <dsp:cNvSpPr/>
      </dsp:nvSpPr>
      <dsp:spPr>
        <a:xfrm>
          <a:off x="0" y="4518591"/>
          <a:ext cx="8647200" cy="11056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70764" rIns="671119" bIns="92456" numCol="1" spcCol="1270" anchor="t" anchorCtr="0">
          <a:noAutofit/>
        </a:bodyPr>
        <a:lstStyle/>
        <a:p>
          <a:pPr marL="114300" lvl="1" indent="-114300" algn="l" defTabSz="577850" rtl="0">
            <a:lnSpc>
              <a:spcPct val="90000"/>
            </a:lnSpc>
            <a:spcBef>
              <a:spcPct val="0"/>
            </a:spcBef>
            <a:spcAft>
              <a:spcPct val="15000"/>
            </a:spcAft>
            <a:buChar char="••"/>
          </a:pPr>
          <a:r>
            <a:rPr lang="de-DE" sz="1300" kern="1200" dirty="0" smtClean="0"/>
            <a:t>22 </a:t>
          </a:r>
          <a:r>
            <a:rPr lang="de-DE" sz="1300" kern="1200" dirty="0" err="1" smtClean="0"/>
            <a:t>partners</a:t>
          </a:r>
          <a:r>
            <a:rPr lang="de-DE" sz="1300" kern="1200" dirty="0" smtClean="0"/>
            <a:t> </a:t>
          </a:r>
          <a:r>
            <a:rPr lang="de-DE" sz="1300" kern="1200" dirty="0" err="1" smtClean="0"/>
            <a:t>from</a:t>
          </a:r>
          <a:r>
            <a:rPr lang="de-DE" sz="1300" kern="1200" dirty="0" smtClean="0"/>
            <a:t> 15 countries all </a:t>
          </a:r>
          <a:r>
            <a:rPr lang="de-DE" sz="1300" kern="1200" dirty="0" err="1" smtClean="0"/>
            <a:t>over</a:t>
          </a:r>
          <a:r>
            <a:rPr lang="de-DE" sz="1300" kern="1200" dirty="0" smtClean="0"/>
            <a:t> Europe</a:t>
          </a:r>
          <a:endParaRPr lang="de-DE" sz="1300" kern="1200" dirty="0"/>
        </a:p>
        <a:p>
          <a:pPr marL="114300" lvl="1" indent="-114300" algn="l" defTabSz="577850" rtl="0">
            <a:lnSpc>
              <a:spcPct val="90000"/>
            </a:lnSpc>
            <a:spcBef>
              <a:spcPct val="0"/>
            </a:spcBef>
            <a:spcAft>
              <a:spcPct val="15000"/>
            </a:spcAft>
            <a:buChar char="••"/>
          </a:pPr>
          <a:r>
            <a:rPr lang="de-DE" sz="1300" kern="1200" dirty="0" err="1" smtClean="0"/>
            <a:t>Industry</a:t>
          </a:r>
          <a:r>
            <a:rPr lang="de-DE" sz="1300" kern="1200" dirty="0" smtClean="0"/>
            <a:t> (</a:t>
          </a:r>
          <a:r>
            <a:rPr lang="de-DE" sz="1300" kern="1200" dirty="0" err="1" smtClean="0"/>
            <a:t>providers</a:t>
          </a:r>
          <a:r>
            <a:rPr lang="de-DE" sz="1300" kern="1200" dirty="0" smtClean="0"/>
            <a:t> </a:t>
          </a:r>
          <a:r>
            <a:rPr lang="de-DE" sz="1300" kern="1200" dirty="0" err="1" smtClean="0"/>
            <a:t>or</a:t>
          </a:r>
          <a:r>
            <a:rPr lang="de-DE" sz="1300" kern="1200" dirty="0" smtClean="0"/>
            <a:t> </a:t>
          </a:r>
          <a:r>
            <a:rPr lang="de-DE" sz="1300" kern="1200" dirty="0" err="1" smtClean="0"/>
            <a:t>users</a:t>
          </a:r>
          <a:r>
            <a:rPr lang="de-DE" sz="1300" kern="1200" dirty="0" smtClean="0"/>
            <a:t> </a:t>
          </a:r>
          <a:r>
            <a:rPr lang="de-DE" sz="1300" kern="1200" dirty="0" err="1" smtClean="0"/>
            <a:t>of</a:t>
          </a:r>
          <a:r>
            <a:rPr lang="de-DE" sz="1300" kern="1200" dirty="0" smtClean="0"/>
            <a:t> </a:t>
          </a:r>
          <a:r>
            <a:rPr lang="de-DE" sz="1300" kern="1200" dirty="0" err="1" smtClean="0"/>
            <a:t>technology</a:t>
          </a:r>
          <a:r>
            <a:rPr lang="de-DE" sz="1300" kern="1200" dirty="0" smtClean="0"/>
            <a:t> </a:t>
          </a:r>
          <a:r>
            <a:rPr lang="de-DE" sz="1300" kern="1200" dirty="0" err="1" smtClean="0"/>
            <a:t>or</a:t>
          </a:r>
          <a:r>
            <a:rPr lang="de-DE" sz="1300" kern="1200" dirty="0" smtClean="0"/>
            <a:t> </a:t>
          </a:r>
          <a:r>
            <a:rPr lang="de-DE" sz="1300" kern="1200" dirty="0" err="1" smtClean="0"/>
            <a:t>services</a:t>
          </a:r>
          <a:r>
            <a:rPr lang="de-DE" sz="1300" kern="1200" dirty="0" smtClean="0"/>
            <a:t>), </a:t>
          </a:r>
          <a:r>
            <a:rPr lang="de-DE" sz="1300" kern="1200" dirty="0" err="1" smtClean="0"/>
            <a:t>Academia</a:t>
          </a:r>
          <a:r>
            <a:rPr lang="de-DE" sz="1300" kern="1200" dirty="0" smtClean="0"/>
            <a:t>, </a:t>
          </a:r>
          <a:r>
            <a:rPr lang="de-DE" sz="1300" kern="1200" dirty="0" err="1" smtClean="0"/>
            <a:t>Standardization</a:t>
          </a:r>
          <a:r>
            <a:rPr lang="de-DE" sz="1300" kern="1200" dirty="0" smtClean="0"/>
            <a:t> </a:t>
          </a:r>
          <a:r>
            <a:rPr lang="de-DE" sz="1300" kern="1200" dirty="0" err="1" smtClean="0"/>
            <a:t>Organizations</a:t>
          </a:r>
          <a:endParaRPr lang="de-DE" sz="1300" kern="1200" dirty="0"/>
        </a:p>
        <a:p>
          <a:pPr marL="114300" lvl="1" indent="-114300" algn="l" defTabSz="577850" rtl="0">
            <a:lnSpc>
              <a:spcPct val="90000"/>
            </a:lnSpc>
            <a:spcBef>
              <a:spcPct val="0"/>
            </a:spcBef>
            <a:spcAft>
              <a:spcPct val="15000"/>
            </a:spcAft>
            <a:buChar char="••"/>
          </a:pPr>
          <a:r>
            <a:rPr lang="de-DE" sz="1300" kern="1200" dirty="0" err="1" smtClean="0"/>
            <a:t>Covering</a:t>
          </a:r>
          <a:r>
            <a:rPr lang="de-DE" sz="1300" kern="1200" dirty="0" smtClean="0"/>
            <a:t> </a:t>
          </a:r>
          <a:r>
            <a:rPr lang="de-DE" sz="1300" kern="1200" dirty="0" err="1" smtClean="0"/>
            <a:t>wide</a:t>
          </a:r>
          <a:r>
            <a:rPr lang="de-DE" sz="1300" kern="1200" dirty="0" smtClean="0"/>
            <a:t> </a:t>
          </a:r>
          <a:r>
            <a:rPr lang="de-DE" sz="1300" kern="1200" dirty="0" err="1" smtClean="0"/>
            <a:t>range</a:t>
          </a:r>
          <a:r>
            <a:rPr lang="de-DE" sz="1300" kern="1200" dirty="0" smtClean="0"/>
            <a:t> </a:t>
          </a:r>
          <a:r>
            <a:rPr lang="de-DE" sz="1300" kern="1200" dirty="0" err="1" smtClean="0"/>
            <a:t>of</a:t>
          </a:r>
          <a:r>
            <a:rPr lang="de-DE" sz="1300" kern="1200" dirty="0" smtClean="0"/>
            <a:t> </a:t>
          </a:r>
          <a:r>
            <a:rPr lang="de-DE" sz="1300" kern="1200" dirty="0" err="1" smtClean="0"/>
            <a:t>subject</a:t>
          </a:r>
          <a:r>
            <a:rPr lang="de-DE" sz="1300" kern="1200" dirty="0" smtClean="0"/>
            <a:t> </a:t>
          </a:r>
          <a:r>
            <a:rPr lang="de-DE" sz="1300" kern="1200" dirty="0" err="1" smtClean="0"/>
            <a:t>areas</a:t>
          </a:r>
          <a:r>
            <a:rPr lang="de-DE" sz="1300" kern="1200" dirty="0" smtClean="0"/>
            <a:t>: </a:t>
          </a:r>
          <a:r>
            <a:rPr lang="de-DE" sz="1300" kern="1200" dirty="0" err="1" smtClean="0"/>
            <a:t>language</a:t>
          </a:r>
          <a:r>
            <a:rPr lang="de-DE" sz="1300" kern="1200" dirty="0" smtClean="0"/>
            <a:t> </a:t>
          </a:r>
          <a:r>
            <a:rPr lang="de-DE" sz="1300" kern="1200" dirty="0" err="1" smtClean="0"/>
            <a:t>technology</a:t>
          </a:r>
          <a:r>
            <a:rPr lang="de-DE" sz="1300" kern="1200" dirty="0" smtClean="0"/>
            <a:t>, </a:t>
          </a:r>
          <a:r>
            <a:rPr lang="de-DE" sz="1300" kern="1200" dirty="0" err="1" smtClean="0"/>
            <a:t>localization</a:t>
          </a:r>
          <a:r>
            <a:rPr lang="de-DE" sz="1300" kern="1200" dirty="0" smtClean="0"/>
            <a:t>, </a:t>
          </a:r>
          <a:r>
            <a:rPr lang="de-DE" sz="1300" kern="1200" dirty="0" err="1" smtClean="0"/>
            <a:t>browser</a:t>
          </a:r>
          <a:r>
            <a:rPr lang="de-DE" sz="1300" kern="1200" dirty="0" smtClean="0"/>
            <a:t> </a:t>
          </a:r>
          <a:r>
            <a:rPr lang="de-DE" sz="1300" kern="1200" dirty="0" err="1" smtClean="0"/>
            <a:t>development</a:t>
          </a:r>
          <a:r>
            <a:rPr lang="de-DE" sz="1300" kern="1200" dirty="0" smtClean="0"/>
            <a:t>, </a:t>
          </a:r>
          <a:r>
            <a:rPr lang="de-DE" sz="1300" kern="1200" dirty="0" err="1" smtClean="0"/>
            <a:t>content</a:t>
          </a:r>
          <a:r>
            <a:rPr lang="de-DE" sz="1300" kern="1200" dirty="0" smtClean="0"/>
            <a:t> </a:t>
          </a:r>
          <a:r>
            <a:rPr lang="de-DE" sz="1300" kern="1200" dirty="0" err="1" smtClean="0"/>
            <a:t>creation</a:t>
          </a:r>
          <a:r>
            <a:rPr lang="de-DE" sz="1300" kern="1200" dirty="0" smtClean="0"/>
            <a:t>, </a:t>
          </a:r>
          <a:r>
            <a:rPr lang="de-DE" sz="1300" kern="1200" dirty="0" err="1" smtClean="0"/>
            <a:t>social</a:t>
          </a:r>
          <a:r>
            <a:rPr lang="de-DE" sz="1300" kern="1200" dirty="0" smtClean="0"/>
            <a:t> </a:t>
          </a:r>
          <a:r>
            <a:rPr lang="de-DE" sz="1300" kern="1200" dirty="0" err="1" smtClean="0"/>
            <a:t>media</a:t>
          </a:r>
          <a:r>
            <a:rPr lang="de-DE" sz="1300" kern="1200" dirty="0" smtClean="0"/>
            <a:t> …</a:t>
          </a:r>
          <a:endParaRPr lang="de-DE" sz="1300" kern="1200" dirty="0"/>
        </a:p>
      </dsp:txBody>
      <dsp:txXfrm>
        <a:off x="0" y="4518591"/>
        <a:ext cx="8647200" cy="1105650"/>
      </dsp:txXfrm>
    </dsp:sp>
    <dsp:sp modelId="{0F9D020D-D621-43B9-9C74-4940F83A0D63}">
      <dsp:nvSpPr>
        <dsp:cNvPr id="0" name=""/>
        <dsp:cNvSpPr/>
      </dsp:nvSpPr>
      <dsp:spPr>
        <a:xfrm>
          <a:off x="432360" y="4326711"/>
          <a:ext cx="6053040" cy="383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577850" rtl="0">
            <a:lnSpc>
              <a:spcPct val="90000"/>
            </a:lnSpc>
            <a:spcBef>
              <a:spcPct val="0"/>
            </a:spcBef>
            <a:spcAft>
              <a:spcPct val="35000"/>
            </a:spcAft>
          </a:pPr>
          <a:r>
            <a:rPr lang="de-DE" sz="1300" kern="1200" dirty="0" err="1" smtClean="0"/>
            <a:t>Participants</a:t>
          </a:r>
          <a:endParaRPr lang="de-DE" sz="1300" kern="1200" dirty="0"/>
        </a:p>
      </dsp:txBody>
      <dsp:txXfrm>
        <a:off x="432360" y="4326711"/>
        <a:ext cx="6053040" cy="3837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8500C5-0370-4D6D-B2C8-CD2316C11FBE}">
      <dsp:nvSpPr>
        <dsp:cNvPr id="0" name=""/>
        <dsp:cNvSpPr/>
      </dsp:nvSpPr>
      <dsp:spPr>
        <a:xfrm>
          <a:off x="0" y="148275"/>
          <a:ext cx="8647200" cy="9652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Increase </a:t>
          </a:r>
          <a:r>
            <a:rPr lang="en-US" sz="2500" kern="1200" dirty="0" smtClean="0">
              <a:solidFill>
                <a:schemeClr val="tx2"/>
              </a:solidFill>
            </a:rPr>
            <a:t>visibility</a:t>
          </a:r>
          <a:r>
            <a:rPr lang="en-US" sz="2500" kern="1200" dirty="0" smtClean="0"/>
            <a:t> and </a:t>
          </a:r>
          <a:r>
            <a:rPr lang="en-US" sz="2500" kern="1200" dirty="0" smtClean="0">
              <a:solidFill>
                <a:schemeClr val="tx2"/>
              </a:solidFill>
            </a:rPr>
            <a:t>use</a:t>
          </a:r>
          <a:r>
            <a:rPr lang="en-US" sz="2500" kern="1200" dirty="0" smtClean="0"/>
            <a:t> of existing best practices and standards.</a:t>
          </a:r>
          <a:endParaRPr lang="de-DE" sz="2500" kern="1200" dirty="0"/>
        </a:p>
      </dsp:txBody>
      <dsp:txXfrm>
        <a:off x="0" y="148275"/>
        <a:ext cx="8647200" cy="965250"/>
      </dsp:txXfrm>
    </dsp:sp>
    <dsp:sp modelId="{D3FF39AB-402E-4E86-B9D9-F9C5EB60D7A6}">
      <dsp:nvSpPr>
        <dsp:cNvPr id="0" name=""/>
        <dsp:cNvSpPr/>
      </dsp:nvSpPr>
      <dsp:spPr>
        <a:xfrm>
          <a:off x="0" y="1185525"/>
          <a:ext cx="8647200" cy="9652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Act as </a:t>
          </a:r>
          <a:r>
            <a:rPr lang="en-US" sz="2500" kern="1200" dirty="0" smtClean="0">
              <a:solidFill>
                <a:schemeClr val="tx2"/>
              </a:solidFill>
            </a:rPr>
            <a:t>catalyst</a:t>
          </a:r>
          <a:r>
            <a:rPr lang="en-US" sz="2500" kern="1200" dirty="0" smtClean="0"/>
            <a:t> for future projects related to standardization, best practices and tools development.</a:t>
          </a:r>
          <a:endParaRPr lang="de-DE" sz="2500" kern="1200" dirty="0"/>
        </a:p>
      </dsp:txBody>
      <dsp:txXfrm>
        <a:off x="0" y="1185525"/>
        <a:ext cx="8647200" cy="965250"/>
      </dsp:txXfrm>
    </dsp:sp>
    <dsp:sp modelId="{10D1FDFA-88D4-4DB9-B599-633B1BB79875}">
      <dsp:nvSpPr>
        <dsp:cNvPr id="0" name=""/>
        <dsp:cNvSpPr/>
      </dsp:nvSpPr>
      <dsp:spPr>
        <a:xfrm>
          <a:off x="0" y="2222775"/>
          <a:ext cx="8647200" cy="9652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Create </a:t>
          </a:r>
          <a:r>
            <a:rPr lang="en-US" sz="2500" kern="1200" dirty="0" smtClean="0">
              <a:solidFill>
                <a:schemeClr val="tx2"/>
              </a:solidFill>
            </a:rPr>
            <a:t>network</a:t>
          </a:r>
          <a:r>
            <a:rPr lang="en-US" sz="2500" kern="1200" dirty="0" smtClean="0"/>
            <a:t> links across organizations, scientific disciplines &amp; industry application areas.</a:t>
          </a:r>
          <a:endParaRPr lang="de-DE" sz="2500" kern="1200" dirty="0"/>
        </a:p>
      </dsp:txBody>
      <dsp:txXfrm>
        <a:off x="0" y="2222775"/>
        <a:ext cx="8647200" cy="965250"/>
      </dsp:txXfrm>
    </dsp:sp>
    <dsp:sp modelId="{C6BA330A-5AB0-4B3D-A1B0-CA18E8D7D287}">
      <dsp:nvSpPr>
        <dsp:cNvPr id="0" name=""/>
        <dsp:cNvSpPr/>
      </dsp:nvSpPr>
      <dsp:spPr>
        <a:xfrm>
          <a:off x="0" y="3260025"/>
          <a:ext cx="8647200" cy="9652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Improve use of standards &amp; best practices in the </a:t>
          </a:r>
          <a:r>
            <a:rPr lang="en-US" sz="2500" kern="1200" dirty="0" smtClean="0">
              <a:solidFill>
                <a:schemeClr val="tx2"/>
              </a:solidFill>
            </a:rPr>
            <a:t>creation of pages</a:t>
          </a:r>
          <a:r>
            <a:rPr lang="en-US" sz="2500" kern="1200" dirty="0" smtClean="0"/>
            <a:t> using (X)HTML and CSS by content developers.</a:t>
          </a:r>
          <a:endParaRPr lang="de-DE" sz="2500" kern="1200" dirty="0"/>
        </a:p>
      </dsp:txBody>
      <dsp:txXfrm>
        <a:off x="0" y="3260025"/>
        <a:ext cx="8647200" cy="965250"/>
      </dsp:txXfrm>
    </dsp:sp>
    <dsp:sp modelId="{56A95339-BFB0-4513-8DB7-2BF9F7FE3DFD}">
      <dsp:nvSpPr>
        <dsp:cNvPr id="0" name=""/>
        <dsp:cNvSpPr/>
      </dsp:nvSpPr>
      <dsp:spPr>
        <a:xfrm>
          <a:off x="0" y="4297275"/>
          <a:ext cx="8647200" cy="9652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Improve support for multilingual features in </a:t>
          </a:r>
          <a:r>
            <a:rPr lang="en-US" sz="2500" kern="1200" dirty="0" smtClean="0">
              <a:solidFill>
                <a:schemeClr val="tx2"/>
              </a:solidFill>
            </a:rPr>
            <a:t>Web user agents</a:t>
          </a:r>
          <a:r>
            <a:rPr lang="en-US" sz="2500" kern="1200" dirty="0" smtClean="0"/>
            <a:t>.</a:t>
          </a:r>
          <a:endParaRPr lang="de-DE" sz="2500" kern="1200" dirty="0"/>
        </a:p>
      </dsp:txBody>
      <dsp:txXfrm>
        <a:off x="0" y="4297275"/>
        <a:ext cx="8647200" cy="96525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1810FA-168C-4E7A-9EFA-A0ACA85E9F64}">
      <dsp:nvSpPr>
        <dsp:cNvPr id="0" name=""/>
        <dsp:cNvSpPr/>
      </dsp:nvSpPr>
      <dsp:spPr>
        <a:xfrm>
          <a:off x="0" y="260594"/>
          <a:ext cx="8647200" cy="18018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29108" rIns="671119" bIns="78232" numCol="1" spcCol="1270" anchor="t" anchorCtr="0">
          <a:noAutofit/>
        </a:bodyPr>
        <a:lstStyle/>
        <a:p>
          <a:pPr marL="57150" lvl="1" indent="-57150" algn="l" defTabSz="488950" rtl="0">
            <a:lnSpc>
              <a:spcPct val="90000"/>
            </a:lnSpc>
            <a:spcBef>
              <a:spcPct val="0"/>
            </a:spcBef>
            <a:spcAft>
              <a:spcPct val="15000"/>
            </a:spcAft>
            <a:buChar char="••"/>
          </a:pPr>
          <a:r>
            <a:rPr lang="de-DE" sz="1100" kern="1200" dirty="0" err="1" smtClean="0"/>
            <a:t>Bioloom</a:t>
          </a:r>
          <a:r>
            <a:rPr lang="de-DE" sz="1100" kern="1200" dirty="0" smtClean="0"/>
            <a:t> Group</a:t>
          </a:r>
          <a:r>
            <a:rPr lang="de-DE" sz="1100" kern="1200" dirty="0" smtClean="0"/>
            <a:t>, Germany</a:t>
          </a:r>
          <a:endParaRPr lang="de-DE" sz="1100" kern="1200" dirty="0"/>
        </a:p>
        <a:p>
          <a:pPr marL="57150" lvl="1" indent="-57150" algn="l" defTabSz="488950" rtl="0">
            <a:lnSpc>
              <a:spcPct val="90000"/>
            </a:lnSpc>
            <a:spcBef>
              <a:spcPct val="0"/>
            </a:spcBef>
            <a:spcAft>
              <a:spcPct val="15000"/>
            </a:spcAft>
            <a:buChar char="••"/>
          </a:pPr>
          <a:r>
            <a:rPr lang="de-DE" sz="1100" kern="1200" dirty="0" err="1" smtClean="0"/>
            <a:t>Facebook</a:t>
          </a:r>
          <a:r>
            <a:rPr lang="de-DE" sz="1100" kern="1200" dirty="0" smtClean="0"/>
            <a:t>, </a:t>
          </a:r>
          <a:r>
            <a:rPr lang="de-DE" sz="1100" kern="1200" dirty="0" err="1" smtClean="0"/>
            <a:t>Ireland</a:t>
          </a:r>
          <a:endParaRPr lang="de-DE" sz="1100" kern="1200" dirty="0"/>
        </a:p>
        <a:p>
          <a:pPr marL="57150" lvl="1" indent="-57150" algn="l" defTabSz="488950" rtl="0">
            <a:lnSpc>
              <a:spcPct val="90000"/>
            </a:lnSpc>
            <a:spcBef>
              <a:spcPct val="0"/>
            </a:spcBef>
            <a:spcAft>
              <a:spcPct val="15000"/>
            </a:spcAft>
            <a:buChar char="••"/>
          </a:pPr>
          <a:r>
            <a:rPr lang="de-DE" sz="1100" kern="1200" dirty="0" smtClean="0"/>
            <a:t>Language Technology </a:t>
          </a:r>
          <a:r>
            <a:rPr lang="de-DE" sz="1100" kern="1200" dirty="0" err="1" smtClean="0"/>
            <a:t>Centre</a:t>
          </a:r>
          <a:r>
            <a:rPr lang="de-DE" sz="1100" kern="1200" dirty="0" smtClean="0"/>
            <a:t>, UK</a:t>
          </a:r>
          <a:endParaRPr lang="de-DE" sz="1100" kern="1200" dirty="0"/>
        </a:p>
        <a:p>
          <a:pPr marL="57150" lvl="1" indent="-57150" algn="l" defTabSz="488950" rtl="0">
            <a:lnSpc>
              <a:spcPct val="90000"/>
            </a:lnSpc>
            <a:spcBef>
              <a:spcPct val="0"/>
            </a:spcBef>
            <a:spcAft>
              <a:spcPct val="15000"/>
            </a:spcAft>
            <a:buChar char="••"/>
          </a:pPr>
          <a:r>
            <a:rPr lang="de-DE" sz="1100" kern="1200" dirty="0" err="1" smtClean="0"/>
            <a:t>Lionbridge</a:t>
          </a:r>
          <a:r>
            <a:rPr lang="de-DE" sz="1100" kern="1200" dirty="0" smtClean="0"/>
            <a:t>, </a:t>
          </a:r>
          <a:r>
            <a:rPr lang="de-DE" sz="1100" kern="1200" dirty="0" err="1" smtClean="0"/>
            <a:t>Belgium</a:t>
          </a:r>
          <a:endParaRPr lang="de-DE" sz="1100" kern="1200" dirty="0"/>
        </a:p>
        <a:p>
          <a:pPr marL="57150" lvl="1" indent="-57150" algn="l" defTabSz="488950" rtl="0">
            <a:lnSpc>
              <a:spcPct val="90000"/>
            </a:lnSpc>
            <a:spcBef>
              <a:spcPct val="0"/>
            </a:spcBef>
            <a:spcAft>
              <a:spcPct val="15000"/>
            </a:spcAft>
            <a:buChar char="••"/>
          </a:pPr>
          <a:r>
            <a:rPr lang="de-DE" sz="1100" kern="1200" dirty="0" smtClean="0"/>
            <a:t>Microsoft </a:t>
          </a:r>
          <a:r>
            <a:rPr lang="de-DE" sz="1100" kern="1200" dirty="0" err="1" smtClean="0"/>
            <a:t>Ireland</a:t>
          </a:r>
          <a:endParaRPr lang="de-DE" sz="1100" kern="1200" dirty="0"/>
        </a:p>
        <a:p>
          <a:pPr marL="57150" lvl="1" indent="-57150" algn="l" defTabSz="488950" rtl="0">
            <a:lnSpc>
              <a:spcPct val="90000"/>
            </a:lnSpc>
            <a:spcBef>
              <a:spcPct val="0"/>
            </a:spcBef>
            <a:spcAft>
              <a:spcPct val="15000"/>
            </a:spcAft>
            <a:buChar char="••"/>
          </a:pPr>
          <a:r>
            <a:rPr lang="de-DE" sz="1100" kern="1200" dirty="0" smtClean="0"/>
            <a:t>Opera Software, </a:t>
          </a:r>
          <a:r>
            <a:rPr lang="de-DE" sz="1100" kern="1200" dirty="0" err="1" smtClean="0"/>
            <a:t>Norway</a:t>
          </a:r>
          <a:endParaRPr lang="de-DE" sz="1100" kern="1200" dirty="0"/>
        </a:p>
        <a:p>
          <a:pPr marL="57150" lvl="1" indent="-57150" algn="l" defTabSz="488950" rtl="0">
            <a:lnSpc>
              <a:spcPct val="90000"/>
            </a:lnSpc>
            <a:spcBef>
              <a:spcPct val="0"/>
            </a:spcBef>
            <a:spcAft>
              <a:spcPct val="15000"/>
            </a:spcAft>
            <a:buChar char="••"/>
          </a:pPr>
          <a:r>
            <a:rPr lang="de-DE" sz="1100" kern="1200" dirty="0" smtClean="0"/>
            <a:t>SAP, Germany</a:t>
          </a:r>
          <a:endParaRPr lang="de-DE" sz="1100" kern="1200" dirty="0"/>
        </a:p>
        <a:p>
          <a:pPr marL="57150" lvl="1" indent="-57150" algn="l" defTabSz="488950" rtl="0">
            <a:lnSpc>
              <a:spcPct val="90000"/>
            </a:lnSpc>
            <a:spcBef>
              <a:spcPct val="0"/>
            </a:spcBef>
            <a:spcAft>
              <a:spcPct val="15000"/>
            </a:spcAft>
            <a:buChar char="••"/>
          </a:pPr>
          <a:r>
            <a:rPr lang="de-DE" sz="1100" kern="1200" dirty="0" smtClean="0"/>
            <a:t>Transware Ltd </a:t>
          </a:r>
          <a:r>
            <a:rPr lang="de-DE" sz="1100" kern="1200" dirty="0" smtClean="0"/>
            <a:t>(</a:t>
          </a:r>
          <a:r>
            <a:rPr lang="de-DE" sz="1100" kern="1200" dirty="0" err="1" smtClean="0"/>
            <a:t>WeLocalize</a:t>
          </a:r>
          <a:r>
            <a:rPr lang="de-DE" sz="1100" kern="1200" dirty="0" smtClean="0"/>
            <a:t>), </a:t>
          </a:r>
          <a:r>
            <a:rPr lang="de-DE" sz="1100" kern="1200" dirty="0" err="1" smtClean="0"/>
            <a:t>Ireland</a:t>
          </a:r>
          <a:endParaRPr lang="de-DE" sz="1100" kern="1200" dirty="0"/>
        </a:p>
        <a:p>
          <a:pPr marL="57150" lvl="1" indent="-57150" algn="l" defTabSz="488950" rtl="0">
            <a:lnSpc>
              <a:spcPct val="90000"/>
            </a:lnSpc>
            <a:spcBef>
              <a:spcPct val="0"/>
            </a:spcBef>
            <a:spcAft>
              <a:spcPct val="15000"/>
            </a:spcAft>
            <a:buChar char="••"/>
          </a:pPr>
          <a:r>
            <a:rPr lang="de-DE" sz="1100" kern="1200" dirty="0" smtClean="0"/>
            <a:t>XML-INTL, UK</a:t>
          </a:r>
          <a:endParaRPr lang="de-DE" sz="1100" kern="1200" dirty="0"/>
        </a:p>
      </dsp:txBody>
      <dsp:txXfrm>
        <a:off x="0" y="260594"/>
        <a:ext cx="8647200" cy="1801800"/>
      </dsp:txXfrm>
    </dsp:sp>
    <dsp:sp modelId="{EAEA6382-B9F0-44DD-8156-8D2FA61D0B91}">
      <dsp:nvSpPr>
        <dsp:cNvPr id="0" name=""/>
        <dsp:cNvSpPr/>
      </dsp:nvSpPr>
      <dsp:spPr>
        <a:xfrm>
          <a:off x="432360" y="98234"/>
          <a:ext cx="6053040" cy="3247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488950" rtl="0">
            <a:lnSpc>
              <a:spcPct val="90000"/>
            </a:lnSpc>
            <a:spcBef>
              <a:spcPct val="0"/>
            </a:spcBef>
            <a:spcAft>
              <a:spcPct val="35000"/>
            </a:spcAft>
          </a:pPr>
          <a:r>
            <a:rPr lang="de-DE" sz="1100" kern="1200" dirty="0" err="1" smtClean="0"/>
            <a:t>Industry</a:t>
          </a:r>
          <a:endParaRPr lang="de-DE" sz="1100" kern="1200" dirty="0"/>
        </a:p>
      </dsp:txBody>
      <dsp:txXfrm>
        <a:off x="432360" y="98234"/>
        <a:ext cx="6053040" cy="324720"/>
      </dsp:txXfrm>
    </dsp:sp>
    <dsp:sp modelId="{C759FE8A-8E7D-4D2C-ADCA-AFA34B3D85E9}">
      <dsp:nvSpPr>
        <dsp:cNvPr id="0" name=""/>
        <dsp:cNvSpPr/>
      </dsp:nvSpPr>
      <dsp:spPr>
        <a:xfrm>
          <a:off x="0" y="2284155"/>
          <a:ext cx="8647200" cy="1663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29108" rIns="671119" bIns="78232" numCol="1" spcCol="1270" anchor="t" anchorCtr="0">
          <a:noAutofit/>
        </a:bodyPr>
        <a:lstStyle/>
        <a:p>
          <a:pPr marL="57150" lvl="1" indent="-57150" algn="l" defTabSz="488950" rtl="0">
            <a:lnSpc>
              <a:spcPct val="90000"/>
            </a:lnSpc>
            <a:spcBef>
              <a:spcPct val="0"/>
            </a:spcBef>
            <a:spcAft>
              <a:spcPct val="15000"/>
            </a:spcAft>
            <a:buChar char="••"/>
          </a:pPr>
          <a:r>
            <a:rPr lang="de-DE" sz="1100" kern="1200" dirty="0" smtClean="0"/>
            <a:t>Aalto-</a:t>
          </a:r>
          <a:r>
            <a:rPr lang="de-DE" sz="1100" kern="1200" dirty="0" err="1" smtClean="0"/>
            <a:t>Korkeakoulusaatio</a:t>
          </a:r>
          <a:r>
            <a:rPr lang="de-DE" sz="1100" kern="1200" dirty="0" smtClean="0"/>
            <a:t>, </a:t>
          </a:r>
          <a:r>
            <a:rPr lang="de-DE" sz="1100" kern="1200" dirty="0" err="1" smtClean="0"/>
            <a:t>Finland</a:t>
          </a:r>
          <a:endParaRPr lang="de-DE" sz="1100" kern="1200" dirty="0"/>
        </a:p>
        <a:p>
          <a:pPr marL="57150" lvl="1" indent="-57150" algn="l" defTabSz="488950" rtl="0">
            <a:lnSpc>
              <a:spcPct val="90000"/>
            </a:lnSpc>
            <a:spcBef>
              <a:spcPct val="0"/>
            </a:spcBef>
            <a:spcAft>
              <a:spcPct val="15000"/>
            </a:spcAft>
            <a:buChar char="••"/>
          </a:pPr>
          <a:r>
            <a:rPr lang="de-DE" sz="1100" kern="1200" dirty="0" err="1" smtClean="0"/>
            <a:t>Consiglio</a:t>
          </a:r>
          <a:r>
            <a:rPr lang="de-DE" sz="1100" kern="1200" dirty="0" smtClean="0"/>
            <a:t> </a:t>
          </a:r>
          <a:r>
            <a:rPr lang="de-DE" sz="1100" kern="1200" dirty="0" err="1" smtClean="0"/>
            <a:t>Nazionale</a:t>
          </a:r>
          <a:r>
            <a:rPr lang="de-DE" sz="1100" kern="1200" dirty="0" smtClean="0"/>
            <a:t> delle </a:t>
          </a:r>
          <a:r>
            <a:rPr lang="de-DE" sz="1100" kern="1200" dirty="0" err="1" smtClean="0"/>
            <a:t>Ricerche</a:t>
          </a:r>
          <a:r>
            <a:rPr lang="de-DE" sz="1100" kern="1200" dirty="0" smtClean="0"/>
            <a:t>, </a:t>
          </a:r>
          <a:r>
            <a:rPr lang="de-DE" sz="1100" kern="1200" dirty="0" err="1" smtClean="0"/>
            <a:t>Italy</a:t>
          </a:r>
          <a:endParaRPr lang="de-DE" sz="1100" kern="1200" dirty="0"/>
        </a:p>
        <a:p>
          <a:pPr marL="57150" lvl="1" indent="-57150" algn="l" defTabSz="488950" rtl="0">
            <a:lnSpc>
              <a:spcPct val="90000"/>
            </a:lnSpc>
            <a:spcBef>
              <a:spcPct val="0"/>
            </a:spcBef>
            <a:spcAft>
              <a:spcPct val="15000"/>
            </a:spcAft>
            <a:buChar char="••"/>
          </a:pPr>
          <a:r>
            <a:rPr lang="de-DE" sz="1100" kern="1200" dirty="0" smtClean="0"/>
            <a:t>University </a:t>
          </a:r>
          <a:r>
            <a:rPr lang="de-DE" sz="1100" kern="1200" dirty="0" err="1" smtClean="0"/>
            <a:t>of</a:t>
          </a:r>
          <a:r>
            <a:rPr lang="de-DE" sz="1100" kern="1200" dirty="0" smtClean="0"/>
            <a:t> Applied </a:t>
          </a:r>
          <a:r>
            <a:rPr lang="de-DE" sz="1100" kern="1200" dirty="0" err="1" smtClean="0"/>
            <a:t>Sciences</a:t>
          </a:r>
          <a:r>
            <a:rPr lang="de-DE" sz="1100" kern="1200" dirty="0" smtClean="0"/>
            <a:t> (UAS) Potsdam, Germany</a:t>
          </a:r>
          <a:endParaRPr lang="de-DE" sz="1100" kern="1200" dirty="0"/>
        </a:p>
        <a:p>
          <a:pPr marL="57150" lvl="1" indent="-57150" algn="l" defTabSz="488950" rtl="0">
            <a:lnSpc>
              <a:spcPct val="90000"/>
            </a:lnSpc>
            <a:spcBef>
              <a:spcPct val="0"/>
            </a:spcBef>
            <a:spcAft>
              <a:spcPct val="15000"/>
            </a:spcAft>
            <a:buChar char="••"/>
          </a:pPr>
          <a:r>
            <a:rPr lang="de-DE" sz="1100" kern="1200" dirty="0" smtClean="0"/>
            <a:t>Institut Josef Stefan, </a:t>
          </a:r>
          <a:r>
            <a:rPr lang="de-DE" sz="1100" kern="1200" dirty="0" err="1" smtClean="0"/>
            <a:t>Slovenia</a:t>
          </a:r>
          <a:endParaRPr lang="de-DE" sz="1100" kern="1200" dirty="0"/>
        </a:p>
        <a:p>
          <a:pPr marL="57150" lvl="1" indent="-57150" algn="l" defTabSz="488950" rtl="0">
            <a:lnSpc>
              <a:spcPct val="90000"/>
            </a:lnSpc>
            <a:spcBef>
              <a:spcPct val="0"/>
            </a:spcBef>
            <a:spcAft>
              <a:spcPct val="15000"/>
            </a:spcAft>
            <a:buChar char="••"/>
          </a:pPr>
          <a:r>
            <a:rPr lang="de-DE" sz="1100" kern="1200" dirty="0" err="1" smtClean="0"/>
            <a:t>Institutul</a:t>
          </a:r>
          <a:r>
            <a:rPr lang="de-DE" sz="1100" kern="1200" dirty="0" smtClean="0"/>
            <a:t> de </a:t>
          </a:r>
          <a:r>
            <a:rPr lang="de-DE" sz="1100" kern="1200" dirty="0" err="1" smtClean="0"/>
            <a:t>Cercetari</a:t>
          </a:r>
          <a:r>
            <a:rPr lang="de-DE" sz="1100" kern="1200" dirty="0" smtClean="0"/>
            <a:t> </a:t>
          </a:r>
          <a:r>
            <a:rPr lang="de-DE" sz="1100" kern="1200" dirty="0" err="1" smtClean="0"/>
            <a:t>Pentru</a:t>
          </a:r>
          <a:r>
            <a:rPr lang="de-DE" sz="1100" kern="1200" dirty="0" smtClean="0"/>
            <a:t> </a:t>
          </a:r>
          <a:r>
            <a:rPr lang="de-DE" sz="1100" kern="1200" dirty="0" err="1" smtClean="0"/>
            <a:t>Intelegentia</a:t>
          </a:r>
          <a:r>
            <a:rPr lang="de-DE" sz="1100" kern="1200" dirty="0" smtClean="0"/>
            <a:t> </a:t>
          </a:r>
          <a:r>
            <a:rPr lang="de-DE" sz="1100" kern="1200" dirty="0" err="1" smtClean="0"/>
            <a:t>Articificiala</a:t>
          </a:r>
          <a:r>
            <a:rPr lang="de-DE" sz="1100" kern="1200" dirty="0" smtClean="0"/>
            <a:t> (RACAI), Romania</a:t>
          </a:r>
          <a:endParaRPr lang="de-DE" sz="1100" kern="1200" dirty="0"/>
        </a:p>
        <a:p>
          <a:pPr marL="57150" lvl="1" indent="-57150" algn="l" defTabSz="488950" rtl="0">
            <a:lnSpc>
              <a:spcPct val="90000"/>
            </a:lnSpc>
            <a:spcBef>
              <a:spcPct val="0"/>
            </a:spcBef>
            <a:spcAft>
              <a:spcPct val="15000"/>
            </a:spcAft>
            <a:buChar char="••"/>
          </a:pPr>
          <a:r>
            <a:rPr lang="de-DE" sz="1100" kern="1200" dirty="0" smtClean="0"/>
            <a:t>University </a:t>
          </a:r>
          <a:r>
            <a:rPr lang="de-DE" sz="1100" kern="1200" dirty="0" err="1" smtClean="0"/>
            <a:t>of</a:t>
          </a:r>
          <a:r>
            <a:rPr lang="de-DE" sz="1100" kern="1200" dirty="0" smtClean="0"/>
            <a:t> Oviedo (ILTO), Spain</a:t>
          </a:r>
          <a:endParaRPr lang="de-DE" sz="1100" kern="1200" dirty="0"/>
        </a:p>
        <a:p>
          <a:pPr marL="57150" lvl="1" indent="-57150" algn="l" defTabSz="488950" rtl="0">
            <a:lnSpc>
              <a:spcPct val="90000"/>
            </a:lnSpc>
            <a:spcBef>
              <a:spcPct val="0"/>
            </a:spcBef>
            <a:spcAft>
              <a:spcPct val="15000"/>
            </a:spcAft>
            <a:buChar char="••"/>
          </a:pPr>
          <a:r>
            <a:rPr lang="de-DE" sz="1100" kern="1200" dirty="0" err="1" smtClean="0"/>
            <a:t>Universidad</a:t>
          </a:r>
          <a:r>
            <a:rPr lang="de-DE" sz="1100" kern="1200" dirty="0" smtClean="0"/>
            <a:t> </a:t>
          </a:r>
          <a:r>
            <a:rPr lang="de-DE" sz="1100" kern="1200" dirty="0" err="1" smtClean="0"/>
            <a:t>Politécnica</a:t>
          </a:r>
          <a:r>
            <a:rPr lang="de-DE" sz="1100" kern="1200" dirty="0" smtClean="0"/>
            <a:t> de Madrid (UPM), Spain</a:t>
          </a:r>
          <a:endParaRPr lang="de-DE" sz="1100" kern="1200" dirty="0"/>
        </a:p>
        <a:p>
          <a:pPr marL="57150" lvl="1" indent="-57150" algn="l" defTabSz="488950" rtl="0">
            <a:lnSpc>
              <a:spcPct val="90000"/>
            </a:lnSpc>
            <a:spcBef>
              <a:spcPct val="0"/>
            </a:spcBef>
            <a:spcAft>
              <a:spcPct val="15000"/>
            </a:spcAft>
            <a:buChar char="••"/>
          </a:pPr>
          <a:r>
            <a:rPr lang="de-DE" sz="1100" kern="1200" dirty="0" smtClean="0"/>
            <a:t>University </a:t>
          </a:r>
          <a:r>
            <a:rPr lang="de-DE" sz="1100" kern="1200" dirty="0" err="1" smtClean="0"/>
            <a:t>of</a:t>
          </a:r>
          <a:r>
            <a:rPr lang="de-DE" sz="1100" kern="1200" dirty="0" smtClean="0"/>
            <a:t> Economics, </a:t>
          </a:r>
          <a:r>
            <a:rPr lang="de-DE" sz="1100" kern="1200" dirty="0" err="1" smtClean="0"/>
            <a:t>Prague</a:t>
          </a:r>
          <a:r>
            <a:rPr lang="de-DE" sz="1100" kern="1200" dirty="0" smtClean="0"/>
            <a:t>, Czech </a:t>
          </a:r>
          <a:r>
            <a:rPr lang="de-DE" sz="1100" kern="1200" dirty="0" err="1" smtClean="0"/>
            <a:t>Republic</a:t>
          </a:r>
          <a:endParaRPr lang="de-DE" sz="1100" kern="1200" dirty="0"/>
        </a:p>
      </dsp:txBody>
      <dsp:txXfrm>
        <a:off x="0" y="2284155"/>
        <a:ext cx="8647200" cy="1663200"/>
      </dsp:txXfrm>
    </dsp:sp>
    <dsp:sp modelId="{C71D94F9-DBF1-4E2E-87F8-5C8CAE407F19}">
      <dsp:nvSpPr>
        <dsp:cNvPr id="0" name=""/>
        <dsp:cNvSpPr/>
      </dsp:nvSpPr>
      <dsp:spPr>
        <a:xfrm>
          <a:off x="432360" y="2121794"/>
          <a:ext cx="6053040" cy="3247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488950" rtl="0">
            <a:lnSpc>
              <a:spcPct val="90000"/>
            </a:lnSpc>
            <a:spcBef>
              <a:spcPct val="0"/>
            </a:spcBef>
            <a:spcAft>
              <a:spcPct val="35000"/>
            </a:spcAft>
          </a:pPr>
          <a:r>
            <a:rPr lang="de-DE" sz="1100" kern="1200" dirty="0" err="1" smtClean="0"/>
            <a:t>Academia</a:t>
          </a:r>
          <a:endParaRPr lang="de-DE" sz="1100" kern="1200" dirty="0"/>
        </a:p>
      </dsp:txBody>
      <dsp:txXfrm>
        <a:off x="432360" y="2121794"/>
        <a:ext cx="6053040" cy="324720"/>
      </dsp:txXfrm>
    </dsp:sp>
    <dsp:sp modelId="{4DC00983-2B20-40E2-8484-CEF1553D5717}">
      <dsp:nvSpPr>
        <dsp:cNvPr id="0" name=""/>
        <dsp:cNvSpPr/>
      </dsp:nvSpPr>
      <dsp:spPr>
        <a:xfrm>
          <a:off x="0" y="4169115"/>
          <a:ext cx="8647200" cy="11434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229108" rIns="671119" bIns="78232" numCol="1" spcCol="1270" anchor="t" anchorCtr="0">
          <a:noAutofit/>
        </a:bodyPr>
        <a:lstStyle/>
        <a:p>
          <a:pPr marL="0" lvl="1" indent="0" algn="l" defTabSz="488950" rtl="0">
            <a:lnSpc>
              <a:spcPct val="90000"/>
            </a:lnSpc>
            <a:spcBef>
              <a:spcPct val="0"/>
            </a:spcBef>
            <a:spcAft>
              <a:spcPct val="15000"/>
            </a:spcAft>
            <a:buChar char="••"/>
          </a:pPr>
          <a:r>
            <a:rPr lang="de-DE" sz="1100" kern="1200" dirty="0" smtClean="0"/>
            <a:t>European </a:t>
          </a:r>
          <a:r>
            <a:rPr lang="de-DE" sz="1100" kern="1200" dirty="0" err="1" smtClean="0"/>
            <a:t>Commission</a:t>
          </a:r>
          <a:r>
            <a:rPr lang="de-DE" sz="1100" kern="1200" dirty="0" smtClean="0"/>
            <a:t>, </a:t>
          </a:r>
          <a:r>
            <a:rPr lang="de-DE" sz="1100" kern="1200" dirty="0" err="1" smtClean="0"/>
            <a:t>Directorate</a:t>
          </a:r>
          <a:r>
            <a:rPr lang="de-DE" sz="1100" kern="1200" dirty="0" smtClean="0"/>
            <a:t>-General </a:t>
          </a:r>
          <a:r>
            <a:rPr lang="de-DE" sz="1100" kern="1200" dirty="0" err="1" smtClean="0"/>
            <a:t>for</a:t>
          </a:r>
          <a:r>
            <a:rPr lang="de-DE" sz="1100" kern="1200" dirty="0" smtClean="0"/>
            <a:t> Translation, Luxembourg</a:t>
          </a:r>
          <a:endParaRPr lang="de-DE" sz="1100" kern="1200" dirty="0"/>
        </a:p>
        <a:p>
          <a:pPr marL="0" lvl="1" indent="0" algn="l" defTabSz="488950" rtl="0">
            <a:lnSpc>
              <a:spcPct val="90000"/>
            </a:lnSpc>
            <a:spcBef>
              <a:spcPct val="0"/>
            </a:spcBef>
            <a:spcAft>
              <a:spcPct val="15000"/>
            </a:spcAft>
            <a:buChar char="••"/>
          </a:pPr>
          <a:r>
            <a:rPr lang="de-DE" sz="1100" kern="1200" dirty="0" smtClean="0"/>
            <a:t>Language </a:t>
          </a:r>
          <a:r>
            <a:rPr lang="de-DE" sz="1100" kern="1200" dirty="0" err="1" smtClean="0"/>
            <a:t>Resource</a:t>
          </a:r>
          <a:r>
            <a:rPr lang="de-DE" sz="1100" kern="1200" dirty="0" smtClean="0"/>
            <a:t> </a:t>
          </a:r>
          <a:r>
            <a:rPr lang="de-DE" sz="1100" kern="1200" dirty="0" err="1" smtClean="0"/>
            <a:t>Centre</a:t>
          </a:r>
          <a:r>
            <a:rPr lang="de-DE" sz="1100" kern="1200" dirty="0" smtClean="0"/>
            <a:t> (LRC), </a:t>
          </a:r>
          <a:r>
            <a:rPr lang="de-DE" sz="1100" kern="1200" dirty="0" err="1" smtClean="0"/>
            <a:t>Ireland</a:t>
          </a:r>
          <a:endParaRPr lang="de-DE" sz="1100" kern="1200" dirty="0"/>
        </a:p>
        <a:p>
          <a:pPr marL="0" lvl="1" indent="0" algn="l" defTabSz="488950" rtl="0">
            <a:lnSpc>
              <a:spcPct val="90000"/>
            </a:lnSpc>
            <a:spcBef>
              <a:spcPct val="0"/>
            </a:spcBef>
            <a:spcAft>
              <a:spcPct val="15000"/>
            </a:spcAft>
            <a:buChar char="••"/>
          </a:pPr>
          <a:r>
            <a:rPr lang="de-DE" sz="1100" kern="1200" dirty="0" smtClean="0"/>
            <a:t>LISA, </a:t>
          </a:r>
          <a:r>
            <a:rPr lang="de-DE" sz="1100" kern="1200" dirty="0" err="1" smtClean="0"/>
            <a:t>Switzerland</a:t>
          </a:r>
          <a:endParaRPr lang="de-DE" sz="1100" kern="1200" dirty="0"/>
        </a:p>
        <a:p>
          <a:pPr marL="0" lvl="1" indent="0" algn="l" defTabSz="488950" rtl="0">
            <a:lnSpc>
              <a:spcPct val="90000"/>
            </a:lnSpc>
            <a:spcBef>
              <a:spcPct val="0"/>
            </a:spcBef>
            <a:spcAft>
              <a:spcPct val="15000"/>
            </a:spcAft>
            <a:buChar char="••"/>
          </a:pPr>
          <a:r>
            <a:rPr lang="de-DE" sz="1100" kern="1200" dirty="0" smtClean="0"/>
            <a:t>Translation Automation User Society (TAUS), </a:t>
          </a:r>
          <a:r>
            <a:rPr lang="de-DE" sz="1100" kern="1200" dirty="0" err="1" smtClean="0"/>
            <a:t>Netherlands</a:t>
          </a:r>
          <a:endParaRPr lang="de-DE" sz="1100" kern="1200" dirty="0"/>
        </a:p>
        <a:p>
          <a:pPr marL="0" lvl="1" indent="0" algn="l" defTabSz="488950" rtl="0">
            <a:lnSpc>
              <a:spcPct val="90000"/>
            </a:lnSpc>
            <a:spcBef>
              <a:spcPct val="0"/>
            </a:spcBef>
            <a:spcAft>
              <a:spcPct val="15000"/>
            </a:spcAft>
            <a:buChar char="••"/>
          </a:pPr>
          <a:r>
            <a:rPr lang="de-DE" sz="1100" kern="1200" dirty="0" smtClean="0"/>
            <a:t>W3C/ERCIM, France (</a:t>
          </a:r>
          <a:r>
            <a:rPr lang="de-DE" sz="1100" kern="1200" dirty="0" err="1" smtClean="0"/>
            <a:t>coordination</a:t>
          </a:r>
          <a:r>
            <a:rPr lang="de-DE" sz="1100" kern="1200" dirty="0" smtClean="0"/>
            <a:t>)</a:t>
          </a:r>
          <a:endParaRPr lang="de-DE" sz="1100" kern="1200" dirty="0"/>
        </a:p>
      </dsp:txBody>
      <dsp:txXfrm>
        <a:off x="0" y="4169115"/>
        <a:ext cx="8647200" cy="1143450"/>
      </dsp:txXfrm>
    </dsp:sp>
    <dsp:sp modelId="{039867E6-8B3B-4AFA-A71D-92B410D77593}">
      <dsp:nvSpPr>
        <dsp:cNvPr id="0" name=""/>
        <dsp:cNvSpPr/>
      </dsp:nvSpPr>
      <dsp:spPr>
        <a:xfrm>
          <a:off x="432360" y="4006755"/>
          <a:ext cx="6053040" cy="3247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488950" rtl="0">
            <a:lnSpc>
              <a:spcPct val="90000"/>
            </a:lnSpc>
            <a:spcBef>
              <a:spcPct val="0"/>
            </a:spcBef>
            <a:spcAft>
              <a:spcPct val="35000"/>
            </a:spcAft>
          </a:pPr>
          <a:r>
            <a:rPr lang="de-DE" sz="1100" kern="1200" dirty="0" err="1" smtClean="0"/>
            <a:t>Standardization</a:t>
          </a:r>
          <a:r>
            <a:rPr lang="de-DE" sz="1100" kern="1200" dirty="0" smtClean="0"/>
            <a:t> </a:t>
          </a:r>
          <a:r>
            <a:rPr lang="de-DE" sz="1100" kern="1200" dirty="0" err="1" smtClean="0"/>
            <a:t>Organizations</a:t>
          </a:r>
          <a:r>
            <a:rPr lang="de-DE" sz="1100" kern="1200" dirty="0" smtClean="0"/>
            <a:t>/Other</a:t>
          </a:r>
          <a:endParaRPr lang="de-DE" sz="1100" kern="1200" dirty="0"/>
        </a:p>
      </dsp:txBody>
      <dsp:txXfrm>
        <a:off x="432360" y="4006755"/>
        <a:ext cx="6053040" cy="32472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E5F36D-8729-4932-8A85-C1296B48DF2F}">
      <dsp:nvSpPr>
        <dsp:cNvPr id="0" name=""/>
        <dsp:cNvSpPr/>
      </dsp:nvSpPr>
      <dsp:spPr>
        <a:xfrm>
          <a:off x="0" y="388980"/>
          <a:ext cx="8647200" cy="9639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354076" rIns="671119"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5-6 October 2010</a:t>
          </a:r>
          <a:endParaRPr lang="de-DE" sz="1700" kern="1200" dirty="0"/>
        </a:p>
        <a:p>
          <a:pPr marL="171450" lvl="1" indent="-171450" algn="l" defTabSz="755650" rtl="0">
            <a:lnSpc>
              <a:spcPct val="90000"/>
            </a:lnSpc>
            <a:spcBef>
              <a:spcPct val="0"/>
            </a:spcBef>
            <a:spcAft>
              <a:spcPct val="15000"/>
            </a:spcAft>
            <a:buChar char="••"/>
          </a:pPr>
          <a:r>
            <a:rPr lang="en-US" sz="1700" kern="1200" dirty="0" smtClean="0"/>
            <a:t>Madrid, Spain</a:t>
          </a:r>
          <a:endParaRPr lang="de-DE" sz="1700" kern="1200" dirty="0"/>
        </a:p>
      </dsp:txBody>
      <dsp:txXfrm>
        <a:off x="0" y="388980"/>
        <a:ext cx="8647200" cy="963900"/>
      </dsp:txXfrm>
    </dsp:sp>
    <dsp:sp modelId="{3D12614F-F0BE-4173-BAB0-9105DDBEF7B9}">
      <dsp:nvSpPr>
        <dsp:cNvPr id="0" name=""/>
        <dsp:cNvSpPr/>
      </dsp:nvSpPr>
      <dsp:spPr>
        <a:xfrm>
          <a:off x="432360" y="138060"/>
          <a:ext cx="6053040"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700" kern="1200" dirty="0" smtClean="0"/>
            <a:t>Launch event: </a:t>
          </a:r>
          <a:r>
            <a:rPr lang="en-US" sz="1700" i="1" kern="1200" dirty="0" smtClean="0"/>
            <a:t>The Multilingual Web –Where are we?</a:t>
          </a:r>
          <a:endParaRPr lang="de-DE" sz="1700" i="1" kern="1200" dirty="0" smtClean="0"/>
        </a:p>
      </dsp:txBody>
      <dsp:txXfrm>
        <a:off x="432360" y="138060"/>
        <a:ext cx="6053040" cy="501840"/>
      </dsp:txXfrm>
    </dsp:sp>
    <dsp:sp modelId="{3FD81AC1-25DD-4F22-AF6D-6FE4DE8FCF86}">
      <dsp:nvSpPr>
        <dsp:cNvPr id="0" name=""/>
        <dsp:cNvSpPr/>
      </dsp:nvSpPr>
      <dsp:spPr>
        <a:xfrm>
          <a:off x="0" y="1695600"/>
          <a:ext cx="8647200" cy="9639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354076" rIns="671119"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March 2011</a:t>
          </a:r>
          <a:endParaRPr lang="de-DE" sz="1700" kern="1200" dirty="0"/>
        </a:p>
        <a:p>
          <a:pPr marL="171450" lvl="1" indent="-171450" algn="l" defTabSz="755650" rtl="0">
            <a:lnSpc>
              <a:spcPct val="90000"/>
            </a:lnSpc>
            <a:spcBef>
              <a:spcPct val="0"/>
            </a:spcBef>
            <a:spcAft>
              <a:spcPct val="15000"/>
            </a:spcAft>
            <a:buChar char="••"/>
          </a:pPr>
          <a:r>
            <a:rPr lang="en-US" sz="1700" kern="1200" dirty="0" smtClean="0"/>
            <a:t>Pisa, Italy</a:t>
          </a:r>
          <a:endParaRPr lang="de-DE" sz="1700" kern="1200" dirty="0"/>
        </a:p>
      </dsp:txBody>
      <dsp:txXfrm>
        <a:off x="0" y="1695600"/>
        <a:ext cx="8647200" cy="963900"/>
      </dsp:txXfrm>
    </dsp:sp>
    <dsp:sp modelId="{7DD0C10A-70FB-4BE7-AE09-2CA206012169}">
      <dsp:nvSpPr>
        <dsp:cNvPr id="0" name=""/>
        <dsp:cNvSpPr/>
      </dsp:nvSpPr>
      <dsp:spPr>
        <a:xfrm>
          <a:off x="432360" y="1444680"/>
          <a:ext cx="6053040"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755650" rtl="0">
            <a:lnSpc>
              <a:spcPct val="90000"/>
            </a:lnSpc>
            <a:spcBef>
              <a:spcPct val="0"/>
            </a:spcBef>
            <a:spcAft>
              <a:spcPct val="35000"/>
            </a:spcAft>
          </a:pPr>
          <a:r>
            <a:rPr lang="en-US" sz="1700" kern="1200" dirty="0" smtClean="0"/>
            <a:t>Workshop: </a:t>
          </a:r>
          <a:r>
            <a:rPr lang="en-US" sz="1700" i="1" kern="1200" dirty="0" smtClean="0"/>
            <a:t>Content Creation</a:t>
          </a:r>
          <a:endParaRPr lang="de-DE" sz="1700" i="1" kern="1200" dirty="0"/>
        </a:p>
      </dsp:txBody>
      <dsp:txXfrm>
        <a:off x="432360" y="1444680"/>
        <a:ext cx="6053040" cy="501840"/>
      </dsp:txXfrm>
    </dsp:sp>
    <dsp:sp modelId="{60CD8748-D0D7-4A52-97DE-7523F33F3D9E}">
      <dsp:nvSpPr>
        <dsp:cNvPr id="0" name=""/>
        <dsp:cNvSpPr/>
      </dsp:nvSpPr>
      <dsp:spPr>
        <a:xfrm>
          <a:off x="0" y="3002220"/>
          <a:ext cx="8647200" cy="9639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354076" rIns="671119"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September 2011</a:t>
          </a:r>
          <a:endParaRPr lang="de-DE" sz="1700" kern="1200" dirty="0"/>
        </a:p>
        <a:p>
          <a:pPr marL="171450" lvl="1" indent="-171450" algn="l" defTabSz="755650" rtl="0">
            <a:lnSpc>
              <a:spcPct val="90000"/>
            </a:lnSpc>
            <a:spcBef>
              <a:spcPct val="0"/>
            </a:spcBef>
            <a:spcAft>
              <a:spcPct val="15000"/>
            </a:spcAft>
            <a:buChar char="••"/>
          </a:pPr>
          <a:r>
            <a:rPr lang="en-US" sz="1700" kern="1200" dirty="0" smtClean="0"/>
            <a:t>Limerick, Ireland</a:t>
          </a:r>
          <a:endParaRPr lang="de-DE" sz="1700" kern="1200" dirty="0"/>
        </a:p>
      </dsp:txBody>
      <dsp:txXfrm>
        <a:off x="0" y="3002220"/>
        <a:ext cx="8647200" cy="963900"/>
      </dsp:txXfrm>
    </dsp:sp>
    <dsp:sp modelId="{AF6BBD9F-A42F-45DB-9E8B-340E07B96143}">
      <dsp:nvSpPr>
        <dsp:cNvPr id="0" name=""/>
        <dsp:cNvSpPr/>
      </dsp:nvSpPr>
      <dsp:spPr>
        <a:xfrm>
          <a:off x="432360" y="2751300"/>
          <a:ext cx="6053040"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755650" rtl="0">
            <a:lnSpc>
              <a:spcPct val="90000"/>
            </a:lnSpc>
            <a:spcBef>
              <a:spcPct val="0"/>
            </a:spcBef>
            <a:spcAft>
              <a:spcPct val="35000"/>
            </a:spcAft>
          </a:pPr>
          <a:r>
            <a:rPr lang="en-US" sz="1700" kern="1200" dirty="0" smtClean="0"/>
            <a:t>Workshop: </a:t>
          </a:r>
          <a:r>
            <a:rPr lang="en-US" sz="1700" i="1" kern="1200" dirty="0" smtClean="0"/>
            <a:t>Translation Tools</a:t>
          </a:r>
          <a:endParaRPr lang="de-DE" sz="1700" i="1" kern="1200" dirty="0"/>
        </a:p>
      </dsp:txBody>
      <dsp:txXfrm>
        <a:off x="432360" y="2751300"/>
        <a:ext cx="6053040" cy="501840"/>
      </dsp:txXfrm>
    </dsp:sp>
    <dsp:sp modelId="{5B10C714-5D5C-44AE-B720-0B8C86B95364}">
      <dsp:nvSpPr>
        <dsp:cNvPr id="0" name=""/>
        <dsp:cNvSpPr/>
      </dsp:nvSpPr>
      <dsp:spPr>
        <a:xfrm>
          <a:off x="0" y="4308840"/>
          <a:ext cx="8647200" cy="9639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1119" tIns="354076" rIns="671119"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February 2012</a:t>
          </a:r>
          <a:endParaRPr lang="de-DE" sz="1700" kern="1200" dirty="0"/>
        </a:p>
        <a:p>
          <a:pPr marL="171450" lvl="1" indent="-171450" algn="l" defTabSz="755650" rtl="0">
            <a:lnSpc>
              <a:spcPct val="90000"/>
            </a:lnSpc>
            <a:spcBef>
              <a:spcPct val="0"/>
            </a:spcBef>
            <a:spcAft>
              <a:spcPct val="15000"/>
            </a:spcAft>
            <a:buChar char="••"/>
          </a:pPr>
          <a:r>
            <a:rPr lang="en-US" sz="1700" kern="1200" dirty="0" smtClean="0"/>
            <a:t>Luxembourg</a:t>
          </a:r>
          <a:endParaRPr lang="de-DE" sz="1700" kern="1200" dirty="0"/>
        </a:p>
      </dsp:txBody>
      <dsp:txXfrm>
        <a:off x="0" y="4308840"/>
        <a:ext cx="8647200" cy="963900"/>
      </dsp:txXfrm>
    </dsp:sp>
    <dsp:sp modelId="{63BEE2D7-70EB-4DDB-A4D5-86B0CEE40782}">
      <dsp:nvSpPr>
        <dsp:cNvPr id="0" name=""/>
        <dsp:cNvSpPr/>
      </dsp:nvSpPr>
      <dsp:spPr>
        <a:xfrm>
          <a:off x="432360" y="4057920"/>
          <a:ext cx="6053040"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791" tIns="0" rIns="228791" bIns="0" numCol="1" spcCol="1270" anchor="ctr" anchorCtr="0">
          <a:noAutofit/>
        </a:bodyPr>
        <a:lstStyle/>
        <a:p>
          <a:pPr lvl="0" algn="l" defTabSz="755650" rtl="0">
            <a:lnSpc>
              <a:spcPct val="90000"/>
            </a:lnSpc>
            <a:spcBef>
              <a:spcPct val="0"/>
            </a:spcBef>
            <a:spcAft>
              <a:spcPct val="35000"/>
            </a:spcAft>
          </a:pPr>
          <a:r>
            <a:rPr lang="en-US" sz="1700" kern="1200" dirty="0" smtClean="0"/>
            <a:t>Workshop: </a:t>
          </a:r>
          <a:r>
            <a:rPr lang="en-US" sz="1700" i="1" kern="1200" dirty="0" smtClean="0"/>
            <a:t>TBD</a:t>
          </a:r>
          <a:endParaRPr lang="de-DE" sz="1700" i="1" kern="1200" dirty="0"/>
        </a:p>
      </dsp:txBody>
      <dsp:txXfrm>
        <a:off x="432360" y="4057920"/>
        <a:ext cx="6053040" cy="50184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BE4734-9DA1-413E-937C-A5C8630532CE}">
      <dsp:nvSpPr>
        <dsp:cNvPr id="0" name=""/>
        <dsp:cNvSpPr/>
      </dsp:nvSpPr>
      <dsp:spPr>
        <a:xfrm>
          <a:off x="0" y="542891"/>
          <a:ext cx="4717299" cy="793012"/>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6115" tIns="395732" rIns="366115" bIns="135128" numCol="1" spcCol="1270" anchor="t" anchorCtr="0">
          <a:noAutofit/>
        </a:bodyPr>
        <a:lstStyle/>
        <a:p>
          <a:pPr marL="171450" lvl="1" indent="-171450" algn="l" defTabSz="844550" rtl="0">
            <a:lnSpc>
              <a:spcPct val="90000"/>
            </a:lnSpc>
            <a:spcBef>
              <a:spcPct val="0"/>
            </a:spcBef>
            <a:spcAft>
              <a:spcPct val="15000"/>
            </a:spcAft>
            <a:buChar char="••"/>
          </a:pPr>
          <a:r>
            <a:rPr lang="de-DE" sz="1900" kern="1200" dirty="0" smtClean="0">
              <a:hlinkClick xmlns:r="http://schemas.openxmlformats.org/officeDocument/2006/relationships" r:id=""/>
            </a:rPr>
            <a:t>http://www.multilingualweb.eu/</a:t>
          </a:r>
          <a:endParaRPr lang="de-DE" sz="1900" kern="1200" dirty="0"/>
        </a:p>
      </dsp:txBody>
      <dsp:txXfrm>
        <a:off x="0" y="542891"/>
        <a:ext cx="4717299" cy="793012"/>
      </dsp:txXfrm>
    </dsp:sp>
    <dsp:sp modelId="{341663DA-39BD-4C11-A5E4-866AF3D248D3}">
      <dsp:nvSpPr>
        <dsp:cNvPr id="0" name=""/>
        <dsp:cNvSpPr/>
      </dsp:nvSpPr>
      <dsp:spPr>
        <a:xfrm>
          <a:off x="235865" y="262451"/>
          <a:ext cx="3302110" cy="5608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812" tIns="0" rIns="124812" bIns="0" numCol="1" spcCol="1270" anchor="ctr" anchorCtr="0">
          <a:noAutofit/>
        </a:bodyPr>
        <a:lstStyle/>
        <a:p>
          <a:pPr lvl="0" algn="l" defTabSz="844550" rtl="0">
            <a:lnSpc>
              <a:spcPct val="90000"/>
            </a:lnSpc>
            <a:spcBef>
              <a:spcPct val="0"/>
            </a:spcBef>
            <a:spcAft>
              <a:spcPct val="35000"/>
            </a:spcAft>
          </a:pPr>
          <a:r>
            <a:rPr lang="de-DE" sz="1900" kern="1200" dirty="0" smtClean="0"/>
            <a:t>Web Site</a:t>
          </a:r>
          <a:endParaRPr lang="de-DE" sz="1900" kern="1200" dirty="0"/>
        </a:p>
      </dsp:txBody>
      <dsp:txXfrm>
        <a:off x="235865" y="262451"/>
        <a:ext cx="3302110" cy="560880"/>
      </dsp:txXfrm>
    </dsp:sp>
    <dsp:sp modelId="{36B8D012-5636-4814-9B3A-1552961AC587}">
      <dsp:nvSpPr>
        <dsp:cNvPr id="0" name=""/>
        <dsp:cNvSpPr/>
      </dsp:nvSpPr>
      <dsp:spPr>
        <a:xfrm>
          <a:off x="0" y="1718943"/>
          <a:ext cx="4717299" cy="793012"/>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6115" tIns="395732" rIns="366115" bIns="135128" numCol="1" spcCol="1270" anchor="t" anchorCtr="0">
          <a:noAutofit/>
        </a:bodyPr>
        <a:lstStyle/>
        <a:p>
          <a:pPr marL="171450" lvl="1" indent="-171450" algn="l" defTabSz="844550" rtl="0">
            <a:lnSpc>
              <a:spcPct val="90000"/>
            </a:lnSpc>
            <a:spcBef>
              <a:spcPct val="0"/>
            </a:spcBef>
            <a:spcAft>
              <a:spcPct val="15000"/>
            </a:spcAft>
            <a:buChar char="••"/>
          </a:pPr>
          <a:r>
            <a:rPr lang="de-DE" sz="1900" kern="1200" dirty="0" smtClean="0"/>
            <a:t>@</a:t>
          </a:r>
          <a:r>
            <a:rPr lang="de-DE" sz="1900" kern="1200" dirty="0" err="1" smtClean="0"/>
            <a:t>multilingweb</a:t>
          </a:r>
          <a:endParaRPr lang="de-DE" sz="1900" kern="1200" dirty="0"/>
        </a:p>
      </dsp:txBody>
      <dsp:txXfrm>
        <a:off x="0" y="1718943"/>
        <a:ext cx="4717299" cy="793012"/>
      </dsp:txXfrm>
    </dsp:sp>
    <dsp:sp modelId="{1F1A0368-91D9-44FC-B17E-9BF3E8C9867E}">
      <dsp:nvSpPr>
        <dsp:cNvPr id="0" name=""/>
        <dsp:cNvSpPr/>
      </dsp:nvSpPr>
      <dsp:spPr>
        <a:xfrm>
          <a:off x="235865" y="1438503"/>
          <a:ext cx="3302110" cy="5608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812" tIns="0" rIns="124812" bIns="0" numCol="1" spcCol="1270" anchor="ctr" anchorCtr="0">
          <a:noAutofit/>
        </a:bodyPr>
        <a:lstStyle/>
        <a:p>
          <a:pPr lvl="0" algn="l" defTabSz="844550" rtl="0">
            <a:lnSpc>
              <a:spcPct val="90000"/>
            </a:lnSpc>
            <a:spcBef>
              <a:spcPct val="0"/>
            </a:spcBef>
            <a:spcAft>
              <a:spcPct val="35000"/>
            </a:spcAft>
          </a:pPr>
          <a:r>
            <a:rPr lang="de-DE" sz="1900" kern="1200" dirty="0" err="1" smtClean="0"/>
            <a:t>Twitter</a:t>
          </a:r>
          <a:endParaRPr lang="de-DE" sz="1900" kern="1200" dirty="0"/>
        </a:p>
      </dsp:txBody>
      <dsp:txXfrm>
        <a:off x="235865" y="1438503"/>
        <a:ext cx="3302110" cy="560880"/>
      </dsp:txXfrm>
    </dsp:sp>
    <dsp:sp modelId="{CF2B3509-3BE6-4941-AAC3-641379D545D7}">
      <dsp:nvSpPr>
        <dsp:cNvPr id="0" name=""/>
        <dsp:cNvSpPr/>
      </dsp:nvSpPr>
      <dsp:spPr>
        <a:xfrm>
          <a:off x="0" y="2894996"/>
          <a:ext cx="4717299" cy="793012"/>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6115" tIns="395732" rIns="366115" bIns="135128" numCol="1" spcCol="1270" anchor="t" anchorCtr="0">
          <a:noAutofit/>
        </a:bodyPr>
        <a:lstStyle/>
        <a:p>
          <a:pPr marL="171450" lvl="1" indent="-171450" algn="l" defTabSz="844550" rtl="0">
            <a:lnSpc>
              <a:spcPct val="90000"/>
            </a:lnSpc>
            <a:spcBef>
              <a:spcPct val="0"/>
            </a:spcBef>
            <a:spcAft>
              <a:spcPct val="15000"/>
            </a:spcAft>
            <a:buChar char="••"/>
          </a:pPr>
          <a:r>
            <a:rPr lang="de-DE" sz="1900" kern="1200" dirty="0" smtClean="0"/>
            <a:t>TBA</a:t>
          </a:r>
          <a:endParaRPr lang="de-DE" sz="1900" kern="1200" dirty="0"/>
        </a:p>
      </dsp:txBody>
      <dsp:txXfrm>
        <a:off x="0" y="2894996"/>
        <a:ext cx="4717299" cy="793012"/>
      </dsp:txXfrm>
    </dsp:sp>
    <dsp:sp modelId="{492C694B-7D05-4A02-AB81-914D57941755}">
      <dsp:nvSpPr>
        <dsp:cNvPr id="0" name=""/>
        <dsp:cNvSpPr/>
      </dsp:nvSpPr>
      <dsp:spPr>
        <a:xfrm>
          <a:off x="235865" y="2614556"/>
          <a:ext cx="3302110" cy="5608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812" tIns="0" rIns="124812" bIns="0" numCol="1" spcCol="1270" anchor="ctr" anchorCtr="0">
          <a:noAutofit/>
        </a:bodyPr>
        <a:lstStyle/>
        <a:p>
          <a:pPr lvl="0" algn="l" defTabSz="844550" rtl="0">
            <a:lnSpc>
              <a:spcPct val="90000"/>
            </a:lnSpc>
            <a:spcBef>
              <a:spcPct val="0"/>
            </a:spcBef>
            <a:spcAft>
              <a:spcPct val="35000"/>
            </a:spcAft>
          </a:pPr>
          <a:r>
            <a:rPr lang="de-DE" sz="1900" kern="1200" dirty="0" err="1" smtClean="0"/>
            <a:t>Facebook</a:t>
          </a:r>
          <a:endParaRPr lang="de-DE" sz="1900" kern="1200" dirty="0"/>
        </a:p>
      </dsp:txBody>
      <dsp:txXfrm>
        <a:off x="235865" y="2614556"/>
        <a:ext cx="3302110" cy="560880"/>
      </dsp:txXfrm>
    </dsp:sp>
    <dsp:sp modelId="{12511C9B-5C93-45A2-B8AE-1DA1DD8D84A9}">
      <dsp:nvSpPr>
        <dsp:cNvPr id="0" name=""/>
        <dsp:cNvSpPr/>
      </dsp:nvSpPr>
      <dsp:spPr>
        <a:xfrm>
          <a:off x="0" y="4071048"/>
          <a:ext cx="4717299" cy="10773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6115" tIns="395732" rIns="366115" bIns="135128" numCol="1" spcCol="1270" anchor="t" anchorCtr="0">
          <a:noAutofit/>
        </a:bodyPr>
        <a:lstStyle/>
        <a:p>
          <a:pPr marL="171450" lvl="1" indent="-171450" algn="l" defTabSz="844550" rtl="0">
            <a:lnSpc>
              <a:spcPct val="90000"/>
            </a:lnSpc>
            <a:spcBef>
              <a:spcPct val="0"/>
            </a:spcBef>
            <a:spcAft>
              <a:spcPct val="15000"/>
            </a:spcAft>
            <a:buChar char="••"/>
          </a:pPr>
          <a:r>
            <a:rPr lang="de-DE" sz="1900" kern="1200" dirty="0" smtClean="0">
              <a:hlinkClick xmlns:r="http://schemas.openxmlformats.org/officeDocument/2006/relationships" r:id=""/>
            </a:rPr>
            <a:t>http:// qa-dev.w3.org/i18n-checker</a:t>
          </a:r>
          <a:endParaRPr lang="de-DE" sz="1900" kern="1200" dirty="0"/>
        </a:p>
        <a:p>
          <a:pPr marL="171450" lvl="1" indent="-171450" algn="l" defTabSz="844550" rtl="0">
            <a:lnSpc>
              <a:spcPct val="90000"/>
            </a:lnSpc>
            <a:spcBef>
              <a:spcPct val="0"/>
            </a:spcBef>
            <a:spcAft>
              <a:spcPct val="15000"/>
            </a:spcAft>
            <a:buChar char="••"/>
          </a:pPr>
          <a:r>
            <a:rPr lang="de-DE" sz="1900" kern="1200" dirty="0" smtClean="0"/>
            <a:t>…</a:t>
          </a:r>
          <a:endParaRPr lang="de-DE" sz="1900" kern="1200" dirty="0"/>
        </a:p>
      </dsp:txBody>
      <dsp:txXfrm>
        <a:off x="0" y="4071048"/>
        <a:ext cx="4717299" cy="1077300"/>
      </dsp:txXfrm>
    </dsp:sp>
    <dsp:sp modelId="{064D3435-EBE8-4A00-9F16-8A0B956CBC2F}">
      <dsp:nvSpPr>
        <dsp:cNvPr id="0" name=""/>
        <dsp:cNvSpPr/>
      </dsp:nvSpPr>
      <dsp:spPr>
        <a:xfrm>
          <a:off x="235865" y="3790608"/>
          <a:ext cx="3302110" cy="5608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812" tIns="0" rIns="124812" bIns="0" numCol="1" spcCol="1270" anchor="ctr" anchorCtr="0">
          <a:noAutofit/>
        </a:bodyPr>
        <a:lstStyle/>
        <a:p>
          <a:pPr lvl="0" algn="l" defTabSz="844550" rtl="0">
            <a:lnSpc>
              <a:spcPct val="90000"/>
            </a:lnSpc>
            <a:spcBef>
              <a:spcPct val="0"/>
            </a:spcBef>
            <a:spcAft>
              <a:spcPct val="35000"/>
            </a:spcAft>
          </a:pPr>
          <a:r>
            <a:rPr lang="de-DE" sz="1900" kern="1200" dirty="0" smtClean="0"/>
            <a:t>Tools</a:t>
          </a:r>
          <a:endParaRPr lang="de-DE" sz="1900" kern="1200" dirty="0"/>
        </a:p>
      </dsp:txBody>
      <dsp:txXfrm>
        <a:off x="235865" y="3790608"/>
        <a:ext cx="3302110" cy="5608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49300" y="390525"/>
            <a:ext cx="5359400" cy="401955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750600" y="4706112"/>
            <a:ext cx="5356800" cy="3939264"/>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Slide Number Placeholder 6"/>
          <p:cNvSpPr>
            <a:spLocks noGrp="1"/>
          </p:cNvSpPr>
          <p:nvPr>
            <p:ph type="sldNum" sz="quarter" idx="5"/>
          </p:nvPr>
        </p:nvSpPr>
        <p:spPr>
          <a:xfrm>
            <a:off x="2957512" y="8915402"/>
            <a:ext cx="942976" cy="205358"/>
          </a:xfrm>
          <a:prstGeom prst="rect">
            <a:avLst/>
          </a:prstGeom>
        </p:spPr>
        <p:txBody>
          <a:bodyPr vert="horz" lIns="91440" tIns="45720" rIns="91440" bIns="45720" rtlCol="0" anchor="b"/>
          <a:lstStyle>
            <a:lvl1pPr algn="ctr">
              <a:defRPr sz="1000"/>
            </a:lvl1pPr>
          </a:lstStyle>
          <a:p>
            <a:fld id="{7D8C2C35-2B8A-446E-BEC0-FD36716C29AC}" type="slidenum">
              <a:rPr lang="de-DE" smtClean="0"/>
              <a:pPr/>
              <a:t>‹#›</a:t>
            </a:fld>
            <a:endParaRPr lang="de-D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147638" indent="-147638" algn="l" defTabSz="914400" rtl="0" eaLnBrk="1" latinLnBrk="0" hangingPunct="1">
      <a:buClr>
        <a:schemeClr val="tx2"/>
      </a:buClr>
      <a:buSzPct val="80000"/>
      <a:buFont typeface="Wingdings" pitchFamily="2" charset="2"/>
      <a:buChar char="n"/>
      <a:defRPr sz="1200" kern="1200">
        <a:solidFill>
          <a:schemeClr val="tx1"/>
        </a:solidFill>
        <a:latin typeface="+mn-lt"/>
        <a:ea typeface="+mn-ea"/>
        <a:cs typeface="+mn-cs"/>
      </a:defRPr>
    </a:lvl2pPr>
    <a:lvl3pPr marL="361950" indent="-109538" algn="l" defTabSz="914400" rtl="0" eaLnBrk="1" latinLnBrk="0" hangingPunct="1">
      <a:buClr>
        <a:schemeClr val="accent2"/>
      </a:buClr>
      <a:buSzPct val="80000"/>
      <a:buFont typeface="Wingdings" pitchFamily="2" charset="2"/>
      <a:buChar char="n"/>
      <a:defRPr sz="1000" kern="1200">
        <a:solidFill>
          <a:schemeClr val="tx1"/>
        </a:solidFill>
        <a:latin typeface="+mn-lt"/>
        <a:ea typeface="+mn-ea"/>
        <a:cs typeface="+mn-cs"/>
      </a:defRPr>
    </a:lvl3pPr>
    <a:lvl4pPr marL="566738" indent="-133350" algn="l" defTabSz="914400" rtl="0" eaLnBrk="1" latinLnBrk="0" hangingPunct="1">
      <a:buClr>
        <a:schemeClr val="accent2"/>
      </a:buClr>
      <a:buFont typeface="Arial" pitchFamily="34" charset="0"/>
      <a:buChar char="–"/>
      <a:defRPr sz="10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B6B3FB6-9580-41DC-B3E7-54C46CBFADA4}" type="slidenum">
              <a:rPr lang="de-DE" smtClean="0"/>
              <a:pPr/>
              <a:t>2</a:t>
            </a:fld>
            <a:endParaRPr lang="de-DE" dirty="0"/>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normAutofit/>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hyperlink" Target="http://www.sap.com/" TargetMode="Externa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with picture">
    <p:bg>
      <p:bgRef idx="1001">
        <a:schemeClr val="bg2"/>
      </p:bgRef>
    </p:bg>
    <p:spTree>
      <p:nvGrpSpPr>
        <p:cNvPr id="1" name=""/>
        <p:cNvGrpSpPr/>
        <p:nvPr/>
      </p:nvGrpSpPr>
      <p:grpSpPr>
        <a:xfrm>
          <a:off x="0" y="0"/>
          <a:ext cx="0" cy="0"/>
          <a:chOff x="0" y="0"/>
          <a:chExt cx="0" cy="0"/>
        </a:xfrm>
      </p:grpSpPr>
      <p:sp>
        <p:nvSpPr>
          <p:cNvPr id="14" name="Rectangle 13"/>
          <p:cNvSpPr/>
          <p:nvPr userDrawn="1"/>
        </p:nvSpPr>
        <p:spPr bwMode="gray">
          <a:xfrm>
            <a:off x="0" y="0"/>
            <a:ext cx="9144000" cy="6858000"/>
          </a:xfrm>
          <a:prstGeom prst="rect">
            <a:avLst/>
          </a:prstGeom>
          <a:solidFill>
            <a:schemeClr val="bg2"/>
          </a:solidFill>
          <a:ln w="9525" algn="ctr">
            <a:noFill/>
            <a:miter lim="800000"/>
            <a:headEnd/>
            <a:tailEnd/>
          </a:ln>
        </p:spPr>
        <p:txBody>
          <a:bodyPr lIns="90000" tIns="72000" rIns="144000" bIns="72000" rtlCol="0" anchor="ctr"/>
          <a:lstStyle/>
          <a:p>
            <a:pPr marL="157163" marR="0" indent="-157163" algn="ctr" defTabSz="914400" eaLnBrk="1" fontAlgn="base" latinLnBrk="0" hangingPunct="1">
              <a:lnSpc>
                <a:spcPct val="100000"/>
              </a:lnSpc>
              <a:spcBef>
                <a:spcPct val="50000"/>
              </a:spcBef>
              <a:spcAft>
                <a:spcPct val="0"/>
              </a:spcAft>
              <a:buClr>
                <a:srgbClr val="F0AB00"/>
              </a:buClr>
              <a:buSzPct val="80000"/>
              <a:buFont typeface="Wingdings" pitchFamily="2" charset="2"/>
              <a:buChar char="n"/>
              <a:tabLst/>
            </a:pPr>
            <a:endParaRPr kumimoji="0" lang="de-DE" sz="1600" b="0" i="0" u="none" strike="noStrike" kern="0" cap="none" spc="0" normalizeH="0" baseline="0" noProof="0" smtClean="0">
              <a:ln>
                <a:noFill/>
              </a:ln>
              <a:solidFill>
                <a:srgbClr val="FFFFFF"/>
              </a:solidFill>
              <a:effectLst/>
              <a:uLnTx/>
              <a:uFillTx/>
              <a:ea typeface="Arial Unicode MS" pitchFamily="34" charset="-128"/>
              <a:cs typeface="Arial Unicode MS" pitchFamily="34" charset="-128"/>
            </a:endParaRPr>
          </a:p>
        </p:txBody>
      </p:sp>
      <p:sp>
        <p:nvSpPr>
          <p:cNvPr id="8" name="Rectangle 7"/>
          <p:cNvSpPr/>
          <p:nvPr/>
        </p:nvSpPr>
        <p:spPr bwMode="gray">
          <a:xfrm>
            <a:off x="151200" y="2988000"/>
            <a:ext cx="8841600" cy="371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ight Triangle 10"/>
          <p:cNvSpPr/>
          <p:nvPr/>
        </p:nvSpPr>
        <p:spPr bwMode="gray">
          <a:xfrm flipH="1">
            <a:off x="8486809" y="6215083"/>
            <a:ext cx="557211" cy="557210"/>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6"/>
          <p:cNvSpPr/>
          <p:nvPr/>
        </p:nvSpPr>
        <p:spPr bwMode="gray">
          <a:xfrm>
            <a:off x="151200" y="1083600"/>
            <a:ext cx="5860800" cy="180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bwMode="white">
          <a:xfrm>
            <a:off x="248400" y="1134000"/>
            <a:ext cx="5666400" cy="1699200"/>
          </a:xfrm>
        </p:spPr>
        <p:txBody>
          <a:bodyPr/>
          <a:lstStyle>
            <a:lvl1pPr>
              <a:defRPr/>
            </a:lvl1pPr>
          </a:lstStyle>
          <a:p>
            <a:r>
              <a:rPr lang="en-US" noProof="0" dirty="0" smtClean="0"/>
              <a:t>Click to Add Title (Title Case)</a:t>
            </a:r>
            <a:endParaRPr lang="de-DE" dirty="0"/>
          </a:p>
        </p:txBody>
      </p:sp>
      <p:sp>
        <p:nvSpPr>
          <p:cNvPr id="3" name="Subtitle 2"/>
          <p:cNvSpPr>
            <a:spLocks noGrp="1"/>
          </p:cNvSpPr>
          <p:nvPr>
            <p:ph type="subTitle" idx="1" hasCustomPrompt="1"/>
          </p:nvPr>
        </p:nvSpPr>
        <p:spPr bwMode="gray">
          <a:xfrm>
            <a:off x="248400" y="3110400"/>
            <a:ext cx="8647200" cy="1752600"/>
          </a:xfrm>
        </p:spPr>
        <p:txBody>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a:t>
            </a:r>
            <a:r>
              <a:rPr lang="de-DE" dirty="0" smtClean="0"/>
              <a:t>Department, Board Area or Team</a:t>
            </a:r>
          </a:p>
        </p:txBody>
      </p:sp>
      <p:sp>
        <p:nvSpPr>
          <p:cNvPr id="12" name="Picture Placeholder 11"/>
          <p:cNvSpPr>
            <a:spLocks noGrp="1"/>
          </p:cNvSpPr>
          <p:nvPr>
            <p:ph type="pic" sz="quarter" idx="10"/>
          </p:nvPr>
        </p:nvSpPr>
        <p:spPr bwMode="gray">
          <a:xfrm>
            <a:off x="6109200" y="151200"/>
            <a:ext cx="2883600" cy="2739600"/>
          </a:xfrm>
          <a:solidFill>
            <a:schemeClr val="accent2">
              <a:lumMod val="20000"/>
              <a:lumOff val="80000"/>
            </a:schemeClr>
          </a:solidFill>
        </p:spPr>
        <p:txBody>
          <a:bodyPr/>
          <a:lstStyle/>
          <a:p>
            <a:r>
              <a:rPr lang="en-US" smtClean="0"/>
              <a:t>Click icon to add picture</a:t>
            </a:r>
            <a:endParaRPr lang="de-DE"/>
          </a:p>
        </p:txBody>
      </p:sp>
      <p:sp>
        <p:nvSpPr>
          <p:cNvPr id="9" name="Rectangle 8"/>
          <p:cNvSpPr/>
          <p:nvPr userDrawn="1"/>
        </p:nvSpPr>
        <p:spPr bwMode="gray">
          <a:xfrm>
            <a:off x="151200" y="151200"/>
            <a:ext cx="5860800" cy="83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Picture 2" descr="\\dwdf032\cmedia\Graphics\Icons_SAP\SAP_PartnerEdge\sap_pe_280_542_R_tmr_p.png"/>
          <p:cNvPicPr>
            <a:picLocks noChangeAspect="1" noChangeArrowheads="1"/>
          </p:cNvPicPr>
          <p:nvPr userDrawn="1"/>
        </p:nvPicPr>
        <p:blipFill>
          <a:blip r:embed="rId2" cstate="print"/>
          <a:srcRect/>
          <a:stretch>
            <a:fillRect/>
          </a:stretch>
        </p:blipFill>
        <p:spPr bwMode="auto">
          <a:xfrm>
            <a:off x="248400" y="295200"/>
            <a:ext cx="2757600" cy="399668"/>
          </a:xfrm>
          <a:prstGeom prst="rect">
            <a:avLst/>
          </a:prstGeom>
          <a:noFill/>
        </p:spPr>
      </p:pic>
      <p:pic>
        <p:nvPicPr>
          <p:cNvPr id="3074" name="Picture 2" descr="\\dwdf032\cmedia\Graphics\Icons_SAP\sap_corporate\sap_corp_280_R_r_p.png"/>
          <p:cNvPicPr>
            <a:picLocks noChangeAspect="1" noChangeArrowheads="1"/>
          </p:cNvPicPr>
          <p:nvPr userDrawn="1"/>
        </p:nvPicPr>
        <p:blipFill>
          <a:blip r:embed="rId3" cstate="print"/>
          <a:srcRect/>
          <a:stretch>
            <a:fillRect/>
          </a:stretch>
        </p:blipFill>
        <p:spPr bwMode="auto">
          <a:xfrm>
            <a:off x="8128800" y="6271200"/>
            <a:ext cx="871793" cy="432000"/>
          </a:xfrm>
          <a:prstGeom prst="rect">
            <a:avLst/>
          </a:prstGeom>
          <a:noFill/>
        </p:spPr>
      </p:pic>
    </p:spTree>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noProof="0" dirty="0" smtClean="0"/>
              <a:t>Click to Add Title (Title Case)</a:t>
            </a:r>
            <a:endParaRPr lang="de-DE" dirty="0"/>
          </a:p>
        </p:txBody>
      </p:sp>
      <p:sp>
        <p:nvSpPr>
          <p:cNvPr id="5" name="Text Placeholder 4"/>
          <p:cNvSpPr>
            <a:spLocks noGrp="1"/>
          </p:cNvSpPr>
          <p:nvPr>
            <p:ph type="body" sz="quarter" idx="10" hasCustomPrompt="1"/>
          </p:nvPr>
        </p:nvSpPr>
        <p:spPr bwMode="gray">
          <a:xfrm>
            <a:off x="248400" y="1292400"/>
            <a:ext cx="42480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7" name="Text Placeholder 6"/>
          <p:cNvSpPr>
            <a:spLocks noGrp="1"/>
          </p:cNvSpPr>
          <p:nvPr>
            <p:ph type="body" sz="quarter" idx="11" hasCustomPrompt="1"/>
          </p:nvPr>
        </p:nvSpPr>
        <p:spPr bwMode="gray">
          <a:xfrm>
            <a:off x="4622400" y="1292400"/>
            <a:ext cx="42480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and Text: 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noProof="0" dirty="0" smtClean="0"/>
              <a:t>Click to Add Title (Title Case)</a:t>
            </a:r>
            <a:endParaRPr lang="de-DE" dirty="0"/>
          </a:p>
        </p:txBody>
      </p:sp>
      <p:sp>
        <p:nvSpPr>
          <p:cNvPr id="5" name="Text Placeholder 4"/>
          <p:cNvSpPr>
            <a:spLocks noGrp="1"/>
          </p:cNvSpPr>
          <p:nvPr>
            <p:ph type="body" sz="quarter" idx="11" hasCustomPrompt="1"/>
          </p:nvPr>
        </p:nvSpPr>
        <p:spPr bwMode="gray">
          <a:xfrm>
            <a:off x="248400" y="1292400"/>
            <a:ext cx="28188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6" name="Text Placeholder 4"/>
          <p:cNvSpPr>
            <a:spLocks noGrp="1"/>
          </p:cNvSpPr>
          <p:nvPr>
            <p:ph type="body" sz="quarter" idx="12" hasCustomPrompt="1"/>
          </p:nvPr>
        </p:nvSpPr>
        <p:spPr bwMode="gray">
          <a:xfrm>
            <a:off x="6080400" y="1292400"/>
            <a:ext cx="28188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7" name="Text Placeholder 4"/>
          <p:cNvSpPr>
            <a:spLocks noGrp="1"/>
          </p:cNvSpPr>
          <p:nvPr>
            <p:ph type="body" sz="quarter" idx="13" hasCustomPrompt="1"/>
          </p:nvPr>
        </p:nvSpPr>
        <p:spPr bwMode="gray">
          <a:xfrm>
            <a:off x="3164400" y="1292400"/>
            <a:ext cx="28188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tact">
    <p:bg>
      <p:bgRef idx="1001">
        <a:schemeClr val="bg2"/>
      </p:bgRef>
    </p:bg>
    <p:spTree>
      <p:nvGrpSpPr>
        <p:cNvPr id="1" name=""/>
        <p:cNvGrpSpPr/>
        <p:nvPr/>
      </p:nvGrpSpPr>
      <p:grpSpPr>
        <a:xfrm>
          <a:off x="0" y="0"/>
          <a:ext cx="0" cy="0"/>
          <a:chOff x="0" y="0"/>
          <a:chExt cx="0" cy="0"/>
        </a:xfrm>
      </p:grpSpPr>
      <p:sp>
        <p:nvSpPr>
          <p:cNvPr id="10" name="Rectangle 9"/>
          <p:cNvSpPr/>
          <p:nvPr userDrawn="1"/>
        </p:nvSpPr>
        <p:spPr bwMode="gray">
          <a:xfrm>
            <a:off x="0" y="0"/>
            <a:ext cx="9144000" cy="6858000"/>
          </a:xfrm>
          <a:prstGeom prst="rect">
            <a:avLst/>
          </a:prstGeom>
          <a:solidFill>
            <a:schemeClr val="bg2"/>
          </a:solidFill>
          <a:ln w="9525" algn="ctr">
            <a:noFill/>
            <a:miter lim="800000"/>
            <a:headEnd/>
            <a:tailEnd/>
          </a:ln>
        </p:spPr>
        <p:txBody>
          <a:bodyPr lIns="90000" tIns="72000" rIns="144000" bIns="72000" rtlCol="0" anchor="ctr"/>
          <a:lstStyle/>
          <a:p>
            <a:pPr marL="157163" marR="0" indent="-157163" algn="ctr" defTabSz="914400" eaLnBrk="1" fontAlgn="base" latinLnBrk="0" hangingPunct="1">
              <a:lnSpc>
                <a:spcPct val="100000"/>
              </a:lnSpc>
              <a:spcBef>
                <a:spcPct val="50000"/>
              </a:spcBef>
              <a:spcAft>
                <a:spcPct val="0"/>
              </a:spcAft>
              <a:buClr>
                <a:srgbClr val="F0AB00"/>
              </a:buClr>
              <a:buSzPct val="80000"/>
              <a:buFont typeface="Wingdings" pitchFamily="2" charset="2"/>
              <a:buChar char="n"/>
              <a:tabLst/>
            </a:pPr>
            <a:endParaRPr kumimoji="0" lang="de-DE" sz="1600" b="0" i="0" u="none" strike="noStrike" kern="0" cap="none" spc="0" normalizeH="0" baseline="0" noProof="0" smtClean="0">
              <a:ln>
                <a:noFill/>
              </a:ln>
              <a:solidFill>
                <a:srgbClr val="FFFFFF"/>
              </a:solidFill>
              <a:effectLst/>
              <a:uLnTx/>
              <a:uFillTx/>
              <a:ea typeface="Arial Unicode MS" pitchFamily="34" charset="-128"/>
              <a:cs typeface="Arial Unicode MS" pitchFamily="34" charset="-128"/>
            </a:endParaRPr>
          </a:p>
        </p:txBody>
      </p:sp>
      <p:pic>
        <p:nvPicPr>
          <p:cNvPr id="1026" name="Picture 2" descr="M:\Templates_Guidelines\eOn\Templates\_PPT2007\_SAP_AG\Material_Contact\contact Kopie.jpg"/>
          <p:cNvPicPr>
            <a:picLocks noChangeAspect="1" noChangeArrowheads="1"/>
          </p:cNvPicPr>
          <p:nvPr userDrawn="1"/>
        </p:nvPicPr>
        <p:blipFill>
          <a:blip r:embed="rId2" cstate="print"/>
          <a:srcRect/>
          <a:stretch>
            <a:fillRect/>
          </a:stretch>
        </p:blipFill>
        <p:spPr bwMode="auto">
          <a:xfrm>
            <a:off x="151200" y="1094400"/>
            <a:ext cx="8841600" cy="2740896"/>
          </a:xfrm>
          <a:prstGeom prst="rect">
            <a:avLst/>
          </a:prstGeom>
          <a:noFill/>
        </p:spPr>
      </p:pic>
      <p:sp>
        <p:nvSpPr>
          <p:cNvPr id="8" name="Rectangle 7"/>
          <p:cNvSpPr/>
          <p:nvPr/>
        </p:nvSpPr>
        <p:spPr bwMode="gray">
          <a:xfrm>
            <a:off x="151200" y="3943350"/>
            <a:ext cx="8841600" cy="2759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ight Triangle 8"/>
          <p:cNvSpPr/>
          <p:nvPr userDrawn="1"/>
        </p:nvSpPr>
        <p:spPr bwMode="gray">
          <a:xfrm flipH="1">
            <a:off x="8486809" y="6215083"/>
            <a:ext cx="557211" cy="557210"/>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tangle 14"/>
          <p:cNvSpPr/>
          <p:nvPr userDrawn="1"/>
        </p:nvSpPr>
        <p:spPr bwMode="gray">
          <a:xfrm>
            <a:off x="151200" y="151200"/>
            <a:ext cx="8841600" cy="83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6" name="Picture 2" descr="\\dwdf032\cmedia\Graphics\Icons_SAP\SAP_PartnerEdge\sap_pe_280_542_R_tmr_p.png"/>
          <p:cNvPicPr>
            <a:picLocks noChangeAspect="1" noChangeArrowheads="1"/>
          </p:cNvPicPr>
          <p:nvPr userDrawn="1"/>
        </p:nvPicPr>
        <p:blipFill>
          <a:blip r:embed="rId3" cstate="print"/>
          <a:srcRect/>
          <a:stretch>
            <a:fillRect/>
          </a:stretch>
        </p:blipFill>
        <p:spPr bwMode="auto">
          <a:xfrm>
            <a:off x="248400" y="295200"/>
            <a:ext cx="2757600" cy="399668"/>
          </a:xfrm>
          <a:prstGeom prst="rect">
            <a:avLst/>
          </a:prstGeom>
          <a:noFill/>
        </p:spPr>
      </p:pic>
      <p:pic>
        <p:nvPicPr>
          <p:cNvPr id="17" name="Picture 2" descr="\\dwdf032\cmedia\Graphics\Icons_SAP\sap_corporate\sap_corp_280_R_r_p.png"/>
          <p:cNvPicPr>
            <a:picLocks noChangeAspect="1" noChangeArrowheads="1"/>
          </p:cNvPicPr>
          <p:nvPr userDrawn="1"/>
        </p:nvPicPr>
        <p:blipFill>
          <a:blip r:embed="rId4" cstate="print"/>
          <a:srcRect/>
          <a:stretch>
            <a:fillRect/>
          </a:stretch>
        </p:blipFill>
        <p:spPr bwMode="auto">
          <a:xfrm>
            <a:off x="8128800" y="6271200"/>
            <a:ext cx="871793" cy="432000"/>
          </a:xfrm>
          <a:prstGeom prst="rect">
            <a:avLst/>
          </a:prstGeom>
          <a:noFill/>
        </p:spPr>
      </p:pic>
      <p:sp>
        <p:nvSpPr>
          <p:cNvPr id="14" name="Rectangle 13"/>
          <p:cNvSpPr/>
          <p:nvPr userDrawn="1"/>
        </p:nvSpPr>
        <p:spPr bwMode="gray">
          <a:xfrm>
            <a:off x="4619625" y="1094400"/>
            <a:ext cx="4379913" cy="2739600"/>
          </a:xfrm>
          <a:prstGeom prst="rect">
            <a:avLst/>
          </a:prstGeom>
          <a:solidFill>
            <a:schemeClr val="accent1">
              <a:alpha val="80000"/>
            </a:schemeClr>
          </a:solidFill>
          <a:ln w="9525" algn="ctr">
            <a:noFill/>
            <a:miter lim="800000"/>
            <a:headEnd/>
            <a:tailEnd/>
          </a:ln>
        </p:spPr>
        <p:txBody>
          <a:bodyPr lIns="180000" tIns="180000" rIns="144000" bIns="72000" rtlCol="0" anchor="t" anchorCtr="0"/>
          <a:lstStyle/>
          <a:p>
            <a:pPr marL="157163" marR="0" indent="-157163" algn="l" defTabSz="914400" eaLnBrk="1" fontAlgn="base" latinLnBrk="0" hangingPunct="1">
              <a:lnSpc>
                <a:spcPct val="100000"/>
              </a:lnSpc>
              <a:spcBef>
                <a:spcPct val="50000"/>
              </a:spcBef>
              <a:spcAft>
                <a:spcPct val="0"/>
              </a:spcAft>
              <a:buClr>
                <a:srgbClr val="F0AB00"/>
              </a:buClr>
              <a:buSzPct val="80000"/>
              <a:buFontTx/>
              <a:buNone/>
              <a:tabLst/>
            </a:pPr>
            <a:r>
              <a:rPr kumimoji="0" lang="de-DE" sz="3800" b="0" i="0" u="none" strike="noStrike" kern="0" cap="none" spc="0" normalizeH="0" baseline="0" noProof="0" dirty="0" smtClean="0">
                <a:ln>
                  <a:noFill/>
                </a:ln>
                <a:solidFill>
                  <a:schemeClr val="tx2"/>
                </a:solidFill>
                <a:effectLst/>
                <a:uLnTx/>
                <a:uFillTx/>
                <a:latin typeface="+mj-lt"/>
                <a:ea typeface="Arial Unicode MS" pitchFamily="34" charset="-128"/>
                <a:cs typeface="Arial Unicode MS" pitchFamily="34" charset="-128"/>
              </a:rPr>
              <a:t>Contact</a:t>
            </a:r>
          </a:p>
        </p:txBody>
      </p:sp>
      <p:sp>
        <p:nvSpPr>
          <p:cNvPr id="30" name="Text Placeholder 16"/>
          <p:cNvSpPr>
            <a:spLocks noGrp="1"/>
          </p:cNvSpPr>
          <p:nvPr>
            <p:ph type="body" sz="quarter" idx="10" hasCustomPrompt="1"/>
          </p:nvPr>
        </p:nvSpPr>
        <p:spPr>
          <a:xfrm>
            <a:off x="248400" y="4050076"/>
            <a:ext cx="3981450" cy="2400300"/>
          </a:xfrm>
        </p:spPr>
        <p:txBody>
          <a:bodyPr/>
          <a:lstStyle>
            <a:lvl1pPr algn="l" defTabSz="222250" eaLnBrk="0" hangingPunct="0">
              <a:spcBef>
                <a:spcPts val="0"/>
              </a:spcBef>
              <a:buClr>
                <a:srgbClr val="A50021"/>
              </a:buClr>
              <a:buSzPct val="150000"/>
              <a:buFontTx/>
              <a:buNone/>
              <a:tabLst>
                <a:tab pos="185738" algn="l"/>
              </a:tabLst>
              <a:defRPr sz="1600" baseline="0"/>
            </a:lvl1pPr>
            <a:lvl2pPr>
              <a:spcBef>
                <a:spcPts val="0"/>
              </a:spcBef>
              <a:buFontTx/>
              <a:buNone/>
              <a:defRPr sz="1200"/>
            </a:lvl2pPr>
          </a:lstStyle>
          <a:p>
            <a:pPr>
              <a:spcBef>
                <a:spcPct val="50000"/>
              </a:spcBef>
              <a:spcAft>
                <a:spcPts val="2200"/>
              </a:spcAft>
            </a:pPr>
            <a:r>
              <a:rPr lang="de-DE" dirty="0" smtClean="0"/>
              <a:t>First Name Last Name</a:t>
            </a:r>
            <a:endParaRPr lang="de-DE" dirty="0" smtClean="0">
              <a:solidFill>
                <a:schemeClr val="accent1"/>
              </a:solidFill>
            </a:endParaRPr>
          </a:p>
          <a:p>
            <a:pPr>
              <a:buClrTx/>
              <a:buSzTx/>
            </a:pPr>
            <a:r>
              <a:rPr lang="de-DE" sz="1200" dirty="0" smtClean="0"/>
              <a:t>Company</a:t>
            </a:r>
          </a:p>
          <a:p>
            <a:pPr>
              <a:buClrTx/>
              <a:buSzTx/>
            </a:pPr>
            <a:r>
              <a:rPr lang="de-DE" sz="1200" dirty="0" smtClean="0"/>
              <a:t>Street Nr.</a:t>
            </a:r>
          </a:p>
          <a:p>
            <a:pPr>
              <a:buClrTx/>
              <a:buSzTx/>
            </a:pPr>
            <a:r>
              <a:rPr lang="de-DE" sz="1200" dirty="0" smtClean="0"/>
              <a:t>ZIP Code Town</a:t>
            </a:r>
          </a:p>
          <a:p>
            <a:pPr>
              <a:spcBef>
                <a:spcPts val="1400"/>
              </a:spcBef>
            </a:pPr>
            <a:r>
              <a:rPr lang="de-DE" sz="1200" dirty="0" smtClean="0">
                <a:solidFill>
                  <a:schemeClr val="hlink"/>
                </a:solidFill>
              </a:rPr>
              <a:t>T</a:t>
            </a:r>
            <a:r>
              <a:rPr lang="de-DE" sz="1200" dirty="0" smtClean="0"/>
              <a:t>	+xx/xxxx/xxx-extension</a:t>
            </a:r>
          </a:p>
          <a:p>
            <a:r>
              <a:rPr lang="de-DE" sz="1200" dirty="0" smtClean="0">
                <a:solidFill>
                  <a:schemeClr val="hlink"/>
                </a:solidFill>
              </a:rPr>
              <a:t>F</a:t>
            </a:r>
            <a:r>
              <a:rPr lang="de-DE" sz="1200" dirty="0" smtClean="0"/>
              <a:t>	+xx/xxxx/xxx-extension</a:t>
            </a:r>
          </a:p>
          <a:p>
            <a:pPr>
              <a:spcBef>
                <a:spcPts val="1400"/>
              </a:spcBef>
            </a:pPr>
            <a:r>
              <a:rPr lang="de-DE" sz="1200" dirty="0" smtClean="0"/>
              <a:t>name@sap.com</a:t>
            </a:r>
            <a:br>
              <a:rPr lang="de-DE" sz="1200" dirty="0" smtClean="0"/>
            </a:br>
            <a:r>
              <a:rPr lang="de-DE" sz="1200" dirty="0" smtClean="0">
                <a:hlinkClick r:id="rId5"/>
              </a:rPr>
              <a:t>www.sap.com</a:t>
            </a:r>
            <a:endParaRPr lang="de-DE" sz="1200"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ppendix / Thank you">
    <p:bg>
      <p:bgRef idx="1001">
        <a:schemeClr val="bg2"/>
      </p:bgRef>
    </p:bg>
    <p:spTree>
      <p:nvGrpSpPr>
        <p:cNvPr id="1" name=""/>
        <p:cNvGrpSpPr/>
        <p:nvPr/>
      </p:nvGrpSpPr>
      <p:grpSpPr>
        <a:xfrm>
          <a:off x="0" y="0"/>
          <a:ext cx="0" cy="0"/>
          <a:chOff x="0" y="0"/>
          <a:chExt cx="0" cy="0"/>
        </a:xfrm>
      </p:grpSpPr>
      <p:sp>
        <p:nvSpPr>
          <p:cNvPr id="10" name="Rectangle 9"/>
          <p:cNvSpPr/>
          <p:nvPr userDrawn="1"/>
        </p:nvSpPr>
        <p:spPr bwMode="gray">
          <a:xfrm>
            <a:off x="0" y="0"/>
            <a:ext cx="9144000" cy="6858000"/>
          </a:xfrm>
          <a:prstGeom prst="rect">
            <a:avLst/>
          </a:prstGeom>
          <a:solidFill>
            <a:schemeClr val="bg2"/>
          </a:solidFill>
          <a:ln w="9525" algn="ctr">
            <a:noFill/>
            <a:miter lim="800000"/>
            <a:headEnd/>
            <a:tailEnd/>
          </a:ln>
        </p:spPr>
        <p:txBody>
          <a:bodyPr lIns="90000" tIns="72000" rIns="144000" bIns="72000" rtlCol="0" anchor="ctr"/>
          <a:lstStyle/>
          <a:p>
            <a:pPr marL="157163" marR="0" indent="-157163" algn="ctr" defTabSz="914400" eaLnBrk="1" fontAlgn="base" latinLnBrk="0" hangingPunct="1">
              <a:lnSpc>
                <a:spcPct val="100000"/>
              </a:lnSpc>
              <a:spcBef>
                <a:spcPct val="50000"/>
              </a:spcBef>
              <a:spcAft>
                <a:spcPct val="0"/>
              </a:spcAft>
              <a:buClr>
                <a:srgbClr val="F0AB00"/>
              </a:buClr>
              <a:buSzPct val="80000"/>
              <a:buFont typeface="Wingdings" pitchFamily="2" charset="2"/>
              <a:buChar char="n"/>
              <a:tabLst/>
            </a:pPr>
            <a:endParaRPr kumimoji="0" lang="de-DE" sz="1600" b="0" i="0" u="none" strike="noStrike" kern="0" cap="none" spc="0" normalizeH="0" baseline="0" noProof="0" smtClean="0">
              <a:ln>
                <a:noFill/>
              </a:ln>
              <a:solidFill>
                <a:srgbClr val="FFFFFF"/>
              </a:solidFill>
              <a:effectLst/>
              <a:uLnTx/>
              <a:uFillTx/>
              <a:ea typeface="Arial Unicode MS" pitchFamily="34" charset="-128"/>
              <a:cs typeface="Arial Unicode MS" pitchFamily="34" charset="-128"/>
            </a:endParaRPr>
          </a:p>
        </p:txBody>
      </p:sp>
      <p:sp>
        <p:nvSpPr>
          <p:cNvPr id="8" name="Rectangle 7"/>
          <p:cNvSpPr/>
          <p:nvPr/>
        </p:nvSpPr>
        <p:spPr bwMode="gray">
          <a:xfrm>
            <a:off x="151200" y="2988000"/>
            <a:ext cx="8841600" cy="371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ight Triangle 8"/>
          <p:cNvSpPr/>
          <p:nvPr userDrawn="1"/>
        </p:nvSpPr>
        <p:spPr bwMode="gray">
          <a:xfrm flipH="1">
            <a:off x="8486809" y="6215083"/>
            <a:ext cx="557211" cy="557210"/>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tangle 11"/>
          <p:cNvSpPr/>
          <p:nvPr userDrawn="1"/>
        </p:nvSpPr>
        <p:spPr bwMode="gray">
          <a:xfrm>
            <a:off x="151200" y="1083600"/>
            <a:ext cx="8841600" cy="180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itle 1"/>
          <p:cNvSpPr>
            <a:spLocks noGrp="1"/>
          </p:cNvSpPr>
          <p:nvPr>
            <p:ph type="ctrTitle" hasCustomPrompt="1"/>
          </p:nvPr>
        </p:nvSpPr>
        <p:spPr bwMode="white">
          <a:xfrm>
            <a:off x="248400" y="1134000"/>
            <a:ext cx="8647200" cy="1699200"/>
          </a:xfrm>
        </p:spPr>
        <p:txBody>
          <a:bodyPr/>
          <a:lstStyle>
            <a:lvl1pPr>
              <a:defRPr sz="3800"/>
            </a:lvl1pPr>
          </a:lstStyle>
          <a:p>
            <a:r>
              <a:rPr lang="en-US" dirty="0" smtClean="0"/>
              <a:t>Click to add text</a:t>
            </a:r>
            <a:endParaRPr lang="de-DE" dirty="0"/>
          </a:p>
        </p:txBody>
      </p:sp>
      <p:sp>
        <p:nvSpPr>
          <p:cNvPr id="15" name="Rectangle 14"/>
          <p:cNvSpPr/>
          <p:nvPr userDrawn="1"/>
        </p:nvSpPr>
        <p:spPr bwMode="gray">
          <a:xfrm>
            <a:off x="151200" y="151200"/>
            <a:ext cx="8841600" cy="83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6" name="Picture 2" descr="\\dwdf032\cmedia\Graphics\Icons_SAP\SAP_PartnerEdge\sap_pe_280_542_R_tmr_p.png"/>
          <p:cNvPicPr>
            <a:picLocks noChangeAspect="1" noChangeArrowheads="1"/>
          </p:cNvPicPr>
          <p:nvPr userDrawn="1"/>
        </p:nvPicPr>
        <p:blipFill>
          <a:blip r:embed="rId2" cstate="print"/>
          <a:srcRect/>
          <a:stretch>
            <a:fillRect/>
          </a:stretch>
        </p:blipFill>
        <p:spPr bwMode="auto">
          <a:xfrm>
            <a:off x="248400" y="295200"/>
            <a:ext cx="2757600" cy="399668"/>
          </a:xfrm>
          <a:prstGeom prst="rect">
            <a:avLst/>
          </a:prstGeom>
          <a:noFill/>
        </p:spPr>
      </p:pic>
      <p:pic>
        <p:nvPicPr>
          <p:cNvPr id="17" name="Picture 2" descr="\\dwdf032\cmedia\Graphics\Icons_SAP\sap_corporate\sap_corp_280_R_r_p.png"/>
          <p:cNvPicPr>
            <a:picLocks noChangeAspect="1" noChangeArrowheads="1"/>
          </p:cNvPicPr>
          <p:nvPr userDrawn="1"/>
        </p:nvPicPr>
        <p:blipFill>
          <a:blip r:embed="rId3" cstate="print"/>
          <a:srcRect/>
          <a:stretch>
            <a:fillRect/>
          </a:stretch>
        </p:blipFill>
        <p:spPr bwMode="auto">
          <a:xfrm>
            <a:off x="8128800" y="6271200"/>
            <a:ext cx="871793" cy="432000"/>
          </a:xfrm>
          <a:prstGeom prst="rect">
            <a:avLst/>
          </a:prstGeom>
          <a:noFill/>
        </p:spPr>
      </p:pic>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pyright">
    <p:spTree>
      <p:nvGrpSpPr>
        <p:cNvPr id="1" name=""/>
        <p:cNvGrpSpPr/>
        <p:nvPr/>
      </p:nvGrpSpPr>
      <p:grpSpPr>
        <a:xfrm>
          <a:off x="0" y="0"/>
          <a:ext cx="0" cy="0"/>
          <a:chOff x="0" y="0"/>
          <a:chExt cx="0" cy="0"/>
        </a:xfrm>
      </p:grpSpPr>
      <p:sp>
        <p:nvSpPr>
          <p:cNvPr id="7" name="TextBox 6"/>
          <p:cNvSpPr txBox="1"/>
          <p:nvPr/>
        </p:nvSpPr>
        <p:spPr bwMode="gray">
          <a:xfrm>
            <a:off x="248401" y="1295399"/>
            <a:ext cx="8740025" cy="4838248"/>
          </a:xfrm>
          <a:prstGeom prst="rect">
            <a:avLst/>
          </a:prstGeom>
          <a:noFill/>
        </p:spPr>
        <p:txBody>
          <a:bodyPr wrap="square" lIns="0" tIns="0" rIns="0" bIns="0" rtlCol="0">
            <a:spAutoFit/>
          </a:bodyPr>
          <a:lstStyle/>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No part of this publication may be reproduced or transmitted in any form or for any purpose without the express permission of SAP AG. The information contained herein may be changed without prior notice.</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Some software products marketed by SAP AG and its distributors contain proprietary software components of other software vendors.</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Microsoft, Windows, Excel, Outlook, and PowerPoint are registered trademarks of Microsoft Corporation. </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IBM, DB2, DB2 Universal Database, System </a:t>
            </a:r>
            <a:r>
              <a:rPr lang="en-GB" sz="900" kern="1200" dirty="0" err="1" smtClean="0">
                <a:solidFill>
                  <a:schemeClr val="tx1"/>
                </a:solidFill>
                <a:latin typeface="+mn-lt"/>
                <a:ea typeface="MS PGothic" pitchFamily="34" charset="-128"/>
                <a:cs typeface="+mn-cs"/>
              </a:rPr>
              <a:t>i</a:t>
            </a:r>
            <a:r>
              <a:rPr lang="en-GB" sz="900" kern="1200" dirty="0" smtClean="0">
                <a:solidFill>
                  <a:schemeClr val="tx1"/>
                </a:solidFill>
                <a:latin typeface="+mn-lt"/>
                <a:ea typeface="MS PGothic" pitchFamily="34" charset="-128"/>
                <a:cs typeface="+mn-cs"/>
              </a:rPr>
              <a:t>, System i5, System p, System p5, System x, System z, System z10, System z9, z10, z9, </a:t>
            </a:r>
            <a:r>
              <a:rPr lang="en-GB" sz="900" kern="1200" dirty="0" err="1" smtClean="0">
                <a:solidFill>
                  <a:schemeClr val="tx1"/>
                </a:solidFill>
                <a:latin typeface="+mn-lt"/>
                <a:ea typeface="MS PGothic" pitchFamily="34" charset="-128"/>
                <a:cs typeface="+mn-cs"/>
              </a:rPr>
              <a:t>iSeries</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pSeries</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xSeries</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zSeries</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eServer</a:t>
            </a:r>
            <a:r>
              <a:rPr lang="en-GB" sz="900" kern="1200" dirty="0" smtClean="0">
                <a:solidFill>
                  <a:schemeClr val="tx1"/>
                </a:solidFill>
                <a:latin typeface="+mn-lt"/>
                <a:ea typeface="MS PGothic" pitchFamily="34" charset="-128"/>
                <a:cs typeface="+mn-cs"/>
              </a:rPr>
              <a:t>, z/VM, z/OS, i5/OS, S/390, OS/390, OS/400, AS/400, S/390 Parallel Enterprise Server, </a:t>
            </a:r>
            <a:r>
              <a:rPr lang="en-GB" sz="900" kern="1200" dirty="0" err="1" smtClean="0">
                <a:solidFill>
                  <a:schemeClr val="tx1"/>
                </a:solidFill>
                <a:latin typeface="+mn-lt"/>
                <a:ea typeface="MS PGothic" pitchFamily="34" charset="-128"/>
                <a:cs typeface="+mn-cs"/>
              </a:rPr>
              <a:t>PowerVM</a:t>
            </a:r>
            <a:r>
              <a:rPr lang="en-GB" sz="900" kern="1200" dirty="0" smtClean="0">
                <a:solidFill>
                  <a:schemeClr val="tx1"/>
                </a:solidFill>
                <a:latin typeface="+mn-lt"/>
                <a:ea typeface="MS PGothic" pitchFamily="34" charset="-128"/>
                <a:cs typeface="+mn-cs"/>
              </a:rPr>
              <a:t>, Power Architecture, POWER6+, POWER6, POWER5+, POWER5, POWER, </a:t>
            </a:r>
            <a:r>
              <a:rPr lang="en-GB" sz="900" kern="1200" dirty="0" err="1" smtClean="0">
                <a:solidFill>
                  <a:schemeClr val="tx1"/>
                </a:solidFill>
                <a:latin typeface="+mn-lt"/>
                <a:ea typeface="MS PGothic" pitchFamily="34" charset="-128"/>
                <a:cs typeface="+mn-cs"/>
              </a:rPr>
              <a:t>OpenPower</a:t>
            </a:r>
            <a:r>
              <a:rPr lang="en-GB" sz="900" kern="1200" dirty="0" smtClean="0">
                <a:solidFill>
                  <a:schemeClr val="tx1"/>
                </a:solidFill>
                <a:latin typeface="+mn-lt"/>
                <a:ea typeface="MS PGothic" pitchFamily="34" charset="-128"/>
                <a:cs typeface="+mn-cs"/>
              </a:rPr>
              <a:t>, PowerPC, </a:t>
            </a:r>
            <a:r>
              <a:rPr lang="en-GB" sz="900" kern="1200" dirty="0" err="1" smtClean="0">
                <a:solidFill>
                  <a:schemeClr val="tx1"/>
                </a:solidFill>
                <a:latin typeface="+mn-lt"/>
                <a:ea typeface="MS PGothic" pitchFamily="34" charset="-128"/>
                <a:cs typeface="+mn-cs"/>
              </a:rPr>
              <a:t>BatchPipes</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BladeCenter</a:t>
            </a:r>
            <a:r>
              <a:rPr lang="en-GB" sz="900" kern="1200" dirty="0" smtClean="0">
                <a:solidFill>
                  <a:schemeClr val="tx1"/>
                </a:solidFill>
                <a:latin typeface="+mn-lt"/>
                <a:ea typeface="MS PGothic" pitchFamily="34" charset="-128"/>
                <a:cs typeface="+mn-cs"/>
              </a:rPr>
              <a:t>, System Storage, GPFS, HACMP, RETAIN, DB2 Connect, RACF, Redbooks, OS/2, Parallel </a:t>
            </a:r>
            <a:r>
              <a:rPr lang="en-GB" sz="900" kern="1200" dirty="0" err="1" smtClean="0">
                <a:solidFill>
                  <a:schemeClr val="tx1"/>
                </a:solidFill>
                <a:latin typeface="+mn-lt"/>
                <a:ea typeface="MS PGothic" pitchFamily="34" charset="-128"/>
                <a:cs typeface="+mn-cs"/>
              </a:rPr>
              <a:t>Sysplex</a:t>
            </a:r>
            <a:r>
              <a:rPr lang="en-GB" sz="900" kern="1200" dirty="0" smtClean="0">
                <a:solidFill>
                  <a:schemeClr val="tx1"/>
                </a:solidFill>
                <a:latin typeface="+mn-lt"/>
                <a:ea typeface="MS PGothic" pitchFamily="34" charset="-128"/>
                <a:cs typeface="+mn-cs"/>
              </a:rPr>
              <a:t>, MVS/ESA, AIX, Intelligent Miner, </a:t>
            </a:r>
            <a:r>
              <a:rPr lang="en-GB" sz="900" kern="1200" dirty="0" err="1" smtClean="0">
                <a:solidFill>
                  <a:schemeClr val="tx1"/>
                </a:solidFill>
                <a:latin typeface="+mn-lt"/>
                <a:ea typeface="MS PGothic" pitchFamily="34" charset="-128"/>
                <a:cs typeface="+mn-cs"/>
              </a:rPr>
              <a:t>WebSphere</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Netfinity</a:t>
            </a:r>
            <a:r>
              <a:rPr lang="en-GB" sz="900" kern="1200" dirty="0" smtClean="0">
                <a:solidFill>
                  <a:schemeClr val="tx1"/>
                </a:solidFill>
                <a:latin typeface="+mn-lt"/>
                <a:ea typeface="MS PGothic" pitchFamily="34" charset="-128"/>
                <a:cs typeface="+mn-cs"/>
              </a:rPr>
              <a:t>, Tivoli and Informix are trademarks or registered trademarks of IBM Corporation.</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Linux is the registered trademark of </a:t>
            </a:r>
            <a:r>
              <a:rPr lang="en-GB" sz="900" kern="1200" dirty="0" err="1" smtClean="0">
                <a:solidFill>
                  <a:schemeClr val="tx1"/>
                </a:solidFill>
                <a:latin typeface="+mn-lt"/>
                <a:ea typeface="MS PGothic" pitchFamily="34" charset="-128"/>
                <a:cs typeface="+mn-cs"/>
              </a:rPr>
              <a:t>Linus</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Torvalds</a:t>
            </a:r>
            <a:r>
              <a:rPr lang="en-GB" sz="900" kern="1200" dirty="0" smtClean="0">
                <a:solidFill>
                  <a:schemeClr val="tx1"/>
                </a:solidFill>
                <a:latin typeface="+mn-lt"/>
                <a:ea typeface="MS PGothic" pitchFamily="34" charset="-128"/>
                <a:cs typeface="+mn-cs"/>
              </a:rPr>
              <a:t> in the U.S. and other countries.</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Adobe, the Adobe logo, Acrobat, PostScript, and Reader are either trademarks or registered trademarks of Adobe Systems Incorporated in the United States and/or other countries.</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Oracle is a registered trademark of Oracle Corporation. </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UNIX, X/Open, OSF/1, and Motif are registered trademarks of the Open Group.</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Citrix, ICA, Program </a:t>
            </a:r>
            <a:r>
              <a:rPr lang="en-GB" sz="900" kern="1200" dirty="0" err="1" smtClean="0">
                <a:solidFill>
                  <a:schemeClr val="tx1"/>
                </a:solidFill>
                <a:latin typeface="+mn-lt"/>
                <a:ea typeface="MS PGothic" pitchFamily="34" charset="-128"/>
                <a:cs typeface="+mn-cs"/>
              </a:rPr>
              <a:t>Neighborhood</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MetaFrame</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WinFrame</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VideoFrame</a:t>
            </a:r>
            <a:r>
              <a:rPr lang="en-GB" sz="900" kern="1200" dirty="0" smtClean="0">
                <a:solidFill>
                  <a:schemeClr val="tx1"/>
                </a:solidFill>
                <a:latin typeface="+mn-lt"/>
                <a:ea typeface="MS PGothic" pitchFamily="34" charset="-128"/>
                <a:cs typeface="+mn-cs"/>
              </a:rPr>
              <a:t>, and </a:t>
            </a:r>
            <a:r>
              <a:rPr lang="en-GB" sz="900" kern="1200" dirty="0" err="1" smtClean="0">
                <a:solidFill>
                  <a:schemeClr val="tx1"/>
                </a:solidFill>
                <a:latin typeface="+mn-lt"/>
                <a:ea typeface="MS PGothic" pitchFamily="34" charset="-128"/>
                <a:cs typeface="+mn-cs"/>
              </a:rPr>
              <a:t>MultiWin</a:t>
            </a:r>
            <a:r>
              <a:rPr lang="en-GB" sz="900" kern="1200" dirty="0" smtClean="0">
                <a:solidFill>
                  <a:schemeClr val="tx1"/>
                </a:solidFill>
                <a:latin typeface="+mn-lt"/>
                <a:ea typeface="MS PGothic" pitchFamily="34" charset="-128"/>
                <a:cs typeface="+mn-cs"/>
              </a:rPr>
              <a:t> are trademarks or registered trademarks of Citrix Systems, Inc.</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HTML, XML, XHTML and W3C are trademarks or registered trademarks of W3C®, World Wide Web Consortium, Massachusetts Institute of Technology.</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Java is a registered trademark of Sun Microsystems, Inc.</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JavaScript is a registered trademark of Sun Microsystems, Inc., used under license for technology invented and implemented by Netscape. </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SAP, R/3, SAP </a:t>
            </a:r>
            <a:r>
              <a:rPr lang="en-GB" sz="900" kern="1200" dirty="0" err="1" smtClean="0">
                <a:solidFill>
                  <a:schemeClr val="tx1"/>
                </a:solidFill>
                <a:latin typeface="+mn-lt"/>
                <a:ea typeface="MS PGothic" pitchFamily="34" charset="-128"/>
                <a:cs typeface="+mn-cs"/>
              </a:rPr>
              <a:t>NetWeaver</a:t>
            </a:r>
            <a:r>
              <a:rPr lang="en-GB" sz="900" kern="1200" dirty="0" smtClean="0">
                <a:solidFill>
                  <a:schemeClr val="tx1"/>
                </a:solidFill>
                <a:latin typeface="+mn-lt"/>
                <a:ea typeface="MS PGothic" pitchFamily="34" charset="-128"/>
                <a:cs typeface="+mn-cs"/>
              </a:rPr>
              <a:t>, Duet, </a:t>
            </a:r>
            <a:r>
              <a:rPr lang="en-GB" sz="900" kern="1200" dirty="0" err="1" smtClean="0">
                <a:solidFill>
                  <a:schemeClr val="tx1"/>
                </a:solidFill>
                <a:latin typeface="+mn-lt"/>
                <a:ea typeface="MS PGothic" pitchFamily="34" charset="-128"/>
                <a:cs typeface="+mn-cs"/>
              </a:rPr>
              <a:t>PartnerEdge</a:t>
            </a:r>
            <a:r>
              <a:rPr lang="en-GB" sz="900" kern="1200" dirty="0" smtClean="0">
                <a:solidFill>
                  <a:schemeClr val="tx1"/>
                </a:solidFill>
                <a:latin typeface="+mn-lt"/>
                <a:ea typeface="MS PGothic" pitchFamily="34" charset="-128"/>
                <a:cs typeface="+mn-cs"/>
              </a:rPr>
              <a:t>, </a:t>
            </a:r>
            <a:r>
              <a:rPr lang="en-GB" sz="900" kern="1200" dirty="0" err="1" smtClean="0">
                <a:solidFill>
                  <a:schemeClr val="tx1"/>
                </a:solidFill>
                <a:latin typeface="+mn-lt"/>
                <a:ea typeface="MS PGothic" pitchFamily="34" charset="-128"/>
                <a:cs typeface="+mn-cs"/>
              </a:rPr>
              <a:t>ByDesign</a:t>
            </a:r>
            <a:r>
              <a:rPr lang="en-GB" sz="900" kern="1200" dirty="0" smtClean="0">
                <a:solidFill>
                  <a:schemeClr val="tx1"/>
                </a:solidFill>
                <a:latin typeface="+mn-lt"/>
                <a:ea typeface="MS PGothic" pitchFamily="34" charset="-128"/>
                <a:cs typeface="+mn-cs"/>
              </a:rPr>
              <a:t>, SAP Business </a:t>
            </a:r>
            <a:r>
              <a:rPr lang="en-GB" sz="900" kern="1200" dirty="0" err="1" smtClean="0">
                <a:solidFill>
                  <a:schemeClr val="tx1"/>
                </a:solidFill>
                <a:latin typeface="+mn-lt"/>
                <a:ea typeface="MS PGothic" pitchFamily="34" charset="-128"/>
                <a:cs typeface="+mn-cs"/>
              </a:rPr>
              <a:t>ByDesign</a:t>
            </a:r>
            <a:r>
              <a:rPr lang="en-GB" sz="900" kern="1200" dirty="0" smtClean="0">
                <a:solidFill>
                  <a:schemeClr val="tx1"/>
                </a:solidFill>
                <a:latin typeface="+mn-lt"/>
                <a:ea typeface="MS PGothic" pitchFamily="34" charset="-128"/>
                <a:cs typeface="+mn-cs"/>
              </a:rPr>
              <a:t>, and other SAP products and services mentioned herein as well as their respective logos are trademarks or registered trademarks of SAP AG in Germany and other countries. </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Business Objects and the Business Objects logo, </a:t>
            </a:r>
            <a:r>
              <a:rPr lang="en-GB" sz="900" kern="1200" dirty="0" err="1" smtClean="0">
                <a:solidFill>
                  <a:schemeClr val="tx1"/>
                </a:solidFill>
                <a:latin typeface="+mn-lt"/>
                <a:ea typeface="MS PGothic" pitchFamily="34" charset="-128"/>
                <a:cs typeface="+mn-cs"/>
              </a:rPr>
              <a:t>BusinessObjects</a:t>
            </a:r>
            <a:r>
              <a:rPr lang="en-GB" sz="900" kern="1200" dirty="0" smtClean="0">
                <a:solidFill>
                  <a:schemeClr val="tx1"/>
                </a:solidFill>
                <a:latin typeface="+mn-lt"/>
                <a:ea typeface="MS PGothic" pitchFamily="34" charset="-128"/>
                <a:cs typeface="+mn-cs"/>
              </a:rPr>
              <a:t>, Crystal Reports, Crystal Decisions, Web Intelligence, </a:t>
            </a:r>
            <a:r>
              <a:rPr lang="en-GB" sz="900" kern="1200" dirty="0" err="1" smtClean="0">
                <a:solidFill>
                  <a:schemeClr val="tx1"/>
                </a:solidFill>
                <a:latin typeface="+mn-lt"/>
                <a:ea typeface="MS PGothic" pitchFamily="34" charset="-128"/>
                <a:cs typeface="+mn-cs"/>
              </a:rPr>
              <a:t>Xcelsius</a:t>
            </a:r>
            <a:r>
              <a:rPr lang="en-GB" sz="900" kern="1200" dirty="0" smtClean="0">
                <a:solidFill>
                  <a:schemeClr val="tx1"/>
                </a:solidFill>
                <a:latin typeface="+mn-lt"/>
                <a:ea typeface="MS PGothic" pitchFamily="34" charset="-128"/>
                <a:cs typeface="+mn-cs"/>
              </a:rPr>
              <a:t>, and other Business Objects products and services mentioned herein as well as their respective logos are trademarks or registered trademarks of Business Objects S.A. in the United States and in other countries. Business Objects is an SAP company.</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All other product and service names mentioned are the trademarks of their respective companies. Data contained in this document serves informational purposes only. National product specifications may vary.</a:t>
            </a:r>
            <a:endParaRPr lang="de-DE" sz="900" kern="1200" dirty="0" smtClean="0">
              <a:solidFill>
                <a:schemeClr val="tx1"/>
              </a:solidFill>
              <a:latin typeface="+mn-lt"/>
              <a:ea typeface="MS PGothic" pitchFamily="34" charset="-128"/>
              <a:cs typeface="+mn-cs"/>
            </a:endParaRPr>
          </a:p>
          <a:p>
            <a:pPr marL="0" algn="l" defTabSz="914400" rtl="0" eaLnBrk="1" latinLnBrk="0" hangingPunct="1">
              <a:lnSpc>
                <a:spcPct val="95000"/>
              </a:lnSpc>
              <a:spcBef>
                <a:spcPts val="600"/>
              </a:spcBef>
            </a:pPr>
            <a:r>
              <a:rPr lang="en-GB" sz="900" kern="1200" dirty="0" smtClean="0">
                <a:solidFill>
                  <a:schemeClr val="tx1"/>
                </a:solidFill>
                <a:latin typeface="+mn-lt"/>
                <a:ea typeface="MS PGothic" pitchFamily="34" charset="-128"/>
                <a:cs typeface="+mn-cs"/>
              </a:rPr>
              <a:t>These materials are subject to change without notice. These materials are provided by SAP AG and its affiliated companies ("SAP Group") for informational purposes only, without representation or warranty of any kind, and SAP Group shall not be liable for errors or omissions with respect to the materials. The only warranties for SAP Group products and services are those that are set forth in the express warranty statements accompanying such products and services, if any. </a:t>
            </a:r>
            <a:r>
              <a:rPr lang="de-DE" sz="900" kern="1200" dirty="0" smtClean="0">
                <a:solidFill>
                  <a:schemeClr val="tx1"/>
                </a:solidFill>
                <a:latin typeface="+mn-lt"/>
                <a:ea typeface="MS PGothic" pitchFamily="34" charset="-128"/>
                <a:cs typeface="+mn-cs"/>
              </a:rPr>
              <a:t>Nothing herein should be construed as constituting an additional warrant.</a:t>
            </a:r>
          </a:p>
        </p:txBody>
      </p:sp>
      <p:sp>
        <p:nvSpPr>
          <p:cNvPr id="11" name="TextBox 10"/>
          <p:cNvSpPr txBox="1"/>
          <p:nvPr userDrawn="1"/>
        </p:nvSpPr>
        <p:spPr bwMode="white">
          <a:xfrm>
            <a:off x="2484000" y="201600"/>
            <a:ext cx="3914277" cy="677108"/>
          </a:xfrm>
          <a:prstGeom prst="rect">
            <a:avLst/>
          </a:prstGeom>
          <a:noFill/>
        </p:spPr>
        <p:txBody>
          <a:bodyPr wrap="none" lIns="0" tIns="0" rIns="0" bIns="0" rtlCol="0">
            <a:spAutoFit/>
          </a:bodyPr>
          <a:lstStyle/>
          <a:p>
            <a:pPr algn="l"/>
            <a:r>
              <a:rPr lang="en-GB" sz="2200" kern="1200" dirty="0" smtClean="0">
                <a:solidFill>
                  <a:schemeClr val="tx2"/>
                </a:solidFill>
                <a:latin typeface="+mj-lt"/>
                <a:ea typeface="+mn-ea"/>
                <a:cs typeface="+mn-cs"/>
              </a:rPr>
              <a:t>© </a:t>
            </a:r>
            <a:r>
              <a:rPr lang="de-DE" sz="2200" dirty="0" smtClean="0">
                <a:solidFill>
                  <a:schemeClr val="tx2"/>
                </a:solidFill>
                <a:latin typeface="+mj-lt"/>
              </a:rPr>
              <a:t>Copyright 2009 SAP AG</a:t>
            </a:r>
          </a:p>
          <a:p>
            <a:pPr algn="l"/>
            <a:r>
              <a:rPr lang="de-DE" sz="2200" dirty="0" smtClean="0">
                <a:solidFill>
                  <a:schemeClr val="tx2"/>
                </a:solidFill>
                <a:latin typeface="+mj-lt"/>
              </a:rPr>
              <a:t>All Rights Reserved</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userDrawn="1"/>
        </p:nvSpPr>
        <p:spPr bwMode="gray">
          <a:xfrm>
            <a:off x="0" y="0"/>
            <a:ext cx="9144000" cy="1092200"/>
          </a:xfrm>
          <a:prstGeom prst="rect">
            <a:avLst/>
          </a:prstGeom>
          <a:solidFill>
            <a:schemeClr val="bg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0" name="Rectangle 9"/>
          <p:cNvSpPr/>
          <p:nvPr userDrawn="1"/>
        </p:nvSpPr>
        <p:spPr bwMode="gray">
          <a:xfrm>
            <a:off x="0" y="0"/>
            <a:ext cx="9144000" cy="6858000"/>
          </a:xfrm>
          <a:prstGeom prst="rect">
            <a:avLst/>
          </a:prstGeom>
          <a:solidFill>
            <a:schemeClr val="bg2"/>
          </a:solidFill>
          <a:ln w="9525" algn="ctr">
            <a:noFill/>
            <a:miter lim="800000"/>
            <a:headEnd/>
            <a:tailEnd/>
          </a:ln>
        </p:spPr>
        <p:txBody>
          <a:bodyPr lIns="90000" tIns="72000" rIns="144000" bIns="72000" rtlCol="0" anchor="ctr"/>
          <a:lstStyle/>
          <a:p>
            <a:pPr marL="157163" marR="0" indent="-157163" algn="ctr" defTabSz="914400" eaLnBrk="1" fontAlgn="base" latinLnBrk="0" hangingPunct="1">
              <a:lnSpc>
                <a:spcPct val="100000"/>
              </a:lnSpc>
              <a:spcBef>
                <a:spcPct val="50000"/>
              </a:spcBef>
              <a:spcAft>
                <a:spcPct val="0"/>
              </a:spcAft>
              <a:buClr>
                <a:srgbClr val="F0AB00"/>
              </a:buClr>
              <a:buSzPct val="80000"/>
              <a:buFont typeface="Wingdings" pitchFamily="2" charset="2"/>
              <a:buChar char="n"/>
              <a:tabLst/>
            </a:pPr>
            <a:endParaRPr kumimoji="0" lang="de-DE" sz="1600" b="0" i="0" u="none" strike="noStrike" kern="0" cap="none" spc="0" normalizeH="0" baseline="0" noProof="0" smtClean="0">
              <a:ln>
                <a:noFill/>
              </a:ln>
              <a:solidFill>
                <a:srgbClr val="FFFFFF"/>
              </a:solidFill>
              <a:effectLst/>
              <a:uLnTx/>
              <a:uFillTx/>
              <a:ea typeface="Arial Unicode MS" pitchFamily="34" charset="-128"/>
              <a:cs typeface="Arial Unicode MS" pitchFamily="34" charset="-128"/>
            </a:endParaRPr>
          </a:p>
        </p:txBody>
      </p:sp>
      <p:sp>
        <p:nvSpPr>
          <p:cNvPr id="8" name="Rectangle 7"/>
          <p:cNvSpPr/>
          <p:nvPr/>
        </p:nvSpPr>
        <p:spPr bwMode="gray">
          <a:xfrm>
            <a:off x="151200" y="2988000"/>
            <a:ext cx="8841600" cy="371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ight Triangle 8"/>
          <p:cNvSpPr/>
          <p:nvPr userDrawn="1"/>
        </p:nvSpPr>
        <p:spPr bwMode="gray">
          <a:xfrm flipH="1">
            <a:off x="8486809" y="6215083"/>
            <a:ext cx="557211" cy="557210"/>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tangle 11"/>
          <p:cNvSpPr/>
          <p:nvPr userDrawn="1"/>
        </p:nvSpPr>
        <p:spPr bwMode="gray">
          <a:xfrm>
            <a:off x="151200" y="1083600"/>
            <a:ext cx="8841600" cy="180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itle 1"/>
          <p:cNvSpPr>
            <a:spLocks noGrp="1"/>
          </p:cNvSpPr>
          <p:nvPr>
            <p:ph type="ctrTitle" hasCustomPrompt="1"/>
          </p:nvPr>
        </p:nvSpPr>
        <p:spPr bwMode="white">
          <a:xfrm>
            <a:off x="248400" y="1134000"/>
            <a:ext cx="8647200" cy="1699200"/>
          </a:xfrm>
        </p:spPr>
        <p:txBody>
          <a:bodyPr/>
          <a:lstStyle>
            <a:lvl1pPr>
              <a:defRPr/>
            </a:lvl1pPr>
          </a:lstStyle>
          <a:p>
            <a:r>
              <a:rPr lang="en-US" noProof="0" dirty="0" smtClean="0"/>
              <a:t>Click to Add Title (Title Case)</a:t>
            </a:r>
            <a:endParaRPr lang="de-DE" dirty="0"/>
          </a:p>
        </p:txBody>
      </p:sp>
      <p:sp>
        <p:nvSpPr>
          <p:cNvPr id="14" name="Subtitle 2"/>
          <p:cNvSpPr>
            <a:spLocks noGrp="1"/>
          </p:cNvSpPr>
          <p:nvPr>
            <p:ph type="subTitle" idx="1" hasCustomPrompt="1"/>
          </p:nvPr>
        </p:nvSpPr>
        <p:spPr bwMode="gray">
          <a:xfrm>
            <a:off x="248400" y="3110400"/>
            <a:ext cx="8647200" cy="1752600"/>
          </a:xfrm>
        </p:spPr>
        <p:txBody>
          <a:bodyPr/>
          <a:lstStyle>
            <a:lvl1pPr marL="0" indent="0" algn="l">
              <a:spcBef>
                <a:spcPts val="0"/>
              </a:spcBef>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a:t>
            </a:r>
            <a:r>
              <a:rPr lang="de-DE" dirty="0" smtClean="0"/>
              <a:t>Department, Board Area or Team</a:t>
            </a:r>
          </a:p>
        </p:txBody>
      </p:sp>
      <p:sp>
        <p:nvSpPr>
          <p:cNvPr id="15" name="Rectangle 14"/>
          <p:cNvSpPr/>
          <p:nvPr userDrawn="1"/>
        </p:nvSpPr>
        <p:spPr bwMode="gray">
          <a:xfrm>
            <a:off x="151200" y="151200"/>
            <a:ext cx="8841600" cy="835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Page">
    <p:spTree>
      <p:nvGrpSpPr>
        <p:cNvPr id="1" name=""/>
        <p:cNvGrpSpPr/>
        <p:nvPr/>
      </p:nvGrpSpPr>
      <p:grpSpPr>
        <a:xfrm>
          <a:off x="0" y="0"/>
          <a:ext cx="0" cy="0"/>
          <a:chOff x="0" y="0"/>
          <a:chExt cx="0" cy="0"/>
        </a:xfrm>
      </p:grpSpPr>
      <p:pic>
        <p:nvPicPr>
          <p:cNvPr id="1027" name="Picture 3" descr="\\dwdf032\cmedia\Templates_Guidelines\eOn\Templates\_Material\logo_fläche_gross_partneredge.png"/>
          <p:cNvPicPr>
            <a:picLocks noChangeAspect="1" noChangeArrowheads="1"/>
          </p:cNvPicPr>
          <p:nvPr userDrawn="1"/>
        </p:nvPicPr>
        <p:blipFill>
          <a:blip r:embed="rId2" cstate="print"/>
          <a:srcRect l="2353"/>
          <a:stretch>
            <a:fillRect/>
          </a:stretch>
        </p:blipFill>
        <p:spPr bwMode="auto">
          <a:xfrm>
            <a:off x="2386800" y="151200"/>
            <a:ext cx="6606042" cy="1785600"/>
          </a:xfrm>
          <a:prstGeom prst="rect">
            <a:avLst/>
          </a:prstGeom>
          <a:noFill/>
          <a:ln>
            <a:noFill/>
          </a:ln>
        </p:spPr>
      </p:pic>
      <p:sp>
        <p:nvSpPr>
          <p:cNvPr id="2" name="Title 1"/>
          <p:cNvSpPr>
            <a:spLocks noGrp="1"/>
          </p:cNvSpPr>
          <p:nvPr>
            <p:ph type="title" hasCustomPrompt="1"/>
          </p:nvPr>
        </p:nvSpPr>
        <p:spPr bwMode="white"/>
        <p:txBody>
          <a:bodyPr/>
          <a:lstStyle>
            <a:lvl1pPr>
              <a:defRPr>
                <a:solidFill>
                  <a:schemeClr val="tx2"/>
                </a:solidFill>
              </a:defRPr>
            </a:lvl1pPr>
          </a:lstStyle>
          <a:p>
            <a:r>
              <a:rPr lang="en-US" noProof="0" dirty="0" smtClean="0"/>
              <a:t>Click to Add Title</a:t>
            </a:r>
            <a:endParaRPr lang="de-DE" dirty="0"/>
          </a:p>
        </p:txBody>
      </p:sp>
      <p:sp>
        <p:nvSpPr>
          <p:cNvPr id="11" name="Text Placeholder 10"/>
          <p:cNvSpPr>
            <a:spLocks noGrp="1"/>
          </p:cNvSpPr>
          <p:nvPr>
            <p:ph type="body" sz="quarter" idx="11" hasCustomPrompt="1"/>
          </p:nvPr>
        </p:nvSpPr>
        <p:spPr bwMode="gray">
          <a:xfrm>
            <a:off x="248400" y="2134800"/>
            <a:ext cx="8647200" cy="4238568"/>
          </a:xfrm>
        </p:spPr>
        <p:txBody>
          <a:bodyPr/>
          <a:lstStyle>
            <a:lvl1pPr marL="360000" indent="-360000">
              <a:buClrTx/>
              <a:buSzPct val="100000"/>
              <a:buFont typeface="+mj-lt"/>
              <a:buAutoNum type="arabicPeriod"/>
              <a:defRPr sz="2000">
                <a:solidFill>
                  <a:schemeClr val="accent2"/>
                </a:solidFill>
              </a:defRPr>
            </a:lvl1pPr>
            <a:lvl2pPr marL="900000" indent="-288000">
              <a:spcBef>
                <a:spcPts val="300"/>
              </a:spcBef>
              <a:defRPr sz="1800">
                <a:solidFill>
                  <a:schemeClr val="accent2"/>
                </a:solidFill>
              </a:defRPr>
            </a:lvl2pPr>
          </a:lstStyle>
          <a:p>
            <a:pPr lvl="0"/>
            <a:r>
              <a:rPr lang="en-US" dirty="0" smtClean="0"/>
              <a:t>Click to add Divider Headline</a:t>
            </a:r>
          </a:p>
          <a:p>
            <a:pPr lvl="1"/>
            <a:r>
              <a:rPr lang="en-US" dirty="0" smtClean="0"/>
              <a:t>Sub divider Headline</a:t>
            </a:r>
          </a:p>
        </p:txBody>
      </p:sp>
      <p:sp>
        <p:nvSpPr>
          <p:cNvPr id="7" name="Rectangle 6"/>
          <p:cNvSpPr/>
          <p:nvPr userDrawn="1"/>
        </p:nvSpPr>
        <p:spPr bwMode="gray">
          <a:xfrm>
            <a:off x="151200" y="151200"/>
            <a:ext cx="2134800" cy="1785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pic>
        <p:nvPicPr>
          <p:cNvPr id="8" name="Picture 2" descr="\\dwdf032\cmedia\Graphics\Icons_SAP\SAP_PartnerEdge\sap_pe_280_542_R_tmr_p.png"/>
          <p:cNvPicPr>
            <a:picLocks noChangeAspect="1" noChangeArrowheads="1"/>
          </p:cNvPicPr>
          <p:nvPr userDrawn="1"/>
        </p:nvPicPr>
        <p:blipFill>
          <a:blip r:embed="rId3" cstate="print"/>
          <a:srcRect/>
          <a:stretch>
            <a:fillRect/>
          </a:stretch>
        </p:blipFill>
        <p:spPr bwMode="auto">
          <a:xfrm>
            <a:off x="248400" y="234000"/>
            <a:ext cx="1915200" cy="277576"/>
          </a:xfrm>
          <a:prstGeom prst="rect">
            <a:avLst/>
          </a:prstGeom>
          <a:noFill/>
        </p:spPr>
      </p:pic>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noProof="0" dirty="0" smtClean="0"/>
              <a:t>Click to Add Title (Title Case)</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noProof="0" dirty="0" smtClean="0"/>
              <a:t>Click to Add Title (Title Case)</a:t>
            </a:r>
            <a:endParaRPr lang="de-DE" dirty="0"/>
          </a:p>
        </p:txBody>
      </p:sp>
      <p:sp>
        <p:nvSpPr>
          <p:cNvPr id="5" name="Text Placeholder 4"/>
          <p:cNvSpPr>
            <a:spLocks noGrp="1"/>
          </p:cNvSpPr>
          <p:nvPr>
            <p:ph type="body" sz="quarter" idx="11" hasCustomPrompt="1"/>
          </p:nvPr>
        </p:nvSpPr>
        <p:spPr bwMode="gray">
          <a:xfrm>
            <a:off x="248400" y="1292400"/>
            <a:ext cx="86472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with Sub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84000" y="201600"/>
            <a:ext cx="5853600" cy="392760"/>
          </a:xfrm>
        </p:spPr>
        <p:txBody>
          <a:bodyPr/>
          <a:lstStyle>
            <a:lvl1pPr>
              <a:defRPr/>
            </a:lvl1pPr>
          </a:lstStyle>
          <a:p>
            <a:r>
              <a:rPr lang="en-US" noProof="0" dirty="0" smtClean="0"/>
              <a:t>Click to Add Title (Title Case)</a:t>
            </a:r>
            <a:endParaRPr lang="de-DE" dirty="0"/>
          </a:p>
        </p:txBody>
      </p:sp>
      <p:sp>
        <p:nvSpPr>
          <p:cNvPr id="5" name="Text Placeholder 4"/>
          <p:cNvSpPr>
            <a:spLocks noGrp="1"/>
          </p:cNvSpPr>
          <p:nvPr>
            <p:ph type="body" sz="quarter" idx="11" hasCustomPrompt="1"/>
          </p:nvPr>
        </p:nvSpPr>
        <p:spPr>
          <a:xfrm>
            <a:off x="248400" y="1292400"/>
            <a:ext cx="86472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7" name="Text Placeholder 6"/>
          <p:cNvSpPr>
            <a:spLocks noGrp="1"/>
          </p:cNvSpPr>
          <p:nvPr>
            <p:ph type="body" sz="quarter" idx="12" hasCustomPrompt="1"/>
          </p:nvPr>
        </p:nvSpPr>
        <p:spPr>
          <a:xfrm>
            <a:off x="2484000" y="648001"/>
            <a:ext cx="5853600" cy="312120"/>
          </a:xfrm>
        </p:spPr>
        <p:txBody>
          <a:bodyPr/>
          <a:lstStyle>
            <a:lvl1pPr>
              <a:defRPr>
                <a:solidFill>
                  <a:schemeClr val="tx2"/>
                </a:solidFill>
              </a:defRPr>
            </a:lvl1pPr>
          </a:lstStyle>
          <a:p>
            <a:pPr lvl="0"/>
            <a:r>
              <a:rPr lang="en-US" dirty="0" smtClean="0"/>
              <a:t>Click to Add Subtitle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noProof="0" dirty="0" smtClean="0"/>
              <a:t>Click to Add Title (Title Case)</a:t>
            </a:r>
            <a:endParaRPr lang="de-DE" dirty="0"/>
          </a:p>
        </p:txBody>
      </p:sp>
      <p:sp>
        <p:nvSpPr>
          <p:cNvPr id="3" name="Content Placeholder 2"/>
          <p:cNvSpPr>
            <a:spLocks noGrp="1"/>
          </p:cNvSpPr>
          <p:nvPr>
            <p:ph idx="1" hasCustomPrompt="1"/>
          </p:nvPr>
        </p:nvSpPr>
        <p:spPr>
          <a:xfrm>
            <a:off x="151200" y="1083600"/>
            <a:ext cx="8841600" cy="5619600"/>
          </a:xfrm>
        </p:spPr>
        <p:txBody>
          <a:bodyPr/>
          <a:lstStyle>
            <a:lvl1pPr>
              <a:defRPr/>
            </a:lvl1pPr>
          </a:lstStyle>
          <a:p>
            <a:pPr lvl="0"/>
            <a:r>
              <a:rPr lang="en-US" dirty="0" smtClean="0"/>
              <a:t>Click to add content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ext with picture lef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noProof="0" dirty="0" smtClean="0"/>
              <a:t>Click to Add Title (Title Case)</a:t>
            </a:r>
            <a:endParaRPr lang="de-DE" dirty="0"/>
          </a:p>
        </p:txBody>
      </p:sp>
      <p:sp>
        <p:nvSpPr>
          <p:cNvPr id="5" name="Picture Placeholder 4"/>
          <p:cNvSpPr>
            <a:spLocks noGrp="1"/>
          </p:cNvSpPr>
          <p:nvPr>
            <p:ph type="pic" sz="quarter" idx="10"/>
          </p:nvPr>
        </p:nvSpPr>
        <p:spPr bwMode="gray">
          <a:xfrm>
            <a:off x="151200" y="1292400"/>
            <a:ext cx="2134800" cy="5410800"/>
          </a:xfrm>
        </p:spPr>
        <p:txBody>
          <a:body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2484000" y="1292400"/>
            <a:ext cx="6508800" cy="5410800"/>
          </a:xfrm>
        </p:spPr>
        <p:txBody>
          <a:bodyPr/>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ext with picture lef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noProof="0" dirty="0" smtClean="0"/>
              <a:t>Click to Add Title (Title Case)</a:t>
            </a:r>
            <a:endParaRPr lang="de-DE" dirty="0"/>
          </a:p>
        </p:txBody>
      </p:sp>
      <p:sp>
        <p:nvSpPr>
          <p:cNvPr id="5" name="Picture Placeholder 4"/>
          <p:cNvSpPr>
            <a:spLocks noGrp="1"/>
          </p:cNvSpPr>
          <p:nvPr>
            <p:ph type="pic" sz="quarter" idx="10"/>
          </p:nvPr>
        </p:nvSpPr>
        <p:spPr bwMode="gray">
          <a:xfrm>
            <a:off x="151200" y="1292400"/>
            <a:ext cx="2134800" cy="5410800"/>
          </a:xfrm>
        </p:spPr>
        <p:txBody>
          <a:body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2386800" y="1292400"/>
            <a:ext cx="6606000" cy="5410800"/>
          </a:xfrm>
          <a:solidFill>
            <a:schemeClr val="accent1">
              <a:lumMod val="20000"/>
              <a:lumOff val="80000"/>
            </a:schemeClr>
          </a:solidFill>
        </p:spPr>
        <p:txBody>
          <a:bodyPr lIns="108000" tIns="108000" rIns="72000" bIns="72000"/>
          <a:lstStyle/>
          <a:p>
            <a:pPr lvl="0"/>
            <a:r>
              <a:rPr lang="en-US" noProof="0"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pic>
        <p:nvPicPr>
          <p:cNvPr id="2052" name="Picture 4" descr="\\dwdf032\cmedia\Templates_Guidelines\eOn\Templates\_Material\logo_fläche_gross_partneredge.png"/>
          <p:cNvPicPr>
            <a:picLocks noChangeAspect="1" noChangeArrowheads="1"/>
          </p:cNvPicPr>
          <p:nvPr userDrawn="1"/>
        </p:nvPicPr>
        <p:blipFill>
          <a:blip r:embed="rId17" cstate="print"/>
          <a:srcRect t="52181"/>
          <a:stretch>
            <a:fillRect/>
          </a:stretch>
        </p:blipFill>
        <p:spPr bwMode="gray">
          <a:xfrm>
            <a:off x="2386800" y="161599"/>
            <a:ext cx="6606000" cy="833764"/>
          </a:xfrm>
          <a:prstGeom prst="rect">
            <a:avLst/>
          </a:prstGeom>
          <a:noFill/>
          <a:ln>
            <a:noFill/>
          </a:ln>
        </p:spPr>
      </p:pic>
      <p:sp>
        <p:nvSpPr>
          <p:cNvPr id="2" name="Title Placeholder 1"/>
          <p:cNvSpPr>
            <a:spLocks noGrp="1"/>
          </p:cNvSpPr>
          <p:nvPr>
            <p:ph type="title"/>
          </p:nvPr>
        </p:nvSpPr>
        <p:spPr bwMode="white">
          <a:xfrm>
            <a:off x="2484000" y="201600"/>
            <a:ext cx="5853600" cy="716400"/>
          </a:xfrm>
          <a:prstGeom prst="rect">
            <a:avLst/>
          </a:prstGeom>
        </p:spPr>
        <p:txBody>
          <a:bodyPr vert="horz" lIns="0" tIns="0" rIns="0" bIns="0" rtlCol="0" anchor="t" anchorCtr="0">
            <a:noAutofit/>
          </a:bodyPr>
          <a:lstStyle/>
          <a:p>
            <a:r>
              <a:rPr lang="en-US" noProof="0" dirty="0" smtClean="0"/>
              <a:t>Click to Add Title (Title Case)</a:t>
            </a:r>
            <a:endParaRPr lang="en-US" noProof="0" dirty="0"/>
          </a:p>
        </p:txBody>
      </p:sp>
      <p:sp>
        <p:nvSpPr>
          <p:cNvPr id="3" name="Text Placeholder 2"/>
          <p:cNvSpPr>
            <a:spLocks noGrp="1"/>
          </p:cNvSpPr>
          <p:nvPr>
            <p:ph type="body" idx="1"/>
          </p:nvPr>
        </p:nvSpPr>
        <p:spPr bwMode="gray">
          <a:xfrm>
            <a:off x="248400" y="1292399"/>
            <a:ext cx="8647200" cy="5410800"/>
          </a:xfrm>
          <a:prstGeom prst="rect">
            <a:avLst/>
          </a:prstGeom>
        </p:spPr>
        <p:txBody>
          <a:bodyPr vert="horz" lIns="0" tIns="0" rIns="0" bIns="0" rtlCol="0">
            <a:noAutofit/>
          </a:bodyPr>
          <a:lstStyle/>
          <a:p>
            <a:pPr lvl="0"/>
            <a:r>
              <a:rPr lang="en-US" noProof="0" dirty="0" smtClean="0"/>
              <a:t>Click to add text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10" name="TextBox 9"/>
          <p:cNvSpPr txBox="1"/>
          <p:nvPr/>
        </p:nvSpPr>
        <p:spPr bwMode="gray">
          <a:xfrm>
            <a:off x="151201" y="6724800"/>
            <a:ext cx="344646" cy="107722"/>
          </a:xfrm>
          <a:prstGeom prst="rect">
            <a:avLst/>
          </a:prstGeom>
          <a:noFill/>
        </p:spPr>
        <p:txBody>
          <a:bodyPr wrap="none" lIns="0" tIns="0" rIns="0" bIns="0" rtlCol="0">
            <a:spAutoFit/>
          </a:bodyPr>
          <a:lstStyle/>
          <a:p>
            <a:pPr marL="93663" indent="-93663" algn="l">
              <a:buClr>
                <a:schemeClr val="accent2"/>
              </a:buClr>
              <a:buFont typeface="Arial" pitchFamily="34" charset="0"/>
              <a:buNone/>
            </a:pPr>
            <a:r>
              <a:rPr lang="en-US" sz="700" baseline="0" noProof="0" dirty="0" smtClean="0">
                <a:solidFill>
                  <a:schemeClr val="accent2"/>
                </a:solidFill>
              </a:rPr>
              <a:t>Page </a:t>
            </a:r>
            <a:fld id="{0BDC132A-5C91-4078-9777-31DA19A62E0A}" type="slidenum">
              <a:rPr lang="en-US" sz="700" baseline="0" noProof="0" smtClean="0">
                <a:solidFill>
                  <a:schemeClr val="accent2"/>
                </a:solidFill>
              </a:rPr>
              <a:pPr marL="93663" indent="-93663" algn="l">
                <a:buClr>
                  <a:schemeClr val="accent2"/>
                </a:buClr>
                <a:buFont typeface="Arial" pitchFamily="34" charset="0"/>
                <a:buNone/>
              </a:pPr>
              <a:t>‹#›</a:t>
            </a:fld>
            <a:endParaRPr lang="en-US" sz="700" noProof="0" dirty="0" smtClean="0">
              <a:solidFill>
                <a:schemeClr val="accent2"/>
              </a:solidFill>
            </a:endParaRPr>
          </a:p>
        </p:txBody>
      </p:sp>
      <p:sp>
        <p:nvSpPr>
          <p:cNvPr id="9" name="Rectangle 8"/>
          <p:cNvSpPr/>
          <p:nvPr/>
        </p:nvSpPr>
        <p:spPr bwMode="gray">
          <a:xfrm>
            <a:off x="151200" y="151200"/>
            <a:ext cx="2134800" cy="835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pic>
        <p:nvPicPr>
          <p:cNvPr id="1026" name="Picture 2"/>
          <p:cNvPicPr>
            <a:picLocks noChangeAspect="1" noChangeArrowheads="1"/>
          </p:cNvPicPr>
          <p:nvPr userDrawn="1"/>
        </p:nvPicPr>
        <p:blipFill>
          <a:blip r:embed="rId18" cstate="print"/>
          <a:srcRect/>
          <a:stretch>
            <a:fillRect/>
          </a:stretch>
        </p:blipFill>
        <p:spPr bwMode="auto">
          <a:xfrm>
            <a:off x="8249850" y="642938"/>
            <a:ext cx="74295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61" r:id="rId2"/>
    <p:sldLayoutId id="2147483663" r:id="rId3"/>
    <p:sldLayoutId id="2147483665" r:id="rId4"/>
    <p:sldLayoutId id="2147483666" r:id="rId5"/>
    <p:sldLayoutId id="2147483667" r:id="rId6"/>
    <p:sldLayoutId id="2147483668" r:id="rId7"/>
    <p:sldLayoutId id="2147483669" r:id="rId8"/>
    <p:sldLayoutId id="2147483676" r:id="rId9"/>
    <p:sldLayoutId id="2147483671" r:id="rId10"/>
    <p:sldLayoutId id="2147483672" r:id="rId11"/>
    <p:sldLayoutId id="2147483677" r:id="rId12"/>
    <p:sldLayoutId id="2147483678" r:id="rId13"/>
    <p:sldLayoutId id="2147483674" r:id="rId14"/>
    <p:sldLayoutId id="2147483679" r:id="rId15"/>
  </p:sldLayoutIdLst>
  <p:hf hdr="0" ftr="0" dt="0"/>
  <p:txStyles>
    <p:titleStyle>
      <a:lvl1pPr algn="l" defTabSz="914400" rtl="0" eaLnBrk="1" latinLnBrk="0" hangingPunct="1">
        <a:spcBef>
          <a:spcPct val="0"/>
        </a:spcBef>
        <a:buNone/>
        <a:defRPr sz="2200" kern="1200">
          <a:solidFill>
            <a:schemeClr val="tx2"/>
          </a:solidFill>
          <a:latin typeface="+mj-lt"/>
          <a:ea typeface="+mj-ea"/>
          <a:cs typeface="+mj-cs"/>
        </a:defRPr>
      </a:lvl1pPr>
    </p:titleStyle>
    <p:bodyStyle>
      <a:lvl1pPr marL="0" indent="0" algn="l" defTabSz="914400" rtl="0" eaLnBrk="1" latinLnBrk="0" hangingPunct="1">
        <a:spcBef>
          <a:spcPts val="1620"/>
        </a:spcBef>
        <a:buClr>
          <a:schemeClr val="accent1"/>
        </a:buClr>
        <a:buSzPct val="80000"/>
        <a:buFontTx/>
        <a:buNone/>
        <a:defRPr sz="1800" kern="1200">
          <a:solidFill>
            <a:schemeClr val="tx1"/>
          </a:solidFill>
          <a:latin typeface="+mn-lt"/>
          <a:ea typeface="+mn-ea"/>
          <a:cs typeface="+mn-cs"/>
        </a:defRPr>
      </a:lvl1pPr>
      <a:lvl2pPr marL="180000" indent="-180000" algn="l" defTabSz="914400" rtl="0" eaLnBrk="1" latinLnBrk="0" hangingPunct="1">
        <a:spcBef>
          <a:spcPts val="500"/>
        </a:spcBef>
        <a:buClr>
          <a:schemeClr val="tx2"/>
        </a:buClr>
        <a:buSzPct val="80000"/>
        <a:buFont typeface="Wingdings" pitchFamily="2" charset="2"/>
        <a:buChar char="n"/>
        <a:defRPr sz="1600" kern="1200">
          <a:solidFill>
            <a:schemeClr val="tx1"/>
          </a:solidFill>
          <a:latin typeface="+mn-lt"/>
          <a:ea typeface="+mn-ea"/>
          <a:cs typeface="+mn-cs"/>
        </a:defRPr>
      </a:lvl2pPr>
      <a:lvl3pPr marL="539750" indent="-180000" algn="l" defTabSz="914400" rtl="0" eaLnBrk="1" latinLnBrk="0" hangingPunct="1">
        <a:spcBef>
          <a:spcPts val="500"/>
        </a:spcBef>
        <a:buClr>
          <a:schemeClr val="accent2"/>
        </a:buClr>
        <a:buSzPct val="80000"/>
        <a:buFont typeface="Wingdings" pitchFamily="2" charset="2"/>
        <a:buChar char="n"/>
        <a:defRPr sz="1600" kern="1200">
          <a:solidFill>
            <a:schemeClr val="tx1"/>
          </a:solidFill>
          <a:latin typeface="+mn-lt"/>
          <a:ea typeface="+mn-ea"/>
          <a:cs typeface="+mn-cs"/>
        </a:defRPr>
      </a:lvl3pPr>
      <a:lvl4pPr marL="768350" indent="-180000" algn="l" defTabSz="914400" rtl="0" eaLnBrk="1" latinLnBrk="0" hangingPunct="1">
        <a:spcBef>
          <a:spcPts val="500"/>
        </a:spcBef>
        <a:buClr>
          <a:schemeClr val="accent2"/>
        </a:buClr>
        <a:buSzPct val="80000"/>
        <a:buFont typeface="Arial" pitchFamily="34" charset="0"/>
        <a:buChar char="–"/>
        <a:defRPr sz="1600" kern="1200">
          <a:solidFill>
            <a:schemeClr val="tx1"/>
          </a:solidFill>
          <a:latin typeface="+mn-lt"/>
          <a:ea typeface="+mn-ea"/>
          <a:cs typeface="+mn-cs"/>
        </a:defRPr>
      </a:lvl4pPr>
      <a:lvl5pPr marL="952500" indent="-180000" algn="l" defTabSz="914400" rtl="0" eaLnBrk="1" latinLnBrk="0" hangingPunct="1">
        <a:spcBef>
          <a:spcPts val="500"/>
        </a:spcBef>
        <a:buClr>
          <a:schemeClr val="accent2"/>
        </a:buClr>
        <a:buSzPct val="80000"/>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MultilingualWeb</a:t>
            </a:r>
            <a:r>
              <a:rPr lang="en-US" dirty="0" smtClean="0"/>
              <a:t/>
            </a:r>
            <a:br>
              <a:rPr lang="en-US" dirty="0" smtClean="0"/>
            </a:br>
            <a:r>
              <a:rPr lang="en-US" dirty="0" smtClean="0"/>
              <a:t/>
            </a:r>
            <a:br>
              <a:rPr lang="en-US" dirty="0" smtClean="0"/>
            </a:br>
            <a:r>
              <a:rPr lang="en-US" dirty="0" smtClean="0"/>
              <a:t>Standards and best practices for the</a:t>
            </a:r>
            <a:br>
              <a:rPr lang="en-US" dirty="0" smtClean="0"/>
            </a:br>
            <a:r>
              <a:rPr lang="en-US" dirty="0" smtClean="0"/>
              <a:t>Multilingual Web</a:t>
            </a:r>
            <a:br>
              <a:rPr lang="en-US" dirty="0" smtClean="0"/>
            </a:br>
            <a:endParaRPr lang="de-DE" dirty="0">
              <a:solidFill>
                <a:schemeClr val="bg1"/>
              </a:solidFill>
              <a:latin typeface="+mn-lt"/>
            </a:endParaRPr>
          </a:p>
        </p:txBody>
      </p:sp>
      <p:sp>
        <p:nvSpPr>
          <p:cNvPr id="3" name="Subtitle 2"/>
          <p:cNvSpPr>
            <a:spLocks noGrp="1"/>
          </p:cNvSpPr>
          <p:nvPr>
            <p:ph type="subTitle" idx="1"/>
          </p:nvPr>
        </p:nvSpPr>
        <p:spPr/>
        <p:txBody>
          <a:bodyPr/>
          <a:lstStyle/>
          <a:p>
            <a:endParaRPr lang="en-US" dirty="0" smtClean="0"/>
          </a:p>
          <a:p>
            <a:r>
              <a:rPr lang="en-US" dirty="0" smtClean="0"/>
              <a:t>An Overview of the Thematic Network funded by</a:t>
            </a:r>
          </a:p>
          <a:p>
            <a:r>
              <a:rPr lang="en-US" dirty="0" smtClean="0"/>
              <a:t>the European Commission</a:t>
            </a:r>
          </a:p>
          <a:p>
            <a:endParaRPr lang="en-US" dirty="0" smtClean="0"/>
          </a:p>
          <a:p>
            <a:r>
              <a:rPr lang="en-US" dirty="0" smtClean="0"/>
              <a:t>11 June 2010</a:t>
            </a:r>
            <a:endParaRPr lang="de-DE" dirty="0" smtClean="0"/>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p>
        </p:txBody>
      </p:sp>
      <p:graphicFrame>
        <p:nvGraphicFramePr>
          <p:cNvPr id="4" name="Diagram 3"/>
          <p:cNvGraphicFramePr/>
          <p:nvPr/>
        </p:nvGraphicFramePr>
        <p:xfrm>
          <a:off x="248400" y="927100"/>
          <a:ext cx="8647200" cy="5776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de-DE" dirty="0"/>
          </a:p>
        </p:txBody>
      </p:sp>
      <p:graphicFrame>
        <p:nvGraphicFramePr>
          <p:cNvPr id="4" name="Diagram 3"/>
          <p:cNvGraphicFramePr/>
          <p:nvPr/>
        </p:nvGraphicFramePr>
        <p:xfrm>
          <a:off x="248400" y="1292400"/>
          <a:ext cx="8647200" cy="541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Partners</a:t>
            </a:r>
            <a:endParaRPr lang="de-DE" dirty="0"/>
          </a:p>
        </p:txBody>
      </p:sp>
      <p:graphicFrame>
        <p:nvGraphicFramePr>
          <p:cNvPr id="4" name="Diagram 3"/>
          <p:cNvGraphicFramePr/>
          <p:nvPr/>
        </p:nvGraphicFramePr>
        <p:xfrm>
          <a:off x="248400" y="1241600"/>
          <a:ext cx="8647200" cy="541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Dissemination – Public Events</a:t>
            </a:r>
            <a:endParaRPr lang="de-DE" dirty="0"/>
          </a:p>
        </p:txBody>
      </p:sp>
      <p:graphicFrame>
        <p:nvGraphicFramePr>
          <p:cNvPr id="4" name="Diagram 3"/>
          <p:cNvGraphicFramePr/>
          <p:nvPr/>
        </p:nvGraphicFramePr>
        <p:xfrm>
          <a:off x="248400" y="1292400"/>
          <a:ext cx="8647200" cy="541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Dissemination – Other </a:t>
            </a:r>
            <a:r>
              <a:rPr lang="de-DE" dirty="0" err="1" smtClean="0"/>
              <a:t>Outreach</a:t>
            </a:r>
            <a:endParaRPr lang="de-DE" dirty="0"/>
          </a:p>
        </p:txBody>
      </p:sp>
      <p:graphicFrame>
        <p:nvGraphicFramePr>
          <p:cNvPr id="4" name="Diagram 3"/>
          <p:cNvGraphicFramePr/>
          <p:nvPr/>
        </p:nvGraphicFramePr>
        <p:xfrm>
          <a:off x="248400" y="1292400"/>
          <a:ext cx="4717300" cy="541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p:cNvPicPr>
            <a:picLocks noChangeAspect="1" noChangeArrowheads="1"/>
          </p:cNvPicPr>
          <p:nvPr/>
        </p:nvPicPr>
        <p:blipFill>
          <a:blip r:embed="rId7" cstate="print"/>
          <a:srcRect/>
          <a:stretch>
            <a:fillRect/>
          </a:stretch>
        </p:blipFill>
        <p:spPr bwMode="auto">
          <a:xfrm>
            <a:off x="5088765" y="2438401"/>
            <a:ext cx="3812323" cy="2984499"/>
          </a:xfrm>
          <a:prstGeom prst="rect">
            <a:avLst/>
          </a:prstGeom>
          <a:noFill/>
          <a:ln w="9525">
            <a:noFill/>
            <a:miter lim="800000"/>
            <a:headEnd/>
            <a:tailEnd/>
          </a:ln>
          <a:effectLst>
            <a:outerShdw blurRad="50800" dist="38100" dir="8100000" algn="tr" rotWithShape="0">
              <a:prstClr val="black">
                <a:alpha val="40000"/>
              </a:prstClr>
            </a:outerShdw>
          </a:effectLst>
        </p:spPr>
      </p:pic>
    </p:spTree>
  </p:cSld>
  <p:clrMapOvr>
    <a:masterClrMapping/>
  </p:clrMapOvr>
</p:sld>
</file>

<file path=ppt/theme/theme1.xml><?xml version="1.0" encoding="utf-8"?>
<a:theme xmlns:a="http://schemas.openxmlformats.org/drawingml/2006/main" name="SAP_Partner2009_1.0">
  <a:themeElements>
    <a:clrScheme name="partner_colors_2">
      <a:dk1>
        <a:srgbClr val="000000"/>
      </a:dk1>
      <a:lt1>
        <a:srgbClr val="FFFFFF"/>
      </a:lt1>
      <a:dk2>
        <a:srgbClr val="F0AB00"/>
      </a:dk2>
      <a:lt2>
        <a:srgbClr val="CCCCCC"/>
      </a:lt2>
      <a:accent1>
        <a:srgbClr val="6996BE"/>
      </a:accent1>
      <a:accent2>
        <a:srgbClr val="666666"/>
      </a:accent2>
      <a:accent3>
        <a:srgbClr val="44697D"/>
      </a:accent3>
      <a:accent4>
        <a:srgbClr val="557630"/>
      </a:accent4>
      <a:accent5>
        <a:srgbClr val="774A39"/>
      </a:accent5>
      <a:accent6>
        <a:srgbClr val="644459"/>
      </a:accent6>
      <a:hlink>
        <a:srgbClr val="04357B"/>
      </a:hlink>
      <a:folHlink>
        <a:srgbClr val="999999"/>
      </a:folHlink>
    </a:clrScheme>
    <a:fontScheme name="sap_fonts">
      <a:majorFont>
        <a:latin typeface="Arial Black"/>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2"/>
        </a:solidFill>
        <a:ln w="9525"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6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9525">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57163" indent="-157163" fontAlgn="base">
          <a:spcBef>
            <a:spcPct val="50000"/>
          </a:spcBef>
          <a:spcAft>
            <a:spcPct val="0"/>
          </a:spcAft>
          <a:buClr>
            <a:srgbClr val="F0AB00"/>
          </a:buClr>
          <a:buSzPct val="80000"/>
          <a:defRPr kern="0" dirty="0" smtClean="0">
            <a:ea typeface="Arial Unicode MS" pitchFamily="34" charset="-128"/>
            <a:cs typeface="Arial Unicode MS" pitchFamily="34" charset="-128"/>
          </a:defRPr>
        </a:defPPr>
      </a:lstStyle>
    </a:txDef>
  </a:objectDefaults>
  <a:extraClrSchemeLst/>
</a:theme>
</file>

<file path=ppt/theme/theme2.xml><?xml version="1.0" encoding="utf-8"?>
<a:theme xmlns:a="http://schemas.openxmlformats.org/drawingml/2006/main" name="Office Theme">
  <a:themeElements>
    <a:clrScheme name="SAP_partner_colors">
      <a:dk1>
        <a:srgbClr val="000000"/>
      </a:dk1>
      <a:lt1>
        <a:srgbClr val="FFFFFF"/>
      </a:lt1>
      <a:dk2>
        <a:srgbClr val="F0AB00"/>
      </a:dk2>
      <a:lt2>
        <a:srgbClr val="CCCCCC"/>
      </a:lt2>
      <a:accent1>
        <a:srgbClr val="6996BE"/>
      </a:accent1>
      <a:accent2>
        <a:srgbClr val="666666"/>
      </a:accent2>
      <a:accent3>
        <a:srgbClr val="44697D"/>
      </a:accent3>
      <a:accent4>
        <a:srgbClr val="557630"/>
      </a:accent4>
      <a:accent5>
        <a:srgbClr val="774A39"/>
      </a:accent5>
      <a:accent6>
        <a:srgbClr val="644459"/>
      </a:accent6>
      <a:hlink>
        <a:srgbClr val="04357B"/>
      </a:hlink>
      <a:folHlink>
        <a:srgbClr val="999999"/>
      </a:folHlink>
    </a:clrScheme>
    <a:fontScheme name="sap_fonts">
      <a:majorFont>
        <a:latin typeface="Arial Black"/>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
      <a:dk1>
        <a:srgbClr val="000000"/>
      </a:dk1>
      <a:lt1>
        <a:srgbClr val="FFFFFF"/>
      </a:lt1>
      <a:dk2>
        <a:srgbClr val="44697D"/>
      </a:dk2>
      <a:lt2>
        <a:srgbClr val="CCCCCC"/>
      </a:lt2>
      <a:accent1>
        <a:srgbClr val="F0AB00"/>
      </a:accent1>
      <a:accent2>
        <a:srgbClr val="666666"/>
      </a:accent2>
      <a:accent3>
        <a:srgbClr val="44697D"/>
      </a:accent3>
      <a:accent4>
        <a:srgbClr val="557630"/>
      </a:accent4>
      <a:accent5>
        <a:srgbClr val="774A39"/>
      </a:accent5>
      <a:accent6>
        <a:srgbClr val="644459"/>
      </a:accent6>
      <a:hlink>
        <a:srgbClr val="04357B"/>
      </a:hlink>
      <a:folHlink>
        <a:srgbClr val="999999"/>
      </a:folHlink>
    </a:clrScheme>
    <a:fontScheme name="sap_fonts">
      <a:majorFont>
        <a:latin typeface="Arial Black"/>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SAP_Partner2009_1.0</Template>
  <TotalTime>0</TotalTime>
  <Words>421</Words>
  <Application>Microsoft Office PowerPoint</Application>
  <PresentationFormat>On-screen Show (4:3)</PresentationFormat>
  <Paragraphs>77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SAP_Partner2009_1.0</vt:lpstr>
      <vt:lpstr>MultilingualWeb  Standards and best practices for the Multilingual Web </vt:lpstr>
      <vt:lpstr>Overview</vt:lpstr>
      <vt:lpstr>Goals</vt:lpstr>
      <vt:lpstr>Partners</vt:lpstr>
      <vt:lpstr>Dissemination – Public Events</vt:lpstr>
      <vt:lpstr>Dissemination – Other Outreach</vt:lpstr>
    </vt:vector>
  </TitlesOfParts>
  <Company>SAP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 This is the Subtitle</dc:title>
  <dc:creator>Christian Lieske</dc:creator>
  <cp:lastModifiedBy>Christian Lieske</cp:lastModifiedBy>
  <cp:revision>17</cp:revision>
  <dcterms:created xsi:type="dcterms:W3CDTF">2010-06-11T10:58:46Z</dcterms:created>
  <dcterms:modified xsi:type="dcterms:W3CDTF">2010-06-15T08:10:48Z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-325170314</vt:i4>
  </property>
  <property fmtid="{D5CDD505-2E9C-101B-9397-08002B2CF9AE}" pid="3" name="_NewReviewCycle">
    <vt:lpwstr/>
  </property>
  <property fmtid="{D5CDD505-2E9C-101B-9397-08002B2CF9AE}" pid="4" name="_EmailSubject">
    <vt:lpwstr>Berlin slides</vt:lpwstr>
  </property>
  <property fmtid="{D5CDD505-2E9C-101B-9397-08002B2CF9AE}" pid="5" name="_AuthorEmail">
    <vt:lpwstr>christian.lieske@sap.com</vt:lpwstr>
  </property>
  <property fmtid="{D5CDD505-2E9C-101B-9397-08002B2CF9AE}" pid="6" name="_AuthorEmailDisplayName">
    <vt:lpwstr>Lieske, Christian</vt:lpwstr>
  </property>
</Properties>
</file>