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9" r:id="rId5"/>
    <p:sldId id="262" r:id="rId6"/>
    <p:sldId id="263" r:id="rId7"/>
    <p:sldId id="264" r:id="rId8"/>
    <p:sldId id="265" r:id="rId9"/>
    <p:sldId id="257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8" autoAdjust="0"/>
    <p:restoredTop sz="83515" autoAdjust="0"/>
  </p:normalViewPr>
  <p:slideViewPr>
    <p:cSldViewPr>
      <p:cViewPr varScale="1">
        <p:scale>
          <a:sx n="77" d="100"/>
          <a:sy n="77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0F4D57-A2B6-417F-B3A0-4BFFC734D710}" type="doc">
      <dgm:prSet loTypeId="urn:microsoft.com/office/officeart/2005/8/layout/process1" loCatId="process" qsTypeId="urn:microsoft.com/office/officeart/2005/8/quickstyle/simple5" qsCatId="simple" csTypeId="urn:microsoft.com/office/officeart/2005/8/colors/colorful1" csCatId="colorful" phldr="1"/>
      <dgm:spPr/>
    </dgm:pt>
    <dgm:pt modelId="{5AC0CED6-8A81-4840-BB26-DD96BC219F2B}">
      <dgm:prSet phldrT="[Text]"/>
      <dgm:spPr/>
      <dgm:t>
        <a:bodyPr/>
        <a:lstStyle/>
        <a:p>
          <a:r>
            <a:rPr lang="en-IE" dirty="0" smtClean="0"/>
            <a:t>Translation (</a:t>
          </a:r>
          <a:r>
            <a:rPr lang="en-IE" dirty="0" err="1" smtClean="0"/>
            <a:t>xliff</a:t>
          </a:r>
          <a:r>
            <a:rPr lang="en-IE" dirty="0" smtClean="0"/>
            <a:t>, </a:t>
          </a:r>
          <a:r>
            <a:rPr lang="en-IE" dirty="0" err="1" smtClean="0"/>
            <a:t>itd</a:t>
          </a:r>
          <a:r>
            <a:rPr lang="en-IE" dirty="0" smtClean="0"/>
            <a:t>, </a:t>
          </a:r>
          <a:r>
            <a:rPr lang="en-IE" dirty="0" err="1" smtClean="0"/>
            <a:t>sdlxliff</a:t>
          </a:r>
          <a:r>
            <a:rPr lang="en-IE" dirty="0" smtClean="0"/>
            <a:t>)</a:t>
          </a:r>
          <a:endParaRPr lang="en-IE" dirty="0"/>
        </a:p>
      </dgm:t>
    </dgm:pt>
    <dgm:pt modelId="{80340187-4F83-4487-A0DD-1956FA13DFC2}" type="parTrans" cxnId="{B1B5BDCB-AA1A-41F8-B439-C0E4DBA5BDC1}">
      <dgm:prSet/>
      <dgm:spPr/>
      <dgm:t>
        <a:bodyPr/>
        <a:lstStyle/>
        <a:p>
          <a:endParaRPr lang="en-IE"/>
        </a:p>
      </dgm:t>
    </dgm:pt>
    <dgm:pt modelId="{C77ECF81-55A0-43CA-BA17-FCB70EE370B3}" type="sibTrans" cxnId="{B1B5BDCB-AA1A-41F8-B439-C0E4DBA5BDC1}">
      <dgm:prSet/>
      <dgm:spPr/>
      <dgm:t>
        <a:bodyPr/>
        <a:lstStyle/>
        <a:p>
          <a:endParaRPr lang="en-IE"/>
        </a:p>
      </dgm:t>
    </dgm:pt>
    <dgm:pt modelId="{798F8D27-43EE-4FEF-BE6A-3798263335F8}">
      <dgm:prSet phldrT="[Text]"/>
      <dgm:spPr/>
      <dgm:t>
        <a:bodyPr/>
        <a:lstStyle/>
        <a:p>
          <a:r>
            <a:rPr lang="en-IE" dirty="0" smtClean="0"/>
            <a:t>Review </a:t>
          </a:r>
          <a:br>
            <a:rPr lang="en-IE" dirty="0" smtClean="0"/>
          </a:br>
          <a:r>
            <a:rPr lang="en-IE" dirty="0" smtClean="0"/>
            <a:t>(</a:t>
          </a:r>
          <a:r>
            <a:rPr lang="en-IE" dirty="0" err="1" smtClean="0"/>
            <a:t>xliff</a:t>
          </a:r>
          <a:r>
            <a:rPr lang="en-IE" dirty="0" smtClean="0"/>
            <a:t>, </a:t>
          </a:r>
          <a:r>
            <a:rPr lang="en-IE" dirty="0" err="1" smtClean="0"/>
            <a:t>itd</a:t>
          </a:r>
          <a:r>
            <a:rPr lang="en-IE" dirty="0" smtClean="0"/>
            <a:t>, </a:t>
          </a:r>
          <a:r>
            <a:rPr lang="en-IE" dirty="0" err="1" smtClean="0"/>
            <a:t>sdlxliff</a:t>
          </a:r>
          <a:r>
            <a:rPr lang="en-IE" dirty="0" smtClean="0"/>
            <a:t> + Excel)</a:t>
          </a:r>
          <a:endParaRPr lang="en-IE" dirty="0"/>
        </a:p>
      </dgm:t>
    </dgm:pt>
    <dgm:pt modelId="{D8A36610-7D8E-4C07-9E37-64F9138D6AC6}" type="parTrans" cxnId="{D804DA88-4F07-4E18-ACB9-2BADF6C7D722}">
      <dgm:prSet/>
      <dgm:spPr/>
      <dgm:t>
        <a:bodyPr/>
        <a:lstStyle/>
        <a:p>
          <a:endParaRPr lang="en-IE"/>
        </a:p>
      </dgm:t>
    </dgm:pt>
    <dgm:pt modelId="{0771EC1E-BB49-43EE-885A-7934D6DAC47E}" type="sibTrans" cxnId="{D804DA88-4F07-4E18-ACB9-2BADF6C7D722}">
      <dgm:prSet/>
      <dgm:spPr/>
      <dgm:t>
        <a:bodyPr/>
        <a:lstStyle/>
        <a:p>
          <a:endParaRPr lang="en-IE"/>
        </a:p>
      </dgm:t>
    </dgm:pt>
    <dgm:pt modelId="{0FDC81BF-2851-4A2B-B1FE-3ACA256468C7}">
      <dgm:prSet phldrT="[Text]"/>
      <dgm:spPr/>
      <dgm:t>
        <a:bodyPr/>
        <a:lstStyle/>
        <a:p>
          <a:r>
            <a:rPr lang="en-IE" dirty="0" smtClean="0"/>
            <a:t>Data harvest</a:t>
          </a:r>
          <a:endParaRPr lang="en-IE" dirty="0"/>
        </a:p>
      </dgm:t>
    </dgm:pt>
    <dgm:pt modelId="{D7BEDE5D-2DA1-4ABA-B206-FA6E52BB9809}" type="parTrans" cxnId="{4F5C46D6-F10B-4A0D-8BBE-DB3ACB9FBF98}">
      <dgm:prSet/>
      <dgm:spPr/>
      <dgm:t>
        <a:bodyPr/>
        <a:lstStyle/>
        <a:p>
          <a:endParaRPr lang="en-IE"/>
        </a:p>
      </dgm:t>
    </dgm:pt>
    <dgm:pt modelId="{CD26E8F1-2E77-4CB6-9F9B-B769499B6DF8}" type="sibTrans" cxnId="{4F5C46D6-F10B-4A0D-8BBE-DB3ACB9FBF98}">
      <dgm:prSet/>
      <dgm:spPr/>
      <dgm:t>
        <a:bodyPr/>
        <a:lstStyle/>
        <a:p>
          <a:endParaRPr lang="en-IE"/>
        </a:p>
      </dgm:t>
    </dgm:pt>
    <dgm:pt modelId="{6B08119A-DC19-4435-96AC-1BB628660BEC}" type="pres">
      <dgm:prSet presAssocID="{BE0F4D57-A2B6-417F-B3A0-4BFFC734D710}" presName="Name0" presStyleCnt="0">
        <dgm:presLayoutVars>
          <dgm:dir/>
          <dgm:resizeHandles val="exact"/>
        </dgm:presLayoutVars>
      </dgm:prSet>
      <dgm:spPr/>
    </dgm:pt>
    <dgm:pt modelId="{83590DA7-836B-4865-B710-9B46B9349C68}" type="pres">
      <dgm:prSet presAssocID="{5AC0CED6-8A81-4840-BB26-DD96BC219F2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540B02E-49A8-42FF-ACDA-7D84C14CF217}" type="pres">
      <dgm:prSet presAssocID="{C77ECF81-55A0-43CA-BA17-FCB70EE370B3}" presName="sibTrans" presStyleLbl="sibTrans2D1" presStyleIdx="0" presStyleCnt="2"/>
      <dgm:spPr/>
      <dgm:t>
        <a:bodyPr/>
        <a:lstStyle/>
        <a:p>
          <a:endParaRPr lang="en-IE"/>
        </a:p>
      </dgm:t>
    </dgm:pt>
    <dgm:pt modelId="{C6F2265A-35F0-4255-9FE5-8926E26EA51F}" type="pres">
      <dgm:prSet presAssocID="{C77ECF81-55A0-43CA-BA17-FCB70EE370B3}" presName="connectorText" presStyleLbl="sibTrans2D1" presStyleIdx="0" presStyleCnt="2"/>
      <dgm:spPr/>
      <dgm:t>
        <a:bodyPr/>
        <a:lstStyle/>
        <a:p>
          <a:endParaRPr lang="en-IE"/>
        </a:p>
      </dgm:t>
    </dgm:pt>
    <dgm:pt modelId="{17210A53-E425-4BB7-BCD4-6B980E2FFEA9}" type="pres">
      <dgm:prSet presAssocID="{798F8D27-43EE-4FEF-BE6A-3798263335F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7073092-12B8-47D0-842E-810C0C8E747F}" type="pres">
      <dgm:prSet presAssocID="{0771EC1E-BB49-43EE-885A-7934D6DAC47E}" presName="sibTrans" presStyleLbl="sibTrans2D1" presStyleIdx="1" presStyleCnt="2"/>
      <dgm:spPr/>
      <dgm:t>
        <a:bodyPr/>
        <a:lstStyle/>
        <a:p>
          <a:endParaRPr lang="en-IE"/>
        </a:p>
      </dgm:t>
    </dgm:pt>
    <dgm:pt modelId="{D003BF60-E085-4F5D-9CDA-8BE6260A5F44}" type="pres">
      <dgm:prSet presAssocID="{0771EC1E-BB49-43EE-885A-7934D6DAC47E}" presName="connectorText" presStyleLbl="sibTrans2D1" presStyleIdx="1" presStyleCnt="2"/>
      <dgm:spPr/>
      <dgm:t>
        <a:bodyPr/>
        <a:lstStyle/>
        <a:p>
          <a:endParaRPr lang="en-IE"/>
        </a:p>
      </dgm:t>
    </dgm:pt>
    <dgm:pt modelId="{807E78D6-1EB3-46E0-B0AA-B3B45680D490}" type="pres">
      <dgm:prSet presAssocID="{0FDC81BF-2851-4A2B-B1FE-3ACA256468C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FCD293DB-9777-45A8-9857-6A784FBDD170}" type="presOf" srcId="{0771EC1E-BB49-43EE-885A-7934D6DAC47E}" destId="{D003BF60-E085-4F5D-9CDA-8BE6260A5F44}" srcOrd="1" destOrd="0" presId="urn:microsoft.com/office/officeart/2005/8/layout/process1"/>
    <dgm:cxn modelId="{4F5C46D6-F10B-4A0D-8BBE-DB3ACB9FBF98}" srcId="{BE0F4D57-A2B6-417F-B3A0-4BFFC734D710}" destId="{0FDC81BF-2851-4A2B-B1FE-3ACA256468C7}" srcOrd="2" destOrd="0" parTransId="{D7BEDE5D-2DA1-4ABA-B206-FA6E52BB9809}" sibTransId="{CD26E8F1-2E77-4CB6-9F9B-B769499B6DF8}"/>
    <dgm:cxn modelId="{1833B3F9-1574-4CFB-BE2A-0B18441E24A3}" type="presOf" srcId="{0771EC1E-BB49-43EE-885A-7934D6DAC47E}" destId="{27073092-12B8-47D0-842E-810C0C8E747F}" srcOrd="0" destOrd="0" presId="urn:microsoft.com/office/officeart/2005/8/layout/process1"/>
    <dgm:cxn modelId="{B1B5BDCB-AA1A-41F8-B439-C0E4DBA5BDC1}" srcId="{BE0F4D57-A2B6-417F-B3A0-4BFFC734D710}" destId="{5AC0CED6-8A81-4840-BB26-DD96BC219F2B}" srcOrd="0" destOrd="0" parTransId="{80340187-4F83-4487-A0DD-1956FA13DFC2}" sibTransId="{C77ECF81-55A0-43CA-BA17-FCB70EE370B3}"/>
    <dgm:cxn modelId="{D804DA88-4F07-4E18-ACB9-2BADF6C7D722}" srcId="{BE0F4D57-A2B6-417F-B3A0-4BFFC734D710}" destId="{798F8D27-43EE-4FEF-BE6A-3798263335F8}" srcOrd="1" destOrd="0" parTransId="{D8A36610-7D8E-4C07-9E37-64F9138D6AC6}" sibTransId="{0771EC1E-BB49-43EE-885A-7934D6DAC47E}"/>
    <dgm:cxn modelId="{A7DD255F-19B8-4465-9A89-73AFE034F53C}" type="presOf" srcId="{798F8D27-43EE-4FEF-BE6A-3798263335F8}" destId="{17210A53-E425-4BB7-BCD4-6B980E2FFEA9}" srcOrd="0" destOrd="0" presId="urn:microsoft.com/office/officeart/2005/8/layout/process1"/>
    <dgm:cxn modelId="{C3ECC220-795E-43EB-A6BD-1DA064F743FE}" type="presOf" srcId="{BE0F4D57-A2B6-417F-B3A0-4BFFC734D710}" destId="{6B08119A-DC19-4435-96AC-1BB628660BEC}" srcOrd="0" destOrd="0" presId="urn:microsoft.com/office/officeart/2005/8/layout/process1"/>
    <dgm:cxn modelId="{072563CB-C7C7-480D-8962-093FD0D338E8}" type="presOf" srcId="{C77ECF81-55A0-43CA-BA17-FCB70EE370B3}" destId="{C540B02E-49A8-42FF-ACDA-7D84C14CF217}" srcOrd="0" destOrd="0" presId="urn:microsoft.com/office/officeart/2005/8/layout/process1"/>
    <dgm:cxn modelId="{EAB8EBB5-9B67-419E-923A-F08A3019603D}" type="presOf" srcId="{0FDC81BF-2851-4A2B-B1FE-3ACA256468C7}" destId="{807E78D6-1EB3-46E0-B0AA-B3B45680D490}" srcOrd="0" destOrd="0" presId="urn:microsoft.com/office/officeart/2005/8/layout/process1"/>
    <dgm:cxn modelId="{DDC20742-32DA-4671-8A38-082624F2D567}" type="presOf" srcId="{C77ECF81-55A0-43CA-BA17-FCB70EE370B3}" destId="{C6F2265A-35F0-4255-9FE5-8926E26EA51F}" srcOrd="1" destOrd="0" presId="urn:microsoft.com/office/officeart/2005/8/layout/process1"/>
    <dgm:cxn modelId="{C512BC37-E047-476B-BBC7-A77853A22471}" type="presOf" srcId="{5AC0CED6-8A81-4840-BB26-DD96BC219F2B}" destId="{83590DA7-836B-4865-B710-9B46B9349C68}" srcOrd="0" destOrd="0" presId="urn:microsoft.com/office/officeart/2005/8/layout/process1"/>
    <dgm:cxn modelId="{24968BC7-2262-4867-933B-6E0BC0E4F4EA}" type="presParOf" srcId="{6B08119A-DC19-4435-96AC-1BB628660BEC}" destId="{83590DA7-836B-4865-B710-9B46B9349C68}" srcOrd="0" destOrd="0" presId="urn:microsoft.com/office/officeart/2005/8/layout/process1"/>
    <dgm:cxn modelId="{45694F3D-D57B-4BA9-BE00-039A5134E69B}" type="presParOf" srcId="{6B08119A-DC19-4435-96AC-1BB628660BEC}" destId="{C540B02E-49A8-42FF-ACDA-7D84C14CF217}" srcOrd="1" destOrd="0" presId="urn:microsoft.com/office/officeart/2005/8/layout/process1"/>
    <dgm:cxn modelId="{37D91745-D7A5-4929-ACAE-048CD48FC67A}" type="presParOf" srcId="{C540B02E-49A8-42FF-ACDA-7D84C14CF217}" destId="{C6F2265A-35F0-4255-9FE5-8926E26EA51F}" srcOrd="0" destOrd="0" presId="urn:microsoft.com/office/officeart/2005/8/layout/process1"/>
    <dgm:cxn modelId="{146F3C6C-182F-461D-92B7-AEA30A47D4B1}" type="presParOf" srcId="{6B08119A-DC19-4435-96AC-1BB628660BEC}" destId="{17210A53-E425-4BB7-BCD4-6B980E2FFEA9}" srcOrd="2" destOrd="0" presId="urn:microsoft.com/office/officeart/2005/8/layout/process1"/>
    <dgm:cxn modelId="{1D886371-5B5E-4A3E-A934-A1F04529CAAE}" type="presParOf" srcId="{6B08119A-DC19-4435-96AC-1BB628660BEC}" destId="{27073092-12B8-47D0-842E-810C0C8E747F}" srcOrd="3" destOrd="0" presId="urn:microsoft.com/office/officeart/2005/8/layout/process1"/>
    <dgm:cxn modelId="{60B73095-2F72-4DC0-9CD4-04A23DD80F15}" type="presParOf" srcId="{27073092-12B8-47D0-842E-810C0C8E747F}" destId="{D003BF60-E085-4F5D-9CDA-8BE6260A5F44}" srcOrd="0" destOrd="0" presId="urn:microsoft.com/office/officeart/2005/8/layout/process1"/>
    <dgm:cxn modelId="{C74233E5-7AE3-467D-8F30-5BDF87A79314}" type="presParOf" srcId="{6B08119A-DC19-4435-96AC-1BB628660BEC}" destId="{807E78D6-1EB3-46E0-B0AA-B3B45680D49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0F4D57-A2B6-417F-B3A0-4BFFC734D710}" type="doc">
      <dgm:prSet loTypeId="urn:microsoft.com/office/officeart/2005/8/layout/process1" loCatId="process" qsTypeId="urn:microsoft.com/office/officeart/2005/8/quickstyle/simple5" qsCatId="simple" csTypeId="urn:microsoft.com/office/officeart/2005/8/colors/colorful1" csCatId="colorful" phldr="1"/>
      <dgm:spPr/>
    </dgm:pt>
    <dgm:pt modelId="{5AC0CED6-8A81-4840-BB26-DD96BC219F2B}">
      <dgm:prSet phldrT="[Text]"/>
      <dgm:spPr/>
      <dgm:t>
        <a:bodyPr/>
        <a:lstStyle/>
        <a:p>
          <a:r>
            <a:rPr lang="en-IE" dirty="0" smtClean="0"/>
            <a:t>Translation (</a:t>
          </a:r>
          <a:r>
            <a:rPr lang="en-IE" dirty="0" err="1" smtClean="0"/>
            <a:t>xliff</a:t>
          </a:r>
          <a:r>
            <a:rPr lang="en-IE" dirty="0" smtClean="0"/>
            <a:t>)</a:t>
          </a:r>
          <a:endParaRPr lang="en-IE" dirty="0"/>
        </a:p>
      </dgm:t>
    </dgm:pt>
    <dgm:pt modelId="{80340187-4F83-4487-A0DD-1956FA13DFC2}" type="parTrans" cxnId="{B1B5BDCB-AA1A-41F8-B439-C0E4DBA5BDC1}">
      <dgm:prSet/>
      <dgm:spPr/>
      <dgm:t>
        <a:bodyPr/>
        <a:lstStyle/>
        <a:p>
          <a:endParaRPr lang="en-IE"/>
        </a:p>
      </dgm:t>
    </dgm:pt>
    <dgm:pt modelId="{C77ECF81-55A0-43CA-BA17-FCB70EE370B3}" type="sibTrans" cxnId="{B1B5BDCB-AA1A-41F8-B439-C0E4DBA5BDC1}">
      <dgm:prSet/>
      <dgm:spPr/>
      <dgm:t>
        <a:bodyPr/>
        <a:lstStyle/>
        <a:p>
          <a:endParaRPr lang="en-IE"/>
        </a:p>
      </dgm:t>
    </dgm:pt>
    <dgm:pt modelId="{0719B877-305D-48BD-8865-7ABF52A1AC31}">
      <dgm:prSet phldrT="[Text]"/>
      <dgm:spPr/>
      <dgm:t>
        <a:bodyPr/>
        <a:lstStyle/>
        <a:p>
          <a:r>
            <a:rPr lang="en-IE" dirty="0" smtClean="0"/>
            <a:t>Conformance check (</a:t>
          </a:r>
          <a:r>
            <a:rPr lang="en-IE" dirty="0" err="1" smtClean="0"/>
            <a:t>xliff</a:t>
          </a:r>
          <a:r>
            <a:rPr lang="en-IE" dirty="0" smtClean="0"/>
            <a:t>)</a:t>
          </a:r>
          <a:endParaRPr lang="en-IE" dirty="0"/>
        </a:p>
      </dgm:t>
    </dgm:pt>
    <dgm:pt modelId="{F48A04EF-9C0C-45F9-B6D7-5A6C9F17628D}" type="parTrans" cxnId="{FC63E505-CFA0-4A01-8B70-81115964C715}">
      <dgm:prSet/>
      <dgm:spPr/>
      <dgm:t>
        <a:bodyPr/>
        <a:lstStyle/>
        <a:p>
          <a:endParaRPr lang="en-IE"/>
        </a:p>
      </dgm:t>
    </dgm:pt>
    <dgm:pt modelId="{74F5C5B9-AD83-4621-B8D4-50EEE1BAE244}" type="sibTrans" cxnId="{FC63E505-CFA0-4A01-8B70-81115964C715}">
      <dgm:prSet/>
      <dgm:spPr/>
      <dgm:t>
        <a:bodyPr/>
        <a:lstStyle/>
        <a:p>
          <a:endParaRPr lang="en-IE"/>
        </a:p>
      </dgm:t>
    </dgm:pt>
    <dgm:pt modelId="{798F8D27-43EE-4FEF-BE6A-3798263335F8}">
      <dgm:prSet phldrT="[Text]"/>
      <dgm:spPr/>
      <dgm:t>
        <a:bodyPr/>
        <a:lstStyle/>
        <a:p>
          <a:r>
            <a:rPr lang="en-IE" dirty="0" smtClean="0"/>
            <a:t>Review </a:t>
          </a:r>
          <a:br>
            <a:rPr lang="en-IE" dirty="0" smtClean="0"/>
          </a:br>
          <a:r>
            <a:rPr lang="en-IE" dirty="0" smtClean="0"/>
            <a:t>(</a:t>
          </a:r>
          <a:r>
            <a:rPr lang="en-IE" dirty="0" err="1" smtClean="0"/>
            <a:t>xliff</a:t>
          </a:r>
          <a:r>
            <a:rPr lang="en-IE" dirty="0" smtClean="0"/>
            <a:t>, html5)</a:t>
          </a:r>
          <a:endParaRPr lang="en-IE" dirty="0"/>
        </a:p>
      </dgm:t>
    </dgm:pt>
    <dgm:pt modelId="{D8A36610-7D8E-4C07-9E37-64F9138D6AC6}" type="parTrans" cxnId="{D804DA88-4F07-4E18-ACB9-2BADF6C7D722}">
      <dgm:prSet/>
      <dgm:spPr/>
      <dgm:t>
        <a:bodyPr/>
        <a:lstStyle/>
        <a:p>
          <a:endParaRPr lang="en-IE"/>
        </a:p>
      </dgm:t>
    </dgm:pt>
    <dgm:pt modelId="{0771EC1E-BB49-43EE-885A-7934D6DAC47E}" type="sibTrans" cxnId="{D804DA88-4F07-4E18-ACB9-2BADF6C7D722}">
      <dgm:prSet/>
      <dgm:spPr/>
      <dgm:t>
        <a:bodyPr/>
        <a:lstStyle/>
        <a:p>
          <a:endParaRPr lang="en-IE"/>
        </a:p>
      </dgm:t>
    </dgm:pt>
    <dgm:pt modelId="{0FDC81BF-2851-4A2B-B1FE-3ACA256468C7}">
      <dgm:prSet phldrT="[Text]"/>
      <dgm:spPr/>
      <dgm:t>
        <a:bodyPr/>
        <a:lstStyle/>
        <a:p>
          <a:r>
            <a:rPr lang="en-IE" dirty="0" smtClean="0"/>
            <a:t>Data harvest (provenance)</a:t>
          </a:r>
          <a:endParaRPr lang="en-IE" dirty="0"/>
        </a:p>
      </dgm:t>
    </dgm:pt>
    <dgm:pt modelId="{D7BEDE5D-2DA1-4ABA-B206-FA6E52BB9809}" type="parTrans" cxnId="{4F5C46D6-F10B-4A0D-8BBE-DB3ACB9FBF98}">
      <dgm:prSet/>
      <dgm:spPr/>
      <dgm:t>
        <a:bodyPr/>
        <a:lstStyle/>
        <a:p>
          <a:endParaRPr lang="en-IE"/>
        </a:p>
      </dgm:t>
    </dgm:pt>
    <dgm:pt modelId="{CD26E8F1-2E77-4CB6-9F9B-B769499B6DF8}" type="sibTrans" cxnId="{4F5C46D6-F10B-4A0D-8BBE-DB3ACB9FBF98}">
      <dgm:prSet/>
      <dgm:spPr/>
      <dgm:t>
        <a:bodyPr/>
        <a:lstStyle/>
        <a:p>
          <a:endParaRPr lang="en-IE"/>
        </a:p>
      </dgm:t>
    </dgm:pt>
    <dgm:pt modelId="{6B08119A-DC19-4435-96AC-1BB628660BEC}" type="pres">
      <dgm:prSet presAssocID="{BE0F4D57-A2B6-417F-B3A0-4BFFC734D710}" presName="Name0" presStyleCnt="0">
        <dgm:presLayoutVars>
          <dgm:dir/>
          <dgm:resizeHandles val="exact"/>
        </dgm:presLayoutVars>
      </dgm:prSet>
      <dgm:spPr/>
    </dgm:pt>
    <dgm:pt modelId="{83590DA7-836B-4865-B710-9B46B9349C68}" type="pres">
      <dgm:prSet presAssocID="{5AC0CED6-8A81-4840-BB26-DD96BC219F2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540B02E-49A8-42FF-ACDA-7D84C14CF217}" type="pres">
      <dgm:prSet presAssocID="{C77ECF81-55A0-43CA-BA17-FCB70EE370B3}" presName="sibTrans" presStyleLbl="sibTrans2D1" presStyleIdx="0" presStyleCnt="3"/>
      <dgm:spPr/>
      <dgm:t>
        <a:bodyPr/>
        <a:lstStyle/>
        <a:p>
          <a:endParaRPr lang="en-IE"/>
        </a:p>
      </dgm:t>
    </dgm:pt>
    <dgm:pt modelId="{C6F2265A-35F0-4255-9FE5-8926E26EA51F}" type="pres">
      <dgm:prSet presAssocID="{C77ECF81-55A0-43CA-BA17-FCB70EE370B3}" presName="connectorText" presStyleLbl="sibTrans2D1" presStyleIdx="0" presStyleCnt="3"/>
      <dgm:spPr/>
      <dgm:t>
        <a:bodyPr/>
        <a:lstStyle/>
        <a:p>
          <a:endParaRPr lang="en-IE"/>
        </a:p>
      </dgm:t>
    </dgm:pt>
    <dgm:pt modelId="{F60B860F-7D10-4D82-87ED-881327A40656}" type="pres">
      <dgm:prSet presAssocID="{0719B877-305D-48BD-8865-7ABF52A1AC3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65C1901-F3CB-4635-8166-D7738808A3BD}" type="pres">
      <dgm:prSet presAssocID="{74F5C5B9-AD83-4621-B8D4-50EEE1BAE244}" presName="sibTrans" presStyleLbl="sibTrans2D1" presStyleIdx="1" presStyleCnt="3"/>
      <dgm:spPr/>
      <dgm:t>
        <a:bodyPr/>
        <a:lstStyle/>
        <a:p>
          <a:endParaRPr lang="en-IE"/>
        </a:p>
      </dgm:t>
    </dgm:pt>
    <dgm:pt modelId="{8BA76C59-8AB8-47D2-B1BE-6282A748D31F}" type="pres">
      <dgm:prSet presAssocID="{74F5C5B9-AD83-4621-B8D4-50EEE1BAE244}" presName="connectorText" presStyleLbl="sibTrans2D1" presStyleIdx="1" presStyleCnt="3"/>
      <dgm:spPr/>
      <dgm:t>
        <a:bodyPr/>
        <a:lstStyle/>
        <a:p>
          <a:endParaRPr lang="en-IE"/>
        </a:p>
      </dgm:t>
    </dgm:pt>
    <dgm:pt modelId="{17210A53-E425-4BB7-BCD4-6B980E2FFEA9}" type="pres">
      <dgm:prSet presAssocID="{798F8D27-43EE-4FEF-BE6A-3798263335F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7073092-12B8-47D0-842E-810C0C8E747F}" type="pres">
      <dgm:prSet presAssocID="{0771EC1E-BB49-43EE-885A-7934D6DAC47E}" presName="sibTrans" presStyleLbl="sibTrans2D1" presStyleIdx="2" presStyleCnt="3"/>
      <dgm:spPr/>
      <dgm:t>
        <a:bodyPr/>
        <a:lstStyle/>
        <a:p>
          <a:endParaRPr lang="en-IE"/>
        </a:p>
      </dgm:t>
    </dgm:pt>
    <dgm:pt modelId="{D003BF60-E085-4F5D-9CDA-8BE6260A5F44}" type="pres">
      <dgm:prSet presAssocID="{0771EC1E-BB49-43EE-885A-7934D6DAC47E}" presName="connectorText" presStyleLbl="sibTrans2D1" presStyleIdx="2" presStyleCnt="3"/>
      <dgm:spPr/>
      <dgm:t>
        <a:bodyPr/>
        <a:lstStyle/>
        <a:p>
          <a:endParaRPr lang="en-IE"/>
        </a:p>
      </dgm:t>
    </dgm:pt>
    <dgm:pt modelId="{807E78D6-1EB3-46E0-B0AA-B3B45680D490}" type="pres">
      <dgm:prSet presAssocID="{0FDC81BF-2851-4A2B-B1FE-3ACA256468C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A47060CA-551D-4D55-8BB4-DA93D1197662}" type="presOf" srcId="{0771EC1E-BB49-43EE-885A-7934D6DAC47E}" destId="{27073092-12B8-47D0-842E-810C0C8E747F}" srcOrd="0" destOrd="0" presId="urn:microsoft.com/office/officeart/2005/8/layout/process1"/>
    <dgm:cxn modelId="{D804DA88-4F07-4E18-ACB9-2BADF6C7D722}" srcId="{BE0F4D57-A2B6-417F-B3A0-4BFFC734D710}" destId="{798F8D27-43EE-4FEF-BE6A-3798263335F8}" srcOrd="2" destOrd="0" parTransId="{D8A36610-7D8E-4C07-9E37-64F9138D6AC6}" sibTransId="{0771EC1E-BB49-43EE-885A-7934D6DAC47E}"/>
    <dgm:cxn modelId="{CBFA4886-CEB1-4475-A71C-0144464B13CC}" type="presOf" srcId="{C77ECF81-55A0-43CA-BA17-FCB70EE370B3}" destId="{C540B02E-49A8-42FF-ACDA-7D84C14CF217}" srcOrd="0" destOrd="0" presId="urn:microsoft.com/office/officeart/2005/8/layout/process1"/>
    <dgm:cxn modelId="{298A51A4-71DF-431E-B408-3E60B53EF313}" type="presOf" srcId="{74F5C5B9-AD83-4621-B8D4-50EEE1BAE244}" destId="{8BA76C59-8AB8-47D2-B1BE-6282A748D31F}" srcOrd="1" destOrd="0" presId="urn:microsoft.com/office/officeart/2005/8/layout/process1"/>
    <dgm:cxn modelId="{5C0C73CA-FE8E-416D-A04D-E275292A28EF}" type="presOf" srcId="{C77ECF81-55A0-43CA-BA17-FCB70EE370B3}" destId="{C6F2265A-35F0-4255-9FE5-8926E26EA51F}" srcOrd="1" destOrd="0" presId="urn:microsoft.com/office/officeart/2005/8/layout/process1"/>
    <dgm:cxn modelId="{FA86D05B-88C6-41E2-8B38-956B2FC3664B}" type="presOf" srcId="{74F5C5B9-AD83-4621-B8D4-50EEE1BAE244}" destId="{F65C1901-F3CB-4635-8166-D7738808A3BD}" srcOrd="0" destOrd="0" presId="urn:microsoft.com/office/officeart/2005/8/layout/process1"/>
    <dgm:cxn modelId="{75F05F8E-B5A8-42FD-9C60-C8659D7C3672}" type="presOf" srcId="{0FDC81BF-2851-4A2B-B1FE-3ACA256468C7}" destId="{807E78D6-1EB3-46E0-B0AA-B3B45680D490}" srcOrd="0" destOrd="0" presId="urn:microsoft.com/office/officeart/2005/8/layout/process1"/>
    <dgm:cxn modelId="{35F895B4-66A0-450E-8318-64A656FC2328}" type="presOf" srcId="{BE0F4D57-A2B6-417F-B3A0-4BFFC734D710}" destId="{6B08119A-DC19-4435-96AC-1BB628660BEC}" srcOrd="0" destOrd="0" presId="urn:microsoft.com/office/officeart/2005/8/layout/process1"/>
    <dgm:cxn modelId="{4F5C46D6-F10B-4A0D-8BBE-DB3ACB9FBF98}" srcId="{BE0F4D57-A2B6-417F-B3A0-4BFFC734D710}" destId="{0FDC81BF-2851-4A2B-B1FE-3ACA256468C7}" srcOrd="3" destOrd="0" parTransId="{D7BEDE5D-2DA1-4ABA-B206-FA6E52BB9809}" sibTransId="{CD26E8F1-2E77-4CB6-9F9B-B769499B6DF8}"/>
    <dgm:cxn modelId="{1C257D07-3284-40C5-93A5-2B3105C100DE}" type="presOf" srcId="{0719B877-305D-48BD-8865-7ABF52A1AC31}" destId="{F60B860F-7D10-4D82-87ED-881327A40656}" srcOrd="0" destOrd="0" presId="urn:microsoft.com/office/officeart/2005/8/layout/process1"/>
    <dgm:cxn modelId="{425A33D5-6205-4A9B-8749-C47C0E2788B1}" type="presOf" srcId="{798F8D27-43EE-4FEF-BE6A-3798263335F8}" destId="{17210A53-E425-4BB7-BCD4-6B980E2FFEA9}" srcOrd="0" destOrd="0" presId="urn:microsoft.com/office/officeart/2005/8/layout/process1"/>
    <dgm:cxn modelId="{EE1D5307-1DA2-4777-9160-3025DCB9C8F3}" type="presOf" srcId="{5AC0CED6-8A81-4840-BB26-DD96BC219F2B}" destId="{83590DA7-836B-4865-B710-9B46B9349C68}" srcOrd="0" destOrd="0" presId="urn:microsoft.com/office/officeart/2005/8/layout/process1"/>
    <dgm:cxn modelId="{FBC3843D-582E-4DD4-92F0-4AF4A5B1658D}" type="presOf" srcId="{0771EC1E-BB49-43EE-885A-7934D6DAC47E}" destId="{D003BF60-E085-4F5D-9CDA-8BE6260A5F44}" srcOrd="1" destOrd="0" presId="urn:microsoft.com/office/officeart/2005/8/layout/process1"/>
    <dgm:cxn modelId="{FC63E505-CFA0-4A01-8B70-81115964C715}" srcId="{BE0F4D57-A2B6-417F-B3A0-4BFFC734D710}" destId="{0719B877-305D-48BD-8865-7ABF52A1AC31}" srcOrd="1" destOrd="0" parTransId="{F48A04EF-9C0C-45F9-B6D7-5A6C9F17628D}" sibTransId="{74F5C5B9-AD83-4621-B8D4-50EEE1BAE244}"/>
    <dgm:cxn modelId="{B1B5BDCB-AA1A-41F8-B439-C0E4DBA5BDC1}" srcId="{BE0F4D57-A2B6-417F-B3A0-4BFFC734D710}" destId="{5AC0CED6-8A81-4840-BB26-DD96BC219F2B}" srcOrd="0" destOrd="0" parTransId="{80340187-4F83-4487-A0DD-1956FA13DFC2}" sibTransId="{C77ECF81-55A0-43CA-BA17-FCB70EE370B3}"/>
    <dgm:cxn modelId="{44BBA3BC-79FE-4B29-B66A-9CB582D19259}" type="presParOf" srcId="{6B08119A-DC19-4435-96AC-1BB628660BEC}" destId="{83590DA7-836B-4865-B710-9B46B9349C68}" srcOrd="0" destOrd="0" presId="urn:microsoft.com/office/officeart/2005/8/layout/process1"/>
    <dgm:cxn modelId="{2669F1B6-BDEB-4C26-824F-8D5264B12421}" type="presParOf" srcId="{6B08119A-DC19-4435-96AC-1BB628660BEC}" destId="{C540B02E-49A8-42FF-ACDA-7D84C14CF217}" srcOrd="1" destOrd="0" presId="urn:microsoft.com/office/officeart/2005/8/layout/process1"/>
    <dgm:cxn modelId="{A10874DF-A65B-4341-9656-DD7A4F9FBC0F}" type="presParOf" srcId="{C540B02E-49A8-42FF-ACDA-7D84C14CF217}" destId="{C6F2265A-35F0-4255-9FE5-8926E26EA51F}" srcOrd="0" destOrd="0" presId="urn:microsoft.com/office/officeart/2005/8/layout/process1"/>
    <dgm:cxn modelId="{F4FA0B39-351B-49B6-B086-5FC0064A9C73}" type="presParOf" srcId="{6B08119A-DC19-4435-96AC-1BB628660BEC}" destId="{F60B860F-7D10-4D82-87ED-881327A40656}" srcOrd="2" destOrd="0" presId="urn:microsoft.com/office/officeart/2005/8/layout/process1"/>
    <dgm:cxn modelId="{AEB77F44-0A1F-4853-83F3-CACEAFFD6ECB}" type="presParOf" srcId="{6B08119A-DC19-4435-96AC-1BB628660BEC}" destId="{F65C1901-F3CB-4635-8166-D7738808A3BD}" srcOrd="3" destOrd="0" presId="urn:microsoft.com/office/officeart/2005/8/layout/process1"/>
    <dgm:cxn modelId="{3A614BF8-5C4D-4BB9-9A8F-84B1E7C07B6B}" type="presParOf" srcId="{F65C1901-F3CB-4635-8166-D7738808A3BD}" destId="{8BA76C59-8AB8-47D2-B1BE-6282A748D31F}" srcOrd="0" destOrd="0" presId="urn:microsoft.com/office/officeart/2005/8/layout/process1"/>
    <dgm:cxn modelId="{DF2B9C83-E3FA-4450-981C-25E0E4A6C402}" type="presParOf" srcId="{6B08119A-DC19-4435-96AC-1BB628660BEC}" destId="{17210A53-E425-4BB7-BCD4-6B980E2FFEA9}" srcOrd="4" destOrd="0" presId="urn:microsoft.com/office/officeart/2005/8/layout/process1"/>
    <dgm:cxn modelId="{A5D921BB-2CB2-476C-9F5C-7E910CC2079A}" type="presParOf" srcId="{6B08119A-DC19-4435-96AC-1BB628660BEC}" destId="{27073092-12B8-47D0-842E-810C0C8E747F}" srcOrd="5" destOrd="0" presId="urn:microsoft.com/office/officeart/2005/8/layout/process1"/>
    <dgm:cxn modelId="{E438DDB1-25C3-436C-B4DF-D531859B632E}" type="presParOf" srcId="{27073092-12B8-47D0-842E-810C0C8E747F}" destId="{D003BF60-E085-4F5D-9CDA-8BE6260A5F44}" srcOrd="0" destOrd="0" presId="urn:microsoft.com/office/officeart/2005/8/layout/process1"/>
    <dgm:cxn modelId="{4847E0A6-DA76-4740-8821-117E8A353BAC}" type="presParOf" srcId="{6B08119A-DC19-4435-96AC-1BB628660BEC}" destId="{807E78D6-1EB3-46E0-B0AA-B3B45680D49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90DA7-836B-4865-B710-9B46B9349C68}">
      <dsp:nvSpPr>
        <dsp:cNvPr id="0" name=""/>
        <dsp:cNvSpPr/>
      </dsp:nvSpPr>
      <dsp:spPr>
        <a:xfrm>
          <a:off x="7431" y="1365620"/>
          <a:ext cx="2221264" cy="133275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2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500" kern="1200" dirty="0" smtClean="0"/>
            <a:t>Translation (</a:t>
          </a:r>
          <a:r>
            <a:rPr lang="en-IE" sz="2500" kern="1200" dirty="0" err="1" smtClean="0"/>
            <a:t>xliff</a:t>
          </a:r>
          <a:r>
            <a:rPr lang="en-IE" sz="2500" kern="1200" dirty="0" smtClean="0"/>
            <a:t>, </a:t>
          </a:r>
          <a:r>
            <a:rPr lang="en-IE" sz="2500" kern="1200" dirty="0" err="1" smtClean="0"/>
            <a:t>itd</a:t>
          </a:r>
          <a:r>
            <a:rPr lang="en-IE" sz="2500" kern="1200" dirty="0" smtClean="0"/>
            <a:t>, </a:t>
          </a:r>
          <a:r>
            <a:rPr lang="en-IE" sz="2500" kern="1200" dirty="0" err="1" smtClean="0"/>
            <a:t>sdlxliff</a:t>
          </a:r>
          <a:r>
            <a:rPr lang="en-IE" sz="2500" kern="1200" dirty="0" smtClean="0"/>
            <a:t>)</a:t>
          </a:r>
          <a:endParaRPr lang="en-IE" sz="2500" kern="1200" dirty="0"/>
        </a:p>
      </dsp:txBody>
      <dsp:txXfrm>
        <a:off x="46466" y="1404655"/>
        <a:ext cx="2143194" cy="1254688"/>
      </dsp:txXfrm>
    </dsp:sp>
    <dsp:sp modelId="{C540B02E-49A8-42FF-ACDA-7D84C14CF217}">
      <dsp:nvSpPr>
        <dsp:cNvPr id="0" name=""/>
        <dsp:cNvSpPr/>
      </dsp:nvSpPr>
      <dsp:spPr>
        <a:xfrm>
          <a:off x="2450823" y="1756563"/>
          <a:ext cx="470908" cy="5508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2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/>
        </a:p>
      </dsp:txBody>
      <dsp:txXfrm>
        <a:off x="2450823" y="1866738"/>
        <a:ext cx="329636" cy="330523"/>
      </dsp:txXfrm>
    </dsp:sp>
    <dsp:sp modelId="{17210A53-E425-4BB7-BCD4-6B980E2FFEA9}">
      <dsp:nvSpPr>
        <dsp:cNvPr id="0" name=""/>
        <dsp:cNvSpPr/>
      </dsp:nvSpPr>
      <dsp:spPr>
        <a:xfrm>
          <a:off x="3117202" y="1365620"/>
          <a:ext cx="2221264" cy="133275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500" kern="1200" dirty="0" smtClean="0"/>
            <a:t>Review </a:t>
          </a:r>
          <a:br>
            <a:rPr lang="en-IE" sz="2500" kern="1200" dirty="0" smtClean="0"/>
          </a:br>
          <a:r>
            <a:rPr lang="en-IE" sz="2500" kern="1200" dirty="0" smtClean="0"/>
            <a:t>(</a:t>
          </a:r>
          <a:r>
            <a:rPr lang="en-IE" sz="2500" kern="1200" dirty="0" err="1" smtClean="0"/>
            <a:t>xliff</a:t>
          </a:r>
          <a:r>
            <a:rPr lang="en-IE" sz="2500" kern="1200" dirty="0" smtClean="0"/>
            <a:t>, </a:t>
          </a:r>
          <a:r>
            <a:rPr lang="en-IE" sz="2500" kern="1200" dirty="0" err="1" smtClean="0"/>
            <a:t>itd</a:t>
          </a:r>
          <a:r>
            <a:rPr lang="en-IE" sz="2500" kern="1200" dirty="0" smtClean="0"/>
            <a:t>, </a:t>
          </a:r>
          <a:r>
            <a:rPr lang="en-IE" sz="2500" kern="1200" dirty="0" err="1" smtClean="0"/>
            <a:t>sdlxliff</a:t>
          </a:r>
          <a:r>
            <a:rPr lang="en-IE" sz="2500" kern="1200" dirty="0" smtClean="0"/>
            <a:t> + Excel)</a:t>
          </a:r>
          <a:endParaRPr lang="en-IE" sz="2500" kern="1200" dirty="0"/>
        </a:p>
      </dsp:txBody>
      <dsp:txXfrm>
        <a:off x="3156237" y="1404655"/>
        <a:ext cx="2143194" cy="1254688"/>
      </dsp:txXfrm>
    </dsp:sp>
    <dsp:sp modelId="{27073092-12B8-47D0-842E-810C0C8E747F}">
      <dsp:nvSpPr>
        <dsp:cNvPr id="0" name=""/>
        <dsp:cNvSpPr/>
      </dsp:nvSpPr>
      <dsp:spPr>
        <a:xfrm>
          <a:off x="5560593" y="1756563"/>
          <a:ext cx="470908" cy="5508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/>
        </a:p>
      </dsp:txBody>
      <dsp:txXfrm>
        <a:off x="5560593" y="1866738"/>
        <a:ext cx="329636" cy="330523"/>
      </dsp:txXfrm>
    </dsp:sp>
    <dsp:sp modelId="{807E78D6-1EB3-46E0-B0AA-B3B45680D490}">
      <dsp:nvSpPr>
        <dsp:cNvPr id="0" name=""/>
        <dsp:cNvSpPr/>
      </dsp:nvSpPr>
      <dsp:spPr>
        <a:xfrm>
          <a:off x="6226973" y="1365620"/>
          <a:ext cx="2221264" cy="13327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4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500" kern="1200" dirty="0" smtClean="0"/>
            <a:t>Data harvest</a:t>
          </a:r>
          <a:endParaRPr lang="en-IE" sz="2500" kern="1200" dirty="0"/>
        </a:p>
      </dsp:txBody>
      <dsp:txXfrm>
        <a:off x="6266008" y="1404655"/>
        <a:ext cx="2143194" cy="1254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90DA7-836B-4865-B710-9B46B9349C68}">
      <dsp:nvSpPr>
        <dsp:cNvPr id="0" name=""/>
        <dsp:cNvSpPr/>
      </dsp:nvSpPr>
      <dsp:spPr>
        <a:xfrm>
          <a:off x="3715" y="1544601"/>
          <a:ext cx="1624661" cy="9747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2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Translation (</a:t>
          </a:r>
          <a:r>
            <a:rPr lang="en-IE" sz="2000" kern="1200" dirty="0" err="1" smtClean="0"/>
            <a:t>xliff</a:t>
          </a:r>
          <a:r>
            <a:rPr lang="en-IE" sz="2000" kern="1200" dirty="0" smtClean="0"/>
            <a:t>)</a:t>
          </a:r>
          <a:endParaRPr lang="en-IE" sz="2000" kern="1200" dirty="0"/>
        </a:p>
      </dsp:txBody>
      <dsp:txXfrm>
        <a:off x="32266" y="1573152"/>
        <a:ext cx="1567559" cy="917694"/>
      </dsp:txXfrm>
    </dsp:sp>
    <dsp:sp modelId="{C540B02E-49A8-42FF-ACDA-7D84C14CF217}">
      <dsp:nvSpPr>
        <dsp:cNvPr id="0" name=""/>
        <dsp:cNvSpPr/>
      </dsp:nvSpPr>
      <dsp:spPr>
        <a:xfrm>
          <a:off x="1790843" y="1830542"/>
          <a:ext cx="344428" cy="4029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2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600" kern="1200"/>
        </a:p>
      </dsp:txBody>
      <dsp:txXfrm>
        <a:off x="1790843" y="1911125"/>
        <a:ext cx="241100" cy="241749"/>
      </dsp:txXfrm>
    </dsp:sp>
    <dsp:sp modelId="{F60B860F-7D10-4D82-87ED-881327A40656}">
      <dsp:nvSpPr>
        <dsp:cNvPr id="0" name=""/>
        <dsp:cNvSpPr/>
      </dsp:nvSpPr>
      <dsp:spPr>
        <a:xfrm>
          <a:off x="2278241" y="1544601"/>
          <a:ext cx="1624661" cy="9747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Conformance check (</a:t>
          </a:r>
          <a:r>
            <a:rPr lang="en-IE" sz="2000" kern="1200" dirty="0" err="1" smtClean="0"/>
            <a:t>xliff</a:t>
          </a:r>
          <a:r>
            <a:rPr lang="en-IE" sz="2000" kern="1200" dirty="0" smtClean="0"/>
            <a:t>)</a:t>
          </a:r>
          <a:endParaRPr lang="en-IE" sz="2000" kern="1200" dirty="0"/>
        </a:p>
      </dsp:txBody>
      <dsp:txXfrm>
        <a:off x="2306792" y="1573152"/>
        <a:ext cx="1567559" cy="917694"/>
      </dsp:txXfrm>
    </dsp:sp>
    <dsp:sp modelId="{F65C1901-F3CB-4635-8166-D7738808A3BD}">
      <dsp:nvSpPr>
        <dsp:cNvPr id="0" name=""/>
        <dsp:cNvSpPr/>
      </dsp:nvSpPr>
      <dsp:spPr>
        <a:xfrm>
          <a:off x="4065368" y="1830542"/>
          <a:ext cx="344428" cy="4029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600" kern="1200"/>
        </a:p>
      </dsp:txBody>
      <dsp:txXfrm>
        <a:off x="4065368" y="1911125"/>
        <a:ext cx="241100" cy="241749"/>
      </dsp:txXfrm>
    </dsp:sp>
    <dsp:sp modelId="{17210A53-E425-4BB7-BCD4-6B980E2FFEA9}">
      <dsp:nvSpPr>
        <dsp:cNvPr id="0" name=""/>
        <dsp:cNvSpPr/>
      </dsp:nvSpPr>
      <dsp:spPr>
        <a:xfrm>
          <a:off x="4552767" y="1544601"/>
          <a:ext cx="1624661" cy="9747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4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Review </a:t>
          </a:r>
          <a:br>
            <a:rPr lang="en-IE" sz="2000" kern="1200" dirty="0" smtClean="0"/>
          </a:br>
          <a:r>
            <a:rPr lang="en-IE" sz="2000" kern="1200" dirty="0" smtClean="0"/>
            <a:t>(</a:t>
          </a:r>
          <a:r>
            <a:rPr lang="en-IE" sz="2000" kern="1200" dirty="0" err="1" smtClean="0"/>
            <a:t>xliff</a:t>
          </a:r>
          <a:r>
            <a:rPr lang="en-IE" sz="2000" kern="1200" dirty="0" smtClean="0"/>
            <a:t>, html5)</a:t>
          </a:r>
          <a:endParaRPr lang="en-IE" sz="2000" kern="1200" dirty="0"/>
        </a:p>
      </dsp:txBody>
      <dsp:txXfrm>
        <a:off x="4581318" y="1573152"/>
        <a:ext cx="1567559" cy="917694"/>
      </dsp:txXfrm>
    </dsp:sp>
    <dsp:sp modelId="{27073092-12B8-47D0-842E-810C0C8E747F}">
      <dsp:nvSpPr>
        <dsp:cNvPr id="0" name=""/>
        <dsp:cNvSpPr/>
      </dsp:nvSpPr>
      <dsp:spPr>
        <a:xfrm>
          <a:off x="6339894" y="1830542"/>
          <a:ext cx="344428" cy="4029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4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600" kern="1200"/>
        </a:p>
      </dsp:txBody>
      <dsp:txXfrm>
        <a:off x="6339894" y="1911125"/>
        <a:ext cx="241100" cy="241749"/>
      </dsp:txXfrm>
    </dsp:sp>
    <dsp:sp modelId="{807E78D6-1EB3-46E0-B0AA-B3B45680D490}">
      <dsp:nvSpPr>
        <dsp:cNvPr id="0" name=""/>
        <dsp:cNvSpPr/>
      </dsp:nvSpPr>
      <dsp:spPr>
        <a:xfrm>
          <a:off x="6827292" y="1544601"/>
          <a:ext cx="1624661" cy="9747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5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Data harvest (provenance)</a:t>
          </a:r>
          <a:endParaRPr lang="en-IE" sz="2000" kern="1200" dirty="0"/>
        </a:p>
      </dsp:txBody>
      <dsp:txXfrm>
        <a:off x="6855843" y="1573152"/>
        <a:ext cx="1567559" cy="917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E768A82-D6E7-4C2A-A8FF-49D071F7D79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FFAC44-2DB2-428C-ACEC-064AF6308B99}" type="datetimeFigureOut">
              <a:rPr lang="en-IE" smtClean="0"/>
              <a:t>25/09/2012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Multilingual Web-LT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Prague Face-to-Face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3102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Demo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9824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Motivations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Streamline linguistic review process</a:t>
            </a:r>
          </a:p>
          <a:p>
            <a:pPr lvl="1"/>
            <a:r>
              <a:rPr lang="en-IE" dirty="0" smtClean="0"/>
              <a:t>Reduce multiple review of similar content</a:t>
            </a:r>
          </a:p>
          <a:p>
            <a:pPr lvl="1"/>
            <a:r>
              <a:rPr lang="en-IE" dirty="0" smtClean="0"/>
              <a:t>Use provenance of segments to reinforce assessment</a:t>
            </a:r>
          </a:p>
          <a:p>
            <a:r>
              <a:rPr lang="en-IE" dirty="0" smtClean="0"/>
              <a:t>Harmonize user toolset</a:t>
            </a:r>
          </a:p>
          <a:p>
            <a:r>
              <a:rPr lang="en-IE" dirty="0" smtClean="0"/>
              <a:t>Reduce installation footprint and requirements</a:t>
            </a:r>
          </a:p>
          <a:p>
            <a:r>
              <a:rPr lang="en-IE" dirty="0" smtClean="0"/>
              <a:t>Transparently capture metadata for business intelligence</a:t>
            </a:r>
          </a:p>
          <a:p>
            <a:r>
              <a:rPr lang="en-IE" dirty="0" smtClean="0"/>
              <a:t>Build </a:t>
            </a:r>
            <a:r>
              <a:rPr lang="en-IE" dirty="0"/>
              <a:t>real-time workflow rules based on past translator performance</a:t>
            </a:r>
          </a:p>
          <a:p>
            <a:r>
              <a:rPr lang="en-IE" dirty="0"/>
              <a:t>Build content profile from translation agent, MT confidence, domain, purpose, etc.</a:t>
            </a:r>
          </a:p>
          <a:p>
            <a:r>
              <a:rPr lang="en-IE" dirty="0"/>
              <a:t>Use Linked Data to capture cross-silo process profile of content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473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Progress to date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Provenance</a:t>
            </a:r>
          </a:p>
          <a:p>
            <a:r>
              <a:rPr lang="en-IE" dirty="0" smtClean="0"/>
              <a:t>Language Quality</a:t>
            </a:r>
          </a:p>
          <a:p>
            <a:endParaRPr lang="en-IE" dirty="0"/>
          </a:p>
          <a:p>
            <a:r>
              <a:rPr lang="en-IE" dirty="0" smtClean="0"/>
              <a:t>Parallel prototypes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84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Workflow</a:t>
            </a:r>
            <a:endParaRPr lang="en-I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41132528"/>
              </p:ext>
            </p:extLst>
          </p:nvPr>
        </p:nvGraphicFramePr>
        <p:xfrm>
          <a:off x="4763" y="3253432"/>
          <a:ext cx="84556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LQASegments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1916832"/>
            <a:ext cx="3923928" cy="24524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300682"/>
            <a:ext cx="3977242" cy="1853591"/>
          </a:xfrm>
          <a:prstGeom prst="rect">
            <a:avLst/>
          </a:prstGeom>
          <a:ln>
            <a:solidFill>
              <a:sysClr val="windowText" lastClr="000000"/>
            </a:solidFill>
          </a:ln>
          <a:effectLst>
            <a:outerShdw blurRad="50800" dist="38100" dir="2700000" sx="103000" sy="103000" algn="tl" rotWithShape="0">
              <a:prstClr val="black">
                <a:alpha val="35000"/>
              </a:prstClr>
            </a:outerShdw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77" y="1916832"/>
            <a:ext cx="3959811" cy="2474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35796" y="2840162"/>
            <a:ext cx="3384376" cy="923330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dirty="0" smtClean="0"/>
              <a:t>Multiple applications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/>
              <a:t>Double-handling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/>
              <a:t>Invasive/explicit data capture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4946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SDL </a:t>
            </a:r>
            <a:r>
              <a:rPr lang="en-US" dirty="0" err="1" smtClean="0"/>
              <a:t>Trados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Three files:</a:t>
            </a:r>
          </a:p>
          <a:p>
            <a:endParaRPr lang="en-US" b="1" dirty="0" smtClean="0"/>
          </a:p>
          <a:p>
            <a:r>
              <a:rPr lang="en-US" dirty="0" smtClean="0"/>
              <a:t>Pre Review - .</a:t>
            </a:r>
            <a:r>
              <a:rPr lang="en-US" dirty="0" err="1" smtClean="0"/>
              <a:t>ttx</a:t>
            </a:r>
            <a:r>
              <a:rPr lang="en-US" dirty="0" smtClean="0"/>
              <a:t> file </a:t>
            </a:r>
          </a:p>
          <a:p>
            <a:endParaRPr lang="en-US" dirty="0" smtClean="0"/>
          </a:p>
          <a:p>
            <a:r>
              <a:rPr lang="en-US" dirty="0" smtClean="0"/>
              <a:t>Post Review - .</a:t>
            </a:r>
            <a:r>
              <a:rPr lang="en-US" dirty="0" err="1" smtClean="0"/>
              <a:t>ttx</a:t>
            </a:r>
            <a:r>
              <a:rPr lang="en-US" dirty="0" smtClean="0"/>
              <a:t> file</a:t>
            </a:r>
          </a:p>
          <a:p>
            <a:endParaRPr lang="en-US" dirty="0" smtClean="0"/>
          </a:p>
          <a:p>
            <a:r>
              <a:rPr lang="en-US" dirty="0" smtClean="0"/>
              <a:t>Error log - .</a:t>
            </a:r>
            <a:r>
              <a:rPr lang="en-US" dirty="0" err="1" smtClean="0"/>
              <a:t>csv</a:t>
            </a:r>
            <a:r>
              <a:rPr lang="en-US" dirty="0" smtClean="0"/>
              <a:t> file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2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and Post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ttx</a:t>
            </a:r>
            <a:r>
              <a:rPr lang="en-US" dirty="0" smtClean="0"/>
              <a:t> Files </a:t>
            </a:r>
          </a:p>
          <a:p>
            <a:r>
              <a:rPr lang="en-US" dirty="0" smtClean="0"/>
              <a:t>SDL’s XML envelope for storing translation data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01291"/>
            <a:ext cx="82486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9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csv</a:t>
            </a:r>
            <a:r>
              <a:rPr lang="en-US" dirty="0" smtClean="0"/>
              <a:t> file </a:t>
            </a:r>
          </a:p>
          <a:p>
            <a:r>
              <a:rPr lang="en-US" dirty="0" smtClean="0"/>
              <a:t>Holds the Quality Assurance information of the .</a:t>
            </a:r>
            <a:r>
              <a:rPr lang="en-US" dirty="0" err="1" smtClean="0"/>
              <a:t>ttx</a:t>
            </a:r>
            <a:r>
              <a:rPr lang="en-US" dirty="0" smtClean="0"/>
              <a:t> files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3248215"/>
            <a:ext cx="9164782" cy="333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1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RDF (.</a:t>
            </a:r>
            <a:r>
              <a:rPr lang="en-US" dirty="0" err="1" smtClean="0"/>
              <a:t>ttx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the .</a:t>
            </a:r>
            <a:r>
              <a:rPr lang="en-US" dirty="0" err="1" smtClean="0"/>
              <a:t>ttx</a:t>
            </a:r>
            <a:r>
              <a:rPr lang="en-US" dirty="0" smtClean="0"/>
              <a:t> files to RDF we use a XSLT style sheet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590799"/>
            <a:ext cx="6639852" cy="401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Improved Workflow</a:t>
            </a:r>
            <a:endParaRPr lang="en-I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67036460"/>
              </p:ext>
            </p:extLst>
          </p:nvPr>
        </p:nvGraphicFramePr>
        <p:xfrm>
          <a:off x="4763" y="3253432"/>
          <a:ext cx="84556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2837278" cy="28502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470" y="1556792"/>
            <a:ext cx="1114612" cy="1669949"/>
          </a:xfrm>
          <a:prstGeom prst="rect">
            <a:avLst/>
          </a:prstGeom>
          <a:ln>
            <a:solidFill>
              <a:sysClr val="windowText" lastClr="000000">
                <a:lumMod val="95000"/>
                <a:lumOff val="5000"/>
              </a:sysClr>
            </a:solidFill>
          </a:ln>
        </p:spPr>
      </p:pic>
      <p:pic>
        <p:nvPicPr>
          <p:cNvPr id="1026" name="Picture 2" descr="C:\Users\philr\AppData\Local\Temp\Low\Domino Web Access\Overview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1550554"/>
            <a:ext cx="3244179" cy="2382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55776" y="3486493"/>
            <a:ext cx="3384376" cy="646331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dirty="0" smtClean="0"/>
              <a:t>Single pervasive interface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/>
              <a:t>Transparent data capture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8733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255</TotalTime>
  <Words>195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Multilingual Web-LT</vt:lpstr>
      <vt:lpstr>Motivations</vt:lpstr>
      <vt:lpstr>Progress to date</vt:lpstr>
      <vt:lpstr>Current Workflow</vt:lpstr>
      <vt:lpstr>SDL Trados output</vt:lpstr>
      <vt:lpstr>Pre and Post Review</vt:lpstr>
      <vt:lpstr>Error Log</vt:lpstr>
      <vt:lpstr>Converting to RDF (.ttx)</vt:lpstr>
      <vt:lpstr>Improved Workflow</vt:lpstr>
      <vt:lpstr>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Web-LT</dc:title>
  <dc:creator>Phil Ritchie</dc:creator>
  <cp:lastModifiedBy>Phil Ritchie</cp:lastModifiedBy>
  <cp:revision>21</cp:revision>
  <dcterms:created xsi:type="dcterms:W3CDTF">2012-09-23T17:59:29Z</dcterms:created>
  <dcterms:modified xsi:type="dcterms:W3CDTF">2012-09-25T13:27:07Z</dcterms:modified>
</cp:coreProperties>
</file>