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5" r:id="rId4"/>
    <p:sldId id="257" r:id="rId5"/>
    <p:sldId id="260" r:id="rId6"/>
    <p:sldId id="259" r:id="rId7"/>
    <p:sldId id="263" r:id="rId8"/>
    <p:sldId id="264" r:id="rId9"/>
    <p:sldId id="262" r:id="rId10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17" y="-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8172800" cy="468172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30" r="58986" b="24224"/>
          <a:stretch/>
        </p:blipFill>
        <p:spPr bwMode="auto">
          <a:xfrm>
            <a:off x="4069323" y="538670"/>
            <a:ext cx="1672258" cy="127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30" r="58986" b="24224"/>
          <a:stretch/>
        </p:blipFill>
        <p:spPr bwMode="auto">
          <a:xfrm>
            <a:off x="471681" y="6281003"/>
            <a:ext cx="644743" cy="4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okapi/" TargetMode="External"/><Relationship Id="rId2" Type="http://schemas.openxmlformats.org/officeDocument/2006/relationships/hyperlink" Target="http://okapi.openta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tag.com/okapi/wiki/index.php?title=ITS_Compon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226125"/>
            <a:ext cx="8420100" cy="196311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Simple Machine Translation,</a:t>
            </a:r>
            <a:br>
              <a:rPr lang="en-US" sz="4000" b="1" dirty="0" smtClean="0"/>
            </a:br>
            <a:r>
              <a:rPr lang="en-US" sz="4000" b="1" dirty="0" smtClean="0"/>
              <a:t>Translation Package Creation,</a:t>
            </a:r>
            <a:br>
              <a:rPr lang="en-US" sz="4000" b="1" dirty="0" smtClean="0"/>
            </a:br>
            <a:r>
              <a:rPr lang="en-US" sz="4000" b="1" dirty="0" smtClean="0"/>
              <a:t>Quality Check</a:t>
            </a:r>
            <a:endParaRPr lang="en-US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46488" y="4486940"/>
            <a:ext cx="8420100" cy="1364588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pPr marL="0" marR="0" lvl="0" indent="0" algn="ctr" defTabSz="9576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ITS 2.0 in the Okapi Framework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ENLASO_Logo_Full_Color_Wh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014" y="777030"/>
            <a:ext cx="2200275" cy="743426"/>
          </a:xfrm>
          <a:prstGeom prst="rect">
            <a:avLst/>
          </a:prstGeom>
        </p:spPr>
      </p:pic>
      <p:pic>
        <p:nvPicPr>
          <p:cNvPr id="5" name="Picture 2" descr="http://okapi.opentag.com/okapi_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2175" y="777030"/>
            <a:ext cx="1990725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Okapi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that allow tools developers and localizers to build localization processes or enhance existing ones.</a:t>
            </a:r>
          </a:p>
          <a:p>
            <a:r>
              <a:rPr lang="en-US" dirty="0" smtClean="0"/>
              <a:t>Emphasis on interoperability. </a:t>
            </a:r>
          </a:p>
          <a:p>
            <a:r>
              <a:rPr lang="en-US" dirty="0" smtClean="0"/>
              <a:t>Open-source, Cross-platform, Free</a:t>
            </a:r>
          </a:p>
          <a:p>
            <a:r>
              <a:rPr lang="en-US" dirty="0" smtClean="0"/>
              <a:t>Active community of users and developers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http://okapi.opentag.com/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https://code.google.com/p/okapi/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Facilitating the Adoption of 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simple and shorter path to developers for building new ITS-enabled tools or adding ITS support to their tools.</a:t>
            </a:r>
          </a:p>
          <a:p>
            <a:r>
              <a:rPr lang="en-US" dirty="0" smtClean="0"/>
              <a:t>Provides high-level components and tools power-users can utilize to create ITS-aware processes.</a:t>
            </a:r>
          </a:p>
          <a:p>
            <a:pPr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In </a:t>
            </a:r>
            <a:r>
              <a:rPr lang="en-US" dirty="0" smtClean="0"/>
              <a:t>short: it can get you ready to use ITS quickly and with little work.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in the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Low-level ITS Engine</a:t>
            </a:r>
          </a:p>
          <a:p>
            <a:r>
              <a:rPr lang="en-US" dirty="0" smtClean="0"/>
              <a:t>ITS-aware filters for XML, HTML5 and XLIFF</a:t>
            </a:r>
          </a:p>
          <a:p>
            <a:r>
              <a:rPr lang="en-US" dirty="0" smtClean="0"/>
              <a:t>Helper classes for ITS and XLIFF+ITS</a:t>
            </a:r>
          </a:p>
          <a:p>
            <a:r>
              <a:rPr lang="en-US" dirty="0" smtClean="0"/>
              <a:t>Microsoft Batch Translation client component</a:t>
            </a:r>
          </a:p>
          <a:p>
            <a:r>
              <a:rPr lang="en-US" dirty="0" smtClean="0"/>
              <a:t>Enrycher client component</a:t>
            </a:r>
          </a:p>
          <a:p>
            <a:r>
              <a:rPr lang="en-US" dirty="0" err="1" smtClean="0"/>
              <a:t>LanguageTool</a:t>
            </a:r>
            <a:r>
              <a:rPr lang="en-US" dirty="0" smtClean="0"/>
              <a:t> client component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ITS Engine implements</a:t>
            </a:r>
          </a:p>
          <a:p>
            <a:pPr lvl="1">
              <a:buNone/>
            </a:pPr>
            <a:r>
              <a:rPr lang="en-US" dirty="0" smtClean="0"/>
              <a:t>… every single data category (19 out of 19)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high-level components make use of</a:t>
            </a:r>
          </a:p>
          <a:p>
            <a:pPr lvl="1">
              <a:buNone/>
            </a:pPr>
            <a:r>
              <a:rPr lang="en-US" dirty="0" smtClean="0"/>
              <a:t>… most of them, for details see: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>
                <a:hlinkClick r:id="rId2"/>
              </a:rPr>
              <a:t>http://www.opentag.com/okapi/wiki/index.php?title=ITS_Components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35307" y="2528729"/>
            <a:ext cx="3534440" cy="639762"/>
          </a:xfrm>
        </p:spPr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335308" y="3168492"/>
            <a:ext cx="3747090" cy="27024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Extraction</a:t>
            </a:r>
          </a:p>
          <a:p>
            <a:r>
              <a:rPr lang="en-US" dirty="0" smtClean="0"/>
              <a:t>Segmentation</a:t>
            </a:r>
          </a:p>
          <a:p>
            <a:r>
              <a:rPr lang="en-US" dirty="0" smtClean="0"/>
              <a:t>TM Leveraging</a:t>
            </a:r>
          </a:p>
          <a:p>
            <a:r>
              <a:rPr lang="en-US" dirty="0" smtClean="0"/>
              <a:t>MT Pre-translation</a:t>
            </a:r>
          </a:p>
          <a:p>
            <a:r>
              <a:rPr lang="en-US" dirty="0" smtClean="0"/>
              <a:t>Quality Check</a:t>
            </a:r>
          </a:p>
          <a:p>
            <a:r>
              <a:rPr lang="en-US" dirty="0" smtClean="0"/>
              <a:t>Translation Kit Creation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010846" y="2528730"/>
            <a:ext cx="4378590" cy="639762"/>
          </a:xfrm>
        </p:spPr>
        <p:txBody>
          <a:bodyPr/>
          <a:lstStyle/>
          <a:p>
            <a:r>
              <a:rPr lang="en-US" dirty="0" smtClean="0"/>
              <a:t>Post-processing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3168491"/>
            <a:ext cx="4378590" cy="2702479"/>
          </a:xfrm>
        </p:spPr>
        <p:txBody>
          <a:bodyPr/>
          <a:lstStyle/>
          <a:p>
            <a:r>
              <a:rPr lang="en-US" dirty="0" smtClean="0"/>
              <a:t>Quality  Check</a:t>
            </a:r>
          </a:p>
          <a:p>
            <a:r>
              <a:rPr lang="en-US" dirty="0" smtClean="0"/>
              <a:t>Translation Kit Post-processing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0484" y="1417638"/>
            <a:ext cx="8357190" cy="13662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500" dirty="0" smtClean="0">
                <a:solidFill>
                  <a:schemeClr val="bg1"/>
                </a:solidFill>
              </a:rPr>
              <a:t>Translating XML and HTML5 documents using ITS-driven filters and a workflow that take advantage of ITS in some places.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Benefits of Using ITS	/1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can control what goes to localization from the source (Translate, Locale Filter)</a:t>
            </a:r>
          </a:p>
          <a:p>
            <a:r>
              <a:rPr lang="en-US" dirty="0" smtClean="0"/>
              <a:t>Authors can automate the feeding of helpful data for more accurate and safer localization (Domain, Localization Notes, Id Value, Preserve Space, Storage Size</a:t>
            </a:r>
            <a:r>
              <a:rPr lang="en-US" smtClean="0"/>
              <a:t>, Terminology, Allowed </a:t>
            </a:r>
            <a:r>
              <a:rPr lang="en-US" dirty="0" smtClean="0"/>
              <a:t>Characters, etc.)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Benefits of Using ITS	/2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Localizers have a standard way to carry the metadata throughout the project and across different tools.</a:t>
            </a:r>
          </a:p>
          <a:p>
            <a:r>
              <a:rPr lang="en-US" dirty="0" smtClean="0"/>
              <a:t>Localization can take advantage of linguistics information (Terminology, Text Analysis, MT Confidence, etc.)</a:t>
            </a:r>
          </a:p>
          <a:p>
            <a:r>
              <a:rPr lang="en-US" dirty="0" smtClean="0"/>
              <a:t>Quality control can span across the whole process, even back in the original documents (Localization </a:t>
            </a:r>
            <a:r>
              <a:rPr lang="en-US" smtClean="0"/>
              <a:t>Quality Issue, </a:t>
            </a:r>
            <a:r>
              <a:rPr lang="en-US" dirty="0" smtClean="0"/>
              <a:t>Localization Quality Rating)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To Do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Finalize ITS/XLIFF and XLIFF/ITS mappings</a:t>
            </a:r>
          </a:p>
          <a:p>
            <a:r>
              <a:rPr lang="en-US" dirty="0" smtClean="0"/>
              <a:t>Implements various functions related to different data categories (adding, removing, etc.)</a:t>
            </a:r>
          </a:p>
          <a:p>
            <a:r>
              <a:rPr lang="en-US" dirty="0" smtClean="0"/>
              <a:t>Improving the handling </a:t>
            </a:r>
            <a:r>
              <a:rPr lang="en-US" smtClean="0"/>
              <a:t>of the extra </a:t>
            </a:r>
            <a:r>
              <a:rPr lang="en-US" dirty="0" smtClean="0"/>
              <a:t>ITS markup when merging back</a:t>
            </a:r>
          </a:p>
          <a:p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347</Words>
  <Application>Microsoft Office PowerPoint</Application>
  <PresentationFormat>A4 Paper (210x297 mm)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Simple Machine Translation, Translation Package Creation, Quality Check</vt:lpstr>
      <vt:lpstr>Okapi Framework</vt:lpstr>
      <vt:lpstr>Facilitating the Adoption of ITS</vt:lpstr>
      <vt:lpstr>ITS in the Framework</vt:lpstr>
      <vt:lpstr>Data Categories</vt:lpstr>
      <vt:lpstr>An Example</vt:lpstr>
      <vt:lpstr>Business Benefits of Using ITS /1</vt:lpstr>
      <vt:lpstr>Business Benefits of Using ITS /2</vt:lpstr>
      <vt:lpstr>Still To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Machine Translation, Translation Package Creation, Quality Check</dc:title>
  <dc:creator/>
  <cp:lastModifiedBy>Yves Savourel</cp:lastModifiedBy>
  <cp:revision>119</cp:revision>
  <dcterms:created xsi:type="dcterms:W3CDTF">2012-12-03T11:51:30Z</dcterms:created>
  <dcterms:modified xsi:type="dcterms:W3CDTF">2013-06-07T13:08:12Z</dcterms:modified>
</cp:coreProperties>
</file>