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60" r:id="rId4"/>
    <p:sldId id="261" r:id="rId5"/>
    <p:sldId id="262" r:id="rId6"/>
    <p:sldId id="263" r:id="rId7"/>
    <p:sldId id="264" r:id="rId8"/>
    <p:sldId id="265" r:id="rId9"/>
    <p:sldId id="266" r:id="rId10"/>
    <p:sldId id="267" r:id="rId11"/>
    <p:sldId id="273" r:id="rId12"/>
    <p:sldId id="268" r:id="rId13"/>
    <p:sldId id="269" r:id="rId14"/>
    <p:sldId id="270" r:id="rId15"/>
    <p:sldId id="272" r:id="rId16"/>
  </p:sldIdLst>
  <p:sldSz cx="9906000" cy="6858000" type="A4"/>
  <p:notesSz cx="6858000" cy="9144000"/>
  <p:defaultTextStyle>
    <a:defPPr>
      <a:defRPr lang="en-US"/>
    </a:defPPr>
    <a:lvl1pPr marL="0" algn="l" defTabSz="478748" rtl="0" eaLnBrk="1" latinLnBrk="0" hangingPunct="1">
      <a:defRPr sz="1900" kern="1200">
        <a:solidFill>
          <a:schemeClr val="tx1"/>
        </a:solidFill>
        <a:latin typeface="+mn-lt"/>
        <a:ea typeface="+mn-ea"/>
        <a:cs typeface="+mn-cs"/>
      </a:defRPr>
    </a:lvl1pPr>
    <a:lvl2pPr marL="478748" algn="l" defTabSz="478748" rtl="0" eaLnBrk="1" latinLnBrk="0" hangingPunct="1">
      <a:defRPr sz="1900" kern="1200">
        <a:solidFill>
          <a:schemeClr val="tx1"/>
        </a:solidFill>
        <a:latin typeface="+mn-lt"/>
        <a:ea typeface="+mn-ea"/>
        <a:cs typeface="+mn-cs"/>
      </a:defRPr>
    </a:lvl2pPr>
    <a:lvl3pPr marL="957496" algn="l" defTabSz="478748" rtl="0" eaLnBrk="1" latinLnBrk="0" hangingPunct="1">
      <a:defRPr sz="1900" kern="1200">
        <a:solidFill>
          <a:schemeClr val="tx1"/>
        </a:solidFill>
        <a:latin typeface="+mn-lt"/>
        <a:ea typeface="+mn-ea"/>
        <a:cs typeface="+mn-cs"/>
      </a:defRPr>
    </a:lvl3pPr>
    <a:lvl4pPr marL="1436244" algn="l" defTabSz="478748" rtl="0" eaLnBrk="1" latinLnBrk="0" hangingPunct="1">
      <a:defRPr sz="1900" kern="1200">
        <a:solidFill>
          <a:schemeClr val="tx1"/>
        </a:solidFill>
        <a:latin typeface="+mn-lt"/>
        <a:ea typeface="+mn-ea"/>
        <a:cs typeface="+mn-cs"/>
      </a:defRPr>
    </a:lvl4pPr>
    <a:lvl5pPr marL="1914992" algn="l" defTabSz="478748" rtl="0" eaLnBrk="1" latinLnBrk="0" hangingPunct="1">
      <a:defRPr sz="1900" kern="1200">
        <a:solidFill>
          <a:schemeClr val="tx1"/>
        </a:solidFill>
        <a:latin typeface="+mn-lt"/>
        <a:ea typeface="+mn-ea"/>
        <a:cs typeface="+mn-cs"/>
      </a:defRPr>
    </a:lvl5pPr>
    <a:lvl6pPr marL="2393739" algn="l" defTabSz="478748" rtl="0" eaLnBrk="1" latinLnBrk="0" hangingPunct="1">
      <a:defRPr sz="1900" kern="1200">
        <a:solidFill>
          <a:schemeClr val="tx1"/>
        </a:solidFill>
        <a:latin typeface="+mn-lt"/>
        <a:ea typeface="+mn-ea"/>
        <a:cs typeface="+mn-cs"/>
      </a:defRPr>
    </a:lvl6pPr>
    <a:lvl7pPr marL="2872488" algn="l" defTabSz="478748" rtl="0" eaLnBrk="1" latinLnBrk="0" hangingPunct="1">
      <a:defRPr sz="1900" kern="1200">
        <a:solidFill>
          <a:schemeClr val="tx1"/>
        </a:solidFill>
        <a:latin typeface="+mn-lt"/>
        <a:ea typeface="+mn-ea"/>
        <a:cs typeface="+mn-cs"/>
      </a:defRPr>
    </a:lvl7pPr>
    <a:lvl8pPr marL="3351235" algn="l" defTabSz="478748" rtl="0" eaLnBrk="1" latinLnBrk="0" hangingPunct="1">
      <a:defRPr sz="1900" kern="1200">
        <a:solidFill>
          <a:schemeClr val="tx1"/>
        </a:solidFill>
        <a:latin typeface="+mn-lt"/>
        <a:ea typeface="+mn-ea"/>
        <a:cs typeface="+mn-cs"/>
      </a:defRPr>
    </a:lvl8pPr>
    <a:lvl9pPr marL="3829984" algn="l" defTabSz="478748" rtl="0" eaLnBrk="1" latinLnBrk="0" hangingPunct="1">
      <a:defRPr sz="19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lix Sasaki lokaler Adminaccount"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824" y="-136"/>
      </p:cViewPr>
      <p:guideLst>
        <p:guide orient="horz" pos="2160"/>
        <p:guide pos="31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ata13.xml.rels><?xml version="1.0" encoding="UTF-8" standalone="yes"?>
<Relationships xmlns="http://schemas.openxmlformats.org/package/2006/relationships"><Relationship Id="rId1" Type="http://schemas.openxmlformats.org/officeDocument/2006/relationships/hyperlink" Target="http://lists.w3.org/Archives/Public/public-i18n-its-ig" TargetMode="External"/><Relationship Id="rId2" Type="http://schemas.openxmlformats.org/officeDocument/2006/relationships/hyperlink" Target="http://irc.w3.org/" TargetMode="External"/></Relationships>
</file>

<file path=ppt/diagrams/_rels/data7.xml.rels><?xml version="1.0" encoding="UTF-8" standalone="yes"?>
<Relationships xmlns="http://schemas.openxmlformats.org/package/2006/relationships"><Relationship Id="rId1" Type="http://schemas.openxmlformats.org/officeDocument/2006/relationships/hyperlink" Target="https://github.com/finnle/ITS-2.0-Testsuite/" TargetMode="External"/></Relationships>
</file>

<file path=ppt/diagrams/_rels/data8.xml.rels><?xml version="1.0" encoding="UTF-8" standalone="yes"?>
<Relationships xmlns="http://schemas.openxmlformats.org/package/2006/relationships"><Relationship Id="rId1" Type="http://schemas.openxmlformats.org/officeDocument/2006/relationships/hyperlink" Target="http://www.w3.org/TR/mlw-metadata-us-impl/" TargetMode="External"/></Relationships>
</file>

<file path=ppt/diagrams/_rels/drawing13.xml.rels><?xml version="1.0" encoding="UTF-8" standalone="yes"?>
<Relationships xmlns="http://schemas.openxmlformats.org/package/2006/relationships"><Relationship Id="rId1" Type="http://schemas.openxmlformats.org/officeDocument/2006/relationships/hyperlink" Target="http://irc.w3.org/" TargetMode="External"/><Relationship Id="rId2" Type="http://schemas.openxmlformats.org/officeDocument/2006/relationships/hyperlink" Target="http://lists.w3.org/Archives/Public/public-i18n-its-ig" TargetMode="External"/></Relationships>
</file>

<file path=ppt/diagrams/_rels/drawing7.xml.rels><?xml version="1.0" encoding="UTF-8" standalone="yes"?>
<Relationships xmlns="http://schemas.openxmlformats.org/package/2006/relationships"><Relationship Id="rId1" Type="http://schemas.openxmlformats.org/officeDocument/2006/relationships/hyperlink" Target="https://github.com/finnle/ITS-2.0-Testsuite/" TargetMode="External"/></Relationships>
</file>

<file path=ppt/diagrams/_rels/drawing8.xml.rels><?xml version="1.0" encoding="UTF-8" standalone="yes"?>
<Relationships xmlns="http://schemas.openxmlformats.org/package/2006/relationships"><Relationship Id="rId1" Type="http://schemas.openxmlformats.org/officeDocument/2006/relationships/hyperlink" Target="http://www.w3.org/TR/mlw-metadata-us-imp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AB7645-9113-4854-BBEC-010233EA47E5}"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de-DE"/>
        </a:p>
      </dgm:t>
    </dgm:pt>
    <dgm:pt modelId="{9F3F063F-91BF-4953-B9CC-94A4E9B4D7A6}">
      <dgm:prSet/>
      <dgm:spPr/>
      <dgm:t>
        <a:bodyPr/>
        <a:lstStyle/>
        <a:p>
          <a:pPr rtl="0"/>
          <a:r>
            <a:rPr lang="en-GB" dirty="0" smtClean="0"/>
            <a:t>Comprehensive</a:t>
          </a:r>
          <a:endParaRPr lang="de-DE" dirty="0"/>
        </a:p>
      </dgm:t>
    </dgm:pt>
    <dgm:pt modelId="{FFE30254-4F1A-4AEE-9D80-8EE591B2AB76}" type="parTrans" cxnId="{14B89324-FF61-4581-B455-FB9911CC69DE}">
      <dgm:prSet/>
      <dgm:spPr/>
      <dgm:t>
        <a:bodyPr/>
        <a:lstStyle/>
        <a:p>
          <a:endParaRPr lang="de-DE"/>
        </a:p>
      </dgm:t>
    </dgm:pt>
    <dgm:pt modelId="{A978BD65-A6FD-4428-B678-841E727ED83E}" type="sibTrans" cxnId="{14B89324-FF61-4581-B455-FB9911CC69DE}">
      <dgm:prSet/>
      <dgm:spPr/>
      <dgm:t>
        <a:bodyPr/>
        <a:lstStyle/>
        <a:p>
          <a:endParaRPr lang="de-DE"/>
        </a:p>
      </dgm:t>
    </dgm:pt>
    <dgm:pt modelId="{019455B1-F768-48EA-A5E8-F7F5E4FBFAC2}">
      <dgm:prSet/>
      <dgm:spPr/>
      <dgm:t>
        <a:bodyPr/>
        <a:lstStyle/>
        <a:p>
          <a:pPr rtl="0"/>
          <a:r>
            <a:rPr lang="en-GB" dirty="0" smtClean="0"/>
            <a:t>Supports internationalization, translation, localization and other aspects of the multilingual content production cycle</a:t>
          </a:r>
          <a:endParaRPr lang="de-DE" dirty="0"/>
        </a:p>
      </dgm:t>
    </dgm:pt>
    <dgm:pt modelId="{4462B9CA-2ED6-40E4-A05C-3F245B13B4E3}" type="parTrans" cxnId="{1551879F-7697-40CC-8053-92147A16084D}">
      <dgm:prSet/>
      <dgm:spPr/>
      <dgm:t>
        <a:bodyPr/>
        <a:lstStyle/>
        <a:p>
          <a:endParaRPr lang="de-DE"/>
        </a:p>
      </dgm:t>
    </dgm:pt>
    <dgm:pt modelId="{92002268-22F8-4E13-8AFB-5FC431ADCCAB}" type="sibTrans" cxnId="{1551879F-7697-40CC-8053-92147A16084D}">
      <dgm:prSet/>
      <dgm:spPr/>
      <dgm:t>
        <a:bodyPr/>
        <a:lstStyle/>
        <a:p>
          <a:endParaRPr lang="de-DE"/>
        </a:p>
      </dgm:t>
    </dgm:pt>
    <dgm:pt modelId="{89B217EF-AF6B-41C1-899E-C547460A3F29}">
      <dgm:prSet/>
      <dgm:spPr/>
      <dgm:t>
        <a:bodyPr/>
        <a:lstStyle/>
        <a:p>
          <a:pPr rtl="0"/>
          <a:r>
            <a:rPr lang="en-GB" smtClean="0"/>
            <a:t>Standardized</a:t>
          </a:r>
          <a:endParaRPr lang="de-DE"/>
        </a:p>
      </dgm:t>
    </dgm:pt>
    <dgm:pt modelId="{153FDB2C-7B72-47F6-B405-4E3997AE0A60}" type="parTrans" cxnId="{5CA3A4CB-4BA7-4819-ACFB-C30C7F259566}">
      <dgm:prSet/>
      <dgm:spPr/>
      <dgm:t>
        <a:bodyPr/>
        <a:lstStyle/>
        <a:p>
          <a:endParaRPr lang="de-DE"/>
        </a:p>
      </dgm:t>
    </dgm:pt>
    <dgm:pt modelId="{2ACCBA7A-7B97-4FF0-BF87-33DE637CF2F3}" type="sibTrans" cxnId="{5CA3A4CB-4BA7-4819-ACFB-C30C7F259566}">
      <dgm:prSet/>
      <dgm:spPr/>
      <dgm:t>
        <a:bodyPr/>
        <a:lstStyle/>
        <a:p>
          <a:endParaRPr lang="de-DE"/>
        </a:p>
      </dgm:t>
    </dgm:pt>
    <dgm:pt modelId="{B5263F5E-408A-46C6-8A34-7B6AF3A196F4}">
      <dgm:prSet/>
      <dgm:spPr/>
      <dgm:t>
        <a:bodyPr/>
        <a:lstStyle/>
        <a:p>
          <a:pPr rtl="0"/>
          <a:r>
            <a:rPr lang="en-GB" smtClean="0"/>
            <a:t>Building on W3C ITS 1.0</a:t>
          </a:r>
          <a:endParaRPr lang="de-DE"/>
        </a:p>
      </dgm:t>
    </dgm:pt>
    <dgm:pt modelId="{B0095E74-CA74-401B-B3CC-D0D67C90D2F5}" type="parTrans" cxnId="{D599DE74-18E8-46C9-ABB5-3196A0A3B181}">
      <dgm:prSet/>
      <dgm:spPr/>
      <dgm:t>
        <a:bodyPr/>
        <a:lstStyle/>
        <a:p>
          <a:endParaRPr lang="de-DE"/>
        </a:p>
      </dgm:t>
    </dgm:pt>
    <dgm:pt modelId="{5486B554-307F-455A-8E45-4132A3706DA8}" type="sibTrans" cxnId="{D599DE74-18E8-46C9-ABB5-3196A0A3B181}">
      <dgm:prSet/>
      <dgm:spPr/>
      <dgm:t>
        <a:bodyPr/>
        <a:lstStyle/>
        <a:p>
          <a:endParaRPr lang="de-DE"/>
        </a:p>
      </dgm:t>
    </dgm:pt>
    <dgm:pt modelId="{CD6F93F1-706A-4885-BE3B-DF9BBD795EF5}">
      <dgm:prSet/>
      <dgm:spPr/>
      <dgm:t>
        <a:bodyPr/>
        <a:lstStyle/>
        <a:p>
          <a:pPr rtl="0"/>
          <a:r>
            <a:rPr lang="en-GB" smtClean="0"/>
            <a:t>Meta data </a:t>
          </a:r>
          <a:endParaRPr lang="de-DE"/>
        </a:p>
      </dgm:t>
    </dgm:pt>
    <dgm:pt modelId="{1653D21D-7997-4783-936E-2D69B2C85914}" type="parTrans" cxnId="{4FA0FE02-5565-424F-AA37-4884DF46CE54}">
      <dgm:prSet/>
      <dgm:spPr/>
      <dgm:t>
        <a:bodyPr/>
        <a:lstStyle/>
        <a:p>
          <a:endParaRPr lang="de-DE"/>
        </a:p>
      </dgm:t>
    </dgm:pt>
    <dgm:pt modelId="{1DFBFE0C-F21F-4BB7-8241-9020DB865D57}" type="sibTrans" cxnId="{4FA0FE02-5565-424F-AA37-4884DF46CE54}">
      <dgm:prSet/>
      <dgm:spPr/>
      <dgm:t>
        <a:bodyPr/>
        <a:lstStyle/>
        <a:p>
          <a:endParaRPr lang="de-DE"/>
        </a:p>
      </dgm:t>
    </dgm:pt>
    <dgm:pt modelId="{51A0A535-6359-4899-93BA-3A37F48E7469}">
      <dgm:prSet/>
      <dgm:spPr/>
      <dgm:t>
        <a:bodyPr/>
        <a:lstStyle/>
        <a:p>
          <a:pPr rtl="0"/>
          <a:r>
            <a:rPr lang="en-GB" smtClean="0"/>
            <a:t>data categories, values etc. </a:t>
          </a:r>
          <a:endParaRPr lang="de-DE"/>
        </a:p>
      </dgm:t>
    </dgm:pt>
    <dgm:pt modelId="{9D680E6C-705F-4FE7-A3E9-3CFFD61433FA}" type="parTrans" cxnId="{FB465991-3608-4CAF-98F5-7A3E3860C565}">
      <dgm:prSet/>
      <dgm:spPr/>
      <dgm:t>
        <a:bodyPr/>
        <a:lstStyle/>
        <a:p>
          <a:endParaRPr lang="de-DE"/>
        </a:p>
      </dgm:t>
    </dgm:pt>
    <dgm:pt modelId="{CF909295-4EA4-42C7-B207-610EFEBF4193}" type="sibTrans" cxnId="{FB465991-3608-4CAF-98F5-7A3E3860C565}">
      <dgm:prSet/>
      <dgm:spPr/>
      <dgm:t>
        <a:bodyPr/>
        <a:lstStyle/>
        <a:p>
          <a:endParaRPr lang="de-DE"/>
        </a:p>
      </dgm:t>
    </dgm:pt>
    <dgm:pt modelId="{EB0BD9CD-43A9-49CF-9D46-CFE072D4082E}" type="pres">
      <dgm:prSet presAssocID="{FFAB7645-9113-4854-BBEC-010233EA47E5}" presName="Name0" presStyleCnt="0">
        <dgm:presLayoutVars>
          <dgm:dir/>
          <dgm:animLvl val="lvl"/>
          <dgm:resizeHandles val="exact"/>
        </dgm:presLayoutVars>
      </dgm:prSet>
      <dgm:spPr/>
      <dgm:t>
        <a:bodyPr/>
        <a:lstStyle/>
        <a:p>
          <a:endParaRPr lang="de-DE"/>
        </a:p>
      </dgm:t>
    </dgm:pt>
    <dgm:pt modelId="{8606B9C5-060B-4CD0-9E9C-C2AC00FF4596}" type="pres">
      <dgm:prSet presAssocID="{9F3F063F-91BF-4953-B9CC-94A4E9B4D7A6}" presName="linNode" presStyleCnt="0"/>
      <dgm:spPr/>
    </dgm:pt>
    <dgm:pt modelId="{FF72A548-015A-4526-9AC7-E4BE64EEA7BE}" type="pres">
      <dgm:prSet presAssocID="{9F3F063F-91BF-4953-B9CC-94A4E9B4D7A6}" presName="parentText" presStyleLbl="node1" presStyleIdx="0" presStyleCnt="3">
        <dgm:presLayoutVars>
          <dgm:chMax val="1"/>
          <dgm:bulletEnabled val="1"/>
        </dgm:presLayoutVars>
      </dgm:prSet>
      <dgm:spPr/>
      <dgm:t>
        <a:bodyPr/>
        <a:lstStyle/>
        <a:p>
          <a:endParaRPr lang="de-DE"/>
        </a:p>
      </dgm:t>
    </dgm:pt>
    <dgm:pt modelId="{7099978F-9535-4EF5-9A0C-8A0BA8D6CE34}" type="pres">
      <dgm:prSet presAssocID="{9F3F063F-91BF-4953-B9CC-94A4E9B4D7A6}" presName="descendantText" presStyleLbl="alignAccFollowNode1" presStyleIdx="0" presStyleCnt="3">
        <dgm:presLayoutVars>
          <dgm:bulletEnabled val="1"/>
        </dgm:presLayoutVars>
      </dgm:prSet>
      <dgm:spPr/>
      <dgm:t>
        <a:bodyPr/>
        <a:lstStyle/>
        <a:p>
          <a:endParaRPr lang="de-DE"/>
        </a:p>
      </dgm:t>
    </dgm:pt>
    <dgm:pt modelId="{12ED568D-9771-4F63-AF40-85F6EA9F52C0}" type="pres">
      <dgm:prSet presAssocID="{A978BD65-A6FD-4428-B678-841E727ED83E}" presName="sp" presStyleCnt="0"/>
      <dgm:spPr/>
    </dgm:pt>
    <dgm:pt modelId="{E970FB3F-5CC8-4B2C-AC47-9BAEDE9BC0BE}" type="pres">
      <dgm:prSet presAssocID="{89B217EF-AF6B-41C1-899E-C547460A3F29}" presName="linNode" presStyleCnt="0"/>
      <dgm:spPr/>
    </dgm:pt>
    <dgm:pt modelId="{ED5D278A-803B-4184-8175-80F2DDA8C4DE}" type="pres">
      <dgm:prSet presAssocID="{89B217EF-AF6B-41C1-899E-C547460A3F29}" presName="parentText" presStyleLbl="node1" presStyleIdx="1" presStyleCnt="3">
        <dgm:presLayoutVars>
          <dgm:chMax val="1"/>
          <dgm:bulletEnabled val="1"/>
        </dgm:presLayoutVars>
      </dgm:prSet>
      <dgm:spPr/>
      <dgm:t>
        <a:bodyPr/>
        <a:lstStyle/>
        <a:p>
          <a:endParaRPr lang="de-DE"/>
        </a:p>
      </dgm:t>
    </dgm:pt>
    <dgm:pt modelId="{0AFCD03C-4828-47B9-9EFB-F39C258637CA}" type="pres">
      <dgm:prSet presAssocID="{89B217EF-AF6B-41C1-899E-C547460A3F29}" presName="descendantText" presStyleLbl="alignAccFollowNode1" presStyleIdx="1" presStyleCnt="3">
        <dgm:presLayoutVars>
          <dgm:bulletEnabled val="1"/>
        </dgm:presLayoutVars>
      </dgm:prSet>
      <dgm:spPr/>
      <dgm:t>
        <a:bodyPr/>
        <a:lstStyle/>
        <a:p>
          <a:endParaRPr lang="de-DE"/>
        </a:p>
      </dgm:t>
    </dgm:pt>
    <dgm:pt modelId="{69386276-A47A-46F1-B01B-F2E172AC2E64}" type="pres">
      <dgm:prSet presAssocID="{2ACCBA7A-7B97-4FF0-BF87-33DE637CF2F3}" presName="sp" presStyleCnt="0"/>
      <dgm:spPr/>
    </dgm:pt>
    <dgm:pt modelId="{D71753F2-E2B5-46CB-AEF4-055228A1F76C}" type="pres">
      <dgm:prSet presAssocID="{CD6F93F1-706A-4885-BE3B-DF9BBD795EF5}" presName="linNode" presStyleCnt="0"/>
      <dgm:spPr/>
    </dgm:pt>
    <dgm:pt modelId="{FC20C6E4-073C-48B5-BB1D-91F0B3CF5EF8}" type="pres">
      <dgm:prSet presAssocID="{CD6F93F1-706A-4885-BE3B-DF9BBD795EF5}" presName="parentText" presStyleLbl="node1" presStyleIdx="2" presStyleCnt="3">
        <dgm:presLayoutVars>
          <dgm:chMax val="1"/>
          <dgm:bulletEnabled val="1"/>
        </dgm:presLayoutVars>
      </dgm:prSet>
      <dgm:spPr/>
      <dgm:t>
        <a:bodyPr/>
        <a:lstStyle/>
        <a:p>
          <a:endParaRPr lang="de-DE"/>
        </a:p>
      </dgm:t>
    </dgm:pt>
    <dgm:pt modelId="{334205C0-79F8-40C0-86C9-4461290F97C5}" type="pres">
      <dgm:prSet presAssocID="{CD6F93F1-706A-4885-BE3B-DF9BBD795EF5}" presName="descendantText" presStyleLbl="alignAccFollowNode1" presStyleIdx="2" presStyleCnt="3">
        <dgm:presLayoutVars>
          <dgm:bulletEnabled val="1"/>
        </dgm:presLayoutVars>
      </dgm:prSet>
      <dgm:spPr/>
      <dgm:t>
        <a:bodyPr/>
        <a:lstStyle/>
        <a:p>
          <a:endParaRPr lang="de-DE"/>
        </a:p>
      </dgm:t>
    </dgm:pt>
  </dgm:ptLst>
  <dgm:cxnLst>
    <dgm:cxn modelId="{1551879F-7697-40CC-8053-92147A16084D}" srcId="{9F3F063F-91BF-4953-B9CC-94A4E9B4D7A6}" destId="{019455B1-F768-48EA-A5E8-F7F5E4FBFAC2}" srcOrd="0" destOrd="0" parTransId="{4462B9CA-2ED6-40E4-A05C-3F245B13B4E3}" sibTransId="{92002268-22F8-4E13-8AFB-5FC431ADCCAB}"/>
    <dgm:cxn modelId="{14E4C0E3-2D64-418B-8A55-DF74C8BD468A}" type="presOf" srcId="{51A0A535-6359-4899-93BA-3A37F48E7469}" destId="{334205C0-79F8-40C0-86C9-4461290F97C5}" srcOrd="0" destOrd="0" presId="urn:microsoft.com/office/officeart/2005/8/layout/vList5"/>
    <dgm:cxn modelId="{FB465991-3608-4CAF-98F5-7A3E3860C565}" srcId="{CD6F93F1-706A-4885-BE3B-DF9BBD795EF5}" destId="{51A0A535-6359-4899-93BA-3A37F48E7469}" srcOrd="0" destOrd="0" parTransId="{9D680E6C-705F-4FE7-A3E9-3CFFD61433FA}" sibTransId="{CF909295-4EA4-42C7-B207-610EFEBF4193}"/>
    <dgm:cxn modelId="{25125CAE-34FD-42E3-A77C-BF240C68823C}" type="presOf" srcId="{FFAB7645-9113-4854-BBEC-010233EA47E5}" destId="{EB0BD9CD-43A9-49CF-9D46-CFE072D4082E}" srcOrd="0" destOrd="0" presId="urn:microsoft.com/office/officeart/2005/8/layout/vList5"/>
    <dgm:cxn modelId="{FCB20F33-08FD-481B-A7F4-8F0499022EB3}" type="presOf" srcId="{CD6F93F1-706A-4885-BE3B-DF9BBD795EF5}" destId="{FC20C6E4-073C-48B5-BB1D-91F0B3CF5EF8}" srcOrd="0" destOrd="0" presId="urn:microsoft.com/office/officeart/2005/8/layout/vList5"/>
    <dgm:cxn modelId="{C24B6049-34C1-46C1-AA94-DC2C88971633}" type="presOf" srcId="{B5263F5E-408A-46C6-8A34-7B6AF3A196F4}" destId="{0AFCD03C-4828-47B9-9EFB-F39C258637CA}" srcOrd="0" destOrd="0" presId="urn:microsoft.com/office/officeart/2005/8/layout/vList5"/>
    <dgm:cxn modelId="{68889BE3-F3DE-4EAF-9B65-FD7FEA0E3866}" type="presOf" srcId="{9F3F063F-91BF-4953-B9CC-94A4E9B4D7A6}" destId="{FF72A548-015A-4526-9AC7-E4BE64EEA7BE}" srcOrd="0" destOrd="0" presId="urn:microsoft.com/office/officeart/2005/8/layout/vList5"/>
    <dgm:cxn modelId="{4DFF656A-6EF5-47C4-A12C-33E63ABF8524}" type="presOf" srcId="{89B217EF-AF6B-41C1-899E-C547460A3F29}" destId="{ED5D278A-803B-4184-8175-80F2DDA8C4DE}" srcOrd="0" destOrd="0" presId="urn:microsoft.com/office/officeart/2005/8/layout/vList5"/>
    <dgm:cxn modelId="{D599DE74-18E8-46C9-ABB5-3196A0A3B181}" srcId="{89B217EF-AF6B-41C1-899E-C547460A3F29}" destId="{B5263F5E-408A-46C6-8A34-7B6AF3A196F4}" srcOrd="0" destOrd="0" parTransId="{B0095E74-CA74-401B-B3CC-D0D67C90D2F5}" sibTransId="{5486B554-307F-455A-8E45-4132A3706DA8}"/>
    <dgm:cxn modelId="{5CA3A4CB-4BA7-4819-ACFB-C30C7F259566}" srcId="{FFAB7645-9113-4854-BBEC-010233EA47E5}" destId="{89B217EF-AF6B-41C1-899E-C547460A3F29}" srcOrd="1" destOrd="0" parTransId="{153FDB2C-7B72-47F6-B405-4E3997AE0A60}" sibTransId="{2ACCBA7A-7B97-4FF0-BF87-33DE637CF2F3}"/>
    <dgm:cxn modelId="{D39631D7-C3AF-493B-974B-9CFEA16C0B0F}" type="presOf" srcId="{019455B1-F768-48EA-A5E8-F7F5E4FBFAC2}" destId="{7099978F-9535-4EF5-9A0C-8A0BA8D6CE34}" srcOrd="0" destOrd="0" presId="urn:microsoft.com/office/officeart/2005/8/layout/vList5"/>
    <dgm:cxn modelId="{4FA0FE02-5565-424F-AA37-4884DF46CE54}" srcId="{FFAB7645-9113-4854-BBEC-010233EA47E5}" destId="{CD6F93F1-706A-4885-BE3B-DF9BBD795EF5}" srcOrd="2" destOrd="0" parTransId="{1653D21D-7997-4783-936E-2D69B2C85914}" sibTransId="{1DFBFE0C-F21F-4BB7-8241-9020DB865D57}"/>
    <dgm:cxn modelId="{14B89324-FF61-4581-B455-FB9911CC69DE}" srcId="{FFAB7645-9113-4854-BBEC-010233EA47E5}" destId="{9F3F063F-91BF-4953-B9CC-94A4E9B4D7A6}" srcOrd="0" destOrd="0" parTransId="{FFE30254-4F1A-4AEE-9D80-8EE591B2AB76}" sibTransId="{A978BD65-A6FD-4428-B678-841E727ED83E}"/>
    <dgm:cxn modelId="{4E2298E6-C24B-467E-B246-32AC430838EB}" type="presParOf" srcId="{EB0BD9CD-43A9-49CF-9D46-CFE072D4082E}" destId="{8606B9C5-060B-4CD0-9E9C-C2AC00FF4596}" srcOrd="0" destOrd="0" presId="urn:microsoft.com/office/officeart/2005/8/layout/vList5"/>
    <dgm:cxn modelId="{3AEF8DFF-32B1-4F23-B059-E269197F83CB}" type="presParOf" srcId="{8606B9C5-060B-4CD0-9E9C-C2AC00FF4596}" destId="{FF72A548-015A-4526-9AC7-E4BE64EEA7BE}" srcOrd="0" destOrd="0" presId="urn:microsoft.com/office/officeart/2005/8/layout/vList5"/>
    <dgm:cxn modelId="{C9560C8D-E6CB-46AB-9382-289BAE04108C}" type="presParOf" srcId="{8606B9C5-060B-4CD0-9E9C-C2AC00FF4596}" destId="{7099978F-9535-4EF5-9A0C-8A0BA8D6CE34}" srcOrd="1" destOrd="0" presId="urn:microsoft.com/office/officeart/2005/8/layout/vList5"/>
    <dgm:cxn modelId="{5307B474-400E-4891-BAE5-2E17DDF83DFD}" type="presParOf" srcId="{EB0BD9CD-43A9-49CF-9D46-CFE072D4082E}" destId="{12ED568D-9771-4F63-AF40-85F6EA9F52C0}" srcOrd="1" destOrd="0" presId="urn:microsoft.com/office/officeart/2005/8/layout/vList5"/>
    <dgm:cxn modelId="{48E92D0E-8BF5-4EF8-8217-86813F049468}" type="presParOf" srcId="{EB0BD9CD-43A9-49CF-9D46-CFE072D4082E}" destId="{E970FB3F-5CC8-4B2C-AC47-9BAEDE9BC0BE}" srcOrd="2" destOrd="0" presId="urn:microsoft.com/office/officeart/2005/8/layout/vList5"/>
    <dgm:cxn modelId="{883F851D-827E-43A5-B53B-41505175D96F}" type="presParOf" srcId="{E970FB3F-5CC8-4B2C-AC47-9BAEDE9BC0BE}" destId="{ED5D278A-803B-4184-8175-80F2DDA8C4DE}" srcOrd="0" destOrd="0" presId="urn:microsoft.com/office/officeart/2005/8/layout/vList5"/>
    <dgm:cxn modelId="{1F65929B-94A0-41C7-BBE8-ACE8BDEEDF05}" type="presParOf" srcId="{E970FB3F-5CC8-4B2C-AC47-9BAEDE9BC0BE}" destId="{0AFCD03C-4828-47B9-9EFB-F39C258637CA}" srcOrd="1" destOrd="0" presId="urn:microsoft.com/office/officeart/2005/8/layout/vList5"/>
    <dgm:cxn modelId="{952624AB-EBCD-4CA1-BA29-7E2E4F7253B2}" type="presParOf" srcId="{EB0BD9CD-43A9-49CF-9D46-CFE072D4082E}" destId="{69386276-A47A-46F1-B01B-F2E172AC2E64}" srcOrd="3" destOrd="0" presId="urn:microsoft.com/office/officeart/2005/8/layout/vList5"/>
    <dgm:cxn modelId="{3829FDAA-7734-47EE-B6C3-E94FC1BD3B79}" type="presParOf" srcId="{EB0BD9CD-43A9-49CF-9D46-CFE072D4082E}" destId="{D71753F2-E2B5-46CB-AEF4-055228A1F76C}" srcOrd="4" destOrd="0" presId="urn:microsoft.com/office/officeart/2005/8/layout/vList5"/>
    <dgm:cxn modelId="{CD491DE5-3FA2-4099-9E98-688D4AE6BE03}" type="presParOf" srcId="{D71753F2-E2B5-46CB-AEF4-055228A1F76C}" destId="{FC20C6E4-073C-48B5-BB1D-91F0B3CF5EF8}" srcOrd="0" destOrd="0" presId="urn:microsoft.com/office/officeart/2005/8/layout/vList5"/>
    <dgm:cxn modelId="{7008CC01-4D1D-495D-A8D0-BB2793073EA8}" type="presParOf" srcId="{D71753F2-E2B5-46CB-AEF4-055228A1F76C}" destId="{334205C0-79F8-40C0-86C9-4461290F97C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8196DB0-A12F-4055-A588-5FC195D119A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D37FCD39-D3D9-4411-BB2E-318CF12B00D4}">
      <dgm:prSet/>
      <dgm:spPr/>
      <dgm:t>
        <a:bodyPr/>
        <a:lstStyle/>
        <a:p>
          <a:pPr rtl="0"/>
          <a:r>
            <a:rPr lang="en-GB" dirty="0" smtClean="0"/>
            <a:t>Score from machine translation engine</a:t>
          </a:r>
          <a:endParaRPr lang="de-DE" dirty="0"/>
        </a:p>
      </dgm:t>
    </dgm:pt>
    <dgm:pt modelId="{9CC5C8D8-AEE9-4D2B-AD7A-403099FD8C49}" type="parTrans" cxnId="{8A7508F1-F651-41C6-93F6-BCE6E4DE93C9}">
      <dgm:prSet/>
      <dgm:spPr/>
      <dgm:t>
        <a:bodyPr/>
        <a:lstStyle/>
        <a:p>
          <a:endParaRPr lang="de-DE"/>
        </a:p>
      </dgm:t>
    </dgm:pt>
    <dgm:pt modelId="{2DAB2DA9-D9E9-4292-A68A-85D0C5E6C6CA}" type="sibTrans" cxnId="{8A7508F1-F651-41C6-93F6-BCE6E4DE93C9}">
      <dgm:prSet/>
      <dgm:spPr/>
      <dgm:t>
        <a:bodyPr/>
        <a:lstStyle/>
        <a:p>
          <a:endParaRPr lang="de-DE"/>
        </a:p>
      </dgm:t>
    </dgm:pt>
    <dgm:pt modelId="{35B9FB0D-70F0-4448-9F6D-EEA16109812F}">
      <dgm:prSet/>
      <dgm:spPr>
        <a:solidFill>
          <a:srgbClr val="FFC000"/>
        </a:solidFill>
      </dgm:spPr>
      <dgm:t>
        <a:bodyPr/>
        <a:lstStyle/>
        <a:p>
          <a:pPr rtl="0"/>
          <a:r>
            <a:rPr lang="en-GB" dirty="0" smtClean="0"/>
            <a:t>Example for new ITS capability: Tool traceability</a:t>
          </a:r>
          <a:endParaRPr lang="de-DE" dirty="0"/>
        </a:p>
      </dgm:t>
    </dgm:pt>
    <dgm:pt modelId="{13BD4F26-B068-414B-8013-BE6FEDBD4E96}" type="parTrans" cxnId="{F70664EA-4CC0-4863-8068-D3DB016C1F78}">
      <dgm:prSet/>
      <dgm:spPr/>
      <dgm:t>
        <a:bodyPr/>
        <a:lstStyle/>
        <a:p>
          <a:endParaRPr lang="de-DE"/>
        </a:p>
      </dgm:t>
    </dgm:pt>
    <dgm:pt modelId="{E46F70E6-926B-48E4-BE0E-E85B6F85B46E}" type="sibTrans" cxnId="{F70664EA-4CC0-4863-8068-D3DB016C1F78}">
      <dgm:prSet/>
      <dgm:spPr/>
      <dgm:t>
        <a:bodyPr/>
        <a:lstStyle/>
        <a:p>
          <a:endParaRPr lang="de-DE"/>
        </a:p>
      </dgm:t>
    </dgm:pt>
    <dgm:pt modelId="{B6B01486-E9BE-4E1F-920D-7601C84FEFC5}" type="pres">
      <dgm:prSet presAssocID="{78196DB0-A12F-4055-A588-5FC195D119AC}" presName="linear" presStyleCnt="0">
        <dgm:presLayoutVars>
          <dgm:animLvl val="lvl"/>
          <dgm:resizeHandles val="exact"/>
        </dgm:presLayoutVars>
      </dgm:prSet>
      <dgm:spPr/>
      <dgm:t>
        <a:bodyPr/>
        <a:lstStyle/>
        <a:p>
          <a:endParaRPr lang="de-DE"/>
        </a:p>
      </dgm:t>
    </dgm:pt>
    <dgm:pt modelId="{FA7FE02F-6569-4C72-9E3A-872F432CDC7B}" type="pres">
      <dgm:prSet presAssocID="{D37FCD39-D3D9-4411-BB2E-318CF12B00D4}" presName="parentText" presStyleLbl="node1" presStyleIdx="0" presStyleCnt="2">
        <dgm:presLayoutVars>
          <dgm:chMax val="0"/>
          <dgm:bulletEnabled val="1"/>
        </dgm:presLayoutVars>
      </dgm:prSet>
      <dgm:spPr/>
      <dgm:t>
        <a:bodyPr/>
        <a:lstStyle/>
        <a:p>
          <a:endParaRPr lang="de-DE"/>
        </a:p>
      </dgm:t>
    </dgm:pt>
    <dgm:pt modelId="{48E0D1AD-5BD6-475E-837D-6EA316A86D44}" type="pres">
      <dgm:prSet presAssocID="{2DAB2DA9-D9E9-4292-A68A-85D0C5E6C6CA}" presName="spacer" presStyleCnt="0"/>
      <dgm:spPr/>
    </dgm:pt>
    <dgm:pt modelId="{070B8187-17B4-42AF-AAC6-03A37117AC85}" type="pres">
      <dgm:prSet presAssocID="{35B9FB0D-70F0-4448-9F6D-EEA16109812F}" presName="parentText" presStyleLbl="node1" presStyleIdx="1" presStyleCnt="2">
        <dgm:presLayoutVars>
          <dgm:chMax val="0"/>
          <dgm:bulletEnabled val="1"/>
        </dgm:presLayoutVars>
      </dgm:prSet>
      <dgm:spPr/>
      <dgm:t>
        <a:bodyPr/>
        <a:lstStyle/>
        <a:p>
          <a:endParaRPr lang="de-DE"/>
        </a:p>
      </dgm:t>
    </dgm:pt>
  </dgm:ptLst>
  <dgm:cxnLst>
    <dgm:cxn modelId="{E0D1B7FA-ED88-4C2C-916D-F95462F7ECAB}" type="presOf" srcId="{D37FCD39-D3D9-4411-BB2E-318CF12B00D4}" destId="{FA7FE02F-6569-4C72-9E3A-872F432CDC7B}" srcOrd="0" destOrd="0" presId="urn:microsoft.com/office/officeart/2005/8/layout/vList2"/>
    <dgm:cxn modelId="{8A7508F1-F651-41C6-93F6-BCE6E4DE93C9}" srcId="{78196DB0-A12F-4055-A588-5FC195D119AC}" destId="{D37FCD39-D3D9-4411-BB2E-318CF12B00D4}" srcOrd="0" destOrd="0" parTransId="{9CC5C8D8-AEE9-4D2B-AD7A-403099FD8C49}" sibTransId="{2DAB2DA9-D9E9-4292-A68A-85D0C5E6C6CA}"/>
    <dgm:cxn modelId="{A8012E97-22D5-466C-BDC3-BB11C9BCDF82}" type="presOf" srcId="{35B9FB0D-70F0-4448-9F6D-EEA16109812F}" destId="{070B8187-17B4-42AF-AAC6-03A37117AC85}" srcOrd="0" destOrd="0" presId="urn:microsoft.com/office/officeart/2005/8/layout/vList2"/>
    <dgm:cxn modelId="{9FFB770D-45A7-4390-9ABB-8F6E3E0D6FA9}" type="presOf" srcId="{78196DB0-A12F-4055-A588-5FC195D119AC}" destId="{B6B01486-E9BE-4E1F-920D-7601C84FEFC5}" srcOrd="0" destOrd="0" presId="urn:microsoft.com/office/officeart/2005/8/layout/vList2"/>
    <dgm:cxn modelId="{F70664EA-4CC0-4863-8068-D3DB016C1F78}" srcId="{78196DB0-A12F-4055-A588-5FC195D119AC}" destId="{35B9FB0D-70F0-4448-9F6D-EEA16109812F}" srcOrd="1" destOrd="0" parTransId="{13BD4F26-B068-414B-8013-BE6FEDBD4E96}" sibTransId="{E46F70E6-926B-48E4-BE0E-E85B6F85B46E}"/>
    <dgm:cxn modelId="{92B4767A-CBB0-4B37-B8F2-0C76DF294D52}" type="presParOf" srcId="{B6B01486-E9BE-4E1F-920D-7601C84FEFC5}" destId="{FA7FE02F-6569-4C72-9E3A-872F432CDC7B}" srcOrd="0" destOrd="0" presId="urn:microsoft.com/office/officeart/2005/8/layout/vList2"/>
    <dgm:cxn modelId="{62F62EFA-EB39-450C-A848-A2188037D134}" type="presParOf" srcId="{B6B01486-E9BE-4E1F-920D-7601C84FEFC5}" destId="{48E0D1AD-5BD6-475E-837D-6EA316A86D44}" srcOrd="1" destOrd="0" presId="urn:microsoft.com/office/officeart/2005/8/layout/vList2"/>
    <dgm:cxn modelId="{83EE32C7-852F-463E-9DAF-D0A9CC9AE34E}" type="presParOf" srcId="{B6B01486-E9BE-4E1F-920D-7601C84FEFC5}" destId="{070B8187-17B4-42AF-AAC6-03A37117AC8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400F40E-5A5D-4B63-9220-B9727AF183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55E1FFEB-68AD-46D9-921A-331403FEBEF1}">
      <dgm:prSet custT="1"/>
      <dgm:spPr/>
      <dgm:t>
        <a:bodyPr/>
        <a:lstStyle/>
        <a:p>
          <a:pPr rtl="0"/>
          <a:r>
            <a:rPr lang="en-GB" sz="3600" dirty="0" smtClean="0"/>
            <a:t>Content relevant only for a specific locale</a:t>
          </a:r>
          <a:endParaRPr lang="de-DE" sz="3600" dirty="0"/>
        </a:p>
      </dgm:t>
    </dgm:pt>
    <dgm:pt modelId="{C31BBB95-FF44-4CA8-A7A9-DC6FC688F1A7}" type="parTrans" cxnId="{27B3CEDC-6D00-4F48-8605-ADAD7FF5A3A4}">
      <dgm:prSet/>
      <dgm:spPr/>
      <dgm:t>
        <a:bodyPr/>
        <a:lstStyle/>
        <a:p>
          <a:endParaRPr lang="de-DE"/>
        </a:p>
      </dgm:t>
    </dgm:pt>
    <dgm:pt modelId="{2063E444-7C43-47B4-AE4C-D33C4D95F754}" type="sibTrans" cxnId="{27B3CEDC-6D00-4F48-8605-ADAD7FF5A3A4}">
      <dgm:prSet/>
      <dgm:spPr/>
      <dgm:t>
        <a:bodyPr/>
        <a:lstStyle/>
        <a:p>
          <a:endParaRPr lang="de-DE"/>
        </a:p>
      </dgm:t>
    </dgm:pt>
    <dgm:pt modelId="{1983F441-EEFE-4129-93CE-106876E3EE01}" type="pres">
      <dgm:prSet presAssocID="{7400F40E-5A5D-4B63-9220-B9727AF18363}" presName="linear" presStyleCnt="0">
        <dgm:presLayoutVars>
          <dgm:animLvl val="lvl"/>
          <dgm:resizeHandles val="exact"/>
        </dgm:presLayoutVars>
      </dgm:prSet>
      <dgm:spPr/>
      <dgm:t>
        <a:bodyPr/>
        <a:lstStyle/>
        <a:p>
          <a:endParaRPr lang="de-DE"/>
        </a:p>
      </dgm:t>
    </dgm:pt>
    <dgm:pt modelId="{92E62108-6F16-4B24-820C-BDCA10D17365}" type="pres">
      <dgm:prSet presAssocID="{55E1FFEB-68AD-46D9-921A-331403FEBEF1}" presName="parentText" presStyleLbl="node1" presStyleIdx="0" presStyleCnt="1" custLinFactNeighborY="-9611">
        <dgm:presLayoutVars>
          <dgm:chMax val="0"/>
          <dgm:bulletEnabled val="1"/>
        </dgm:presLayoutVars>
      </dgm:prSet>
      <dgm:spPr/>
      <dgm:t>
        <a:bodyPr/>
        <a:lstStyle/>
        <a:p>
          <a:endParaRPr lang="de-DE"/>
        </a:p>
      </dgm:t>
    </dgm:pt>
  </dgm:ptLst>
  <dgm:cxnLst>
    <dgm:cxn modelId="{140DC9D9-6BCA-4CAB-A8EA-ACD2485CD554}" type="presOf" srcId="{7400F40E-5A5D-4B63-9220-B9727AF18363}" destId="{1983F441-EEFE-4129-93CE-106876E3EE01}" srcOrd="0" destOrd="0" presId="urn:microsoft.com/office/officeart/2005/8/layout/vList2"/>
    <dgm:cxn modelId="{27B3CEDC-6D00-4F48-8605-ADAD7FF5A3A4}" srcId="{7400F40E-5A5D-4B63-9220-B9727AF18363}" destId="{55E1FFEB-68AD-46D9-921A-331403FEBEF1}" srcOrd="0" destOrd="0" parTransId="{C31BBB95-FF44-4CA8-A7A9-DC6FC688F1A7}" sibTransId="{2063E444-7C43-47B4-AE4C-D33C4D95F754}"/>
    <dgm:cxn modelId="{0D74193C-58F9-44BF-AA84-0D821019F08F}" type="presOf" srcId="{55E1FFEB-68AD-46D9-921A-331403FEBEF1}" destId="{92E62108-6F16-4B24-820C-BDCA10D17365}" srcOrd="0" destOrd="0" presId="urn:microsoft.com/office/officeart/2005/8/layout/vList2"/>
    <dgm:cxn modelId="{9F63572D-809F-4B55-80EA-37179639B793}" type="presParOf" srcId="{1983F441-EEFE-4129-93CE-106876E3EE01}" destId="{92E62108-6F16-4B24-820C-BDCA10D1736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2ACBC70-7450-4593-85C8-78ADF3F9DE6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7A426E31-AF83-4F4C-8D07-4AF8E8791A5C}">
      <dgm:prSet custT="1"/>
      <dgm:spPr/>
      <dgm:t>
        <a:bodyPr/>
        <a:lstStyle/>
        <a:p>
          <a:pPr rtl="0"/>
          <a:r>
            <a:rPr lang="en-GB" sz="3600" dirty="0" smtClean="0"/>
            <a:t>For quality assessment</a:t>
          </a:r>
          <a:endParaRPr lang="de-DE" sz="3600" dirty="0"/>
        </a:p>
      </dgm:t>
    </dgm:pt>
    <dgm:pt modelId="{8248890C-A3C5-4C8C-8365-ADBAB50426CC}" type="parTrans" cxnId="{ADEBEEFE-7A4A-404A-A42C-07BBFF058A84}">
      <dgm:prSet/>
      <dgm:spPr/>
      <dgm:t>
        <a:bodyPr/>
        <a:lstStyle/>
        <a:p>
          <a:endParaRPr lang="de-DE"/>
        </a:p>
      </dgm:t>
    </dgm:pt>
    <dgm:pt modelId="{BB203023-8803-4FDE-9E3B-8554161B883E}" type="sibTrans" cxnId="{ADEBEEFE-7A4A-404A-A42C-07BBFF058A84}">
      <dgm:prSet/>
      <dgm:spPr/>
      <dgm:t>
        <a:bodyPr/>
        <a:lstStyle/>
        <a:p>
          <a:endParaRPr lang="de-DE"/>
        </a:p>
      </dgm:t>
    </dgm:pt>
    <dgm:pt modelId="{75877A60-528D-4203-A8A6-73EF932D45E8}" type="pres">
      <dgm:prSet presAssocID="{B2ACBC70-7450-4593-85C8-78ADF3F9DE68}" presName="linear" presStyleCnt="0">
        <dgm:presLayoutVars>
          <dgm:animLvl val="lvl"/>
          <dgm:resizeHandles val="exact"/>
        </dgm:presLayoutVars>
      </dgm:prSet>
      <dgm:spPr/>
      <dgm:t>
        <a:bodyPr/>
        <a:lstStyle/>
        <a:p>
          <a:endParaRPr lang="de-DE"/>
        </a:p>
      </dgm:t>
    </dgm:pt>
    <dgm:pt modelId="{454821C3-191D-4C9C-9BAC-943E4F40E89C}" type="pres">
      <dgm:prSet presAssocID="{7A426E31-AF83-4F4C-8D07-4AF8E8791A5C}" presName="parentText" presStyleLbl="node1" presStyleIdx="0" presStyleCnt="1" custLinFactNeighborX="-190" custLinFactNeighborY="-170">
        <dgm:presLayoutVars>
          <dgm:chMax val="0"/>
          <dgm:bulletEnabled val="1"/>
        </dgm:presLayoutVars>
      </dgm:prSet>
      <dgm:spPr/>
      <dgm:t>
        <a:bodyPr/>
        <a:lstStyle/>
        <a:p>
          <a:endParaRPr lang="de-DE"/>
        </a:p>
      </dgm:t>
    </dgm:pt>
  </dgm:ptLst>
  <dgm:cxnLst>
    <dgm:cxn modelId="{ADEBEEFE-7A4A-404A-A42C-07BBFF058A84}" srcId="{B2ACBC70-7450-4593-85C8-78ADF3F9DE68}" destId="{7A426E31-AF83-4F4C-8D07-4AF8E8791A5C}" srcOrd="0" destOrd="0" parTransId="{8248890C-A3C5-4C8C-8365-ADBAB50426CC}" sibTransId="{BB203023-8803-4FDE-9E3B-8554161B883E}"/>
    <dgm:cxn modelId="{FBF15DDC-B7D2-4BE7-9104-39176EA21CD6}" type="presOf" srcId="{B2ACBC70-7450-4593-85C8-78ADF3F9DE68}" destId="{75877A60-528D-4203-A8A6-73EF932D45E8}" srcOrd="0" destOrd="0" presId="urn:microsoft.com/office/officeart/2005/8/layout/vList2"/>
    <dgm:cxn modelId="{DA3551D1-2903-4659-BC48-B1A7D56D540F}" type="presOf" srcId="{7A426E31-AF83-4F4C-8D07-4AF8E8791A5C}" destId="{454821C3-191D-4C9C-9BAC-943E4F40E89C}" srcOrd="0" destOrd="0" presId="urn:microsoft.com/office/officeart/2005/8/layout/vList2"/>
    <dgm:cxn modelId="{0EE0D18C-AA72-46DC-A11F-9CD20A21850E}" type="presParOf" srcId="{75877A60-528D-4203-A8A6-73EF932D45E8}" destId="{454821C3-191D-4C9C-9BAC-943E4F40E89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8318D61-B920-4BB3-BC38-5B70EDAD419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17195FB6-3ABF-4F95-83F5-63633E5C2D54}">
      <dgm:prSet/>
      <dgm:spPr/>
      <dgm:t>
        <a:bodyPr/>
        <a:lstStyle/>
        <a:p>
          <a:pPr rtl="0"/>
          <a:r>
            <a:rPr lang="en-GB" dirty="0" smtClean="0"/>
            <a:t>Introduce you to ITS 2.0 by example</a:t>
          </a:r>
          <a:endParaRPr lang="de-DE" dirty="0"/>
        </a:p>
      </dgm:t>
    </dgm:pt>
    <dgm:pt modelId="{7E0FEBA3-4F92-4D4A-8432-9BF2AD896B4D}" type="parTrans" cxnId="{DBD129B6-1D14-4614-AE71-9034E412DBBB}">
      <dgm:prSet/>
      <dgm:spPr/>
      <dgm:t>
        <a:bodyPr/>
        <a:lstStyle/>
        <a:p>
          <a:endParaRPr lang="de-DE"/>
        </a:p>
      </dgm:t>
    </dgm:pt>
    <dgm:pt modelId="{DEA18E25-A394-4E95-A06A-3054C5CF5865}" type="sibTrans" cxnId="{DBD129B6-1D14-4614-AE71-9034E412DBBB}">
      <dgm:prSet/>
      <dgm:spPr/>
      <dgm:t>
        <a:bodyPr/>
        <a:lstStyle/>
        <a:p>
          <a:endParaRPr lang="de-DE"/>
        </a:p>
      </dgm:t>
    </dgm:pt>
    <dgm:pt modelId="{8EF30821-BE60-4132-B4B1-9C6DF84FF6CD}">
      <dgm:prSet/>
      <dgm:spPr/>
      <dgm:t>
        <a:bodyPr/>
        <a:lstStyle/>
        <a:p>
          <a:pPr rtl="0"/>
          <a:r>
            <a:rPr lang="en-GB" dirty="0" smtClean="0">
              <a:solidFill>
                <a:schemeClr val="bg1"/>
              </a:solidFill>
            </a:rPr>
            <a:t>Usage scenarios</a:t>
          </a:r>
          <a:endParaRPr lang="de-DE" dirty="0">
            <a:solidFill>
              <a:schemeClr val="bg1"/>
            </a:solidFill>
          </a:endParaRPr>
        </a:p>
      </dgm:t>
    </dgm:pt>
    <dgm:pt modelId="{BDE5F448-6F6D-4B59-8457-CA6B868DA198}" type="parTrans" cxnId="{68918CE1-85D3-4CCE-8F5C-5BD44F582ED2}">
      <dgm:prSet/>
      <dgm:spPr/>
      <dgm:t>
        <a:bodyPr/>
        <a:lstStyle/>
        <a:p>
          <a:endParaRPr lang="de-DE"/>
        </a:p>
      </dgm:t>
    </dgm:pt>
    <dgm:pt modelId="{74B6715E-E1C8-40D4-AABC-81887F25831B}" type="sibTrans" cxnId="{68918CE1-85D3-4CCE-8F5C-5BD44F582ED2}">
      <dgm:prSet/>
      <dgm:spPr/>
      <dgm:t>
        <a:bodyPr/>
        <a:lstStyle/>
        <a:p>
          <a:endParaRPr lang="de-DE"/>
        </a:p>
      </dgm:t>
    </dgm:pt>
    <dgm:pt modelId="{CFCD40D2-D63C-4505-860A-0CB5AF9983B3}">
      <dgm:prSet/>
      <dgm:spPr/>
      <dgm:t>
        <a:bodyPr/>
        <a:lstStyle/>
        <a:p>
          <a:pPr rtl="0"/>
          <a:r>
            <a:rPr lang="en-GB" dirty="0" smtClean="0">
              <a:solidFill>
                <a:schemeClr val="bg1"/>
              </a:solidFill>
            </a:rPr>
            <a:t>Applications</a:t>
          </a:r>
          <a:endParaRPr lang="de-DE" dirty="0">
            <a:solidFill>
              <a:schemeClr val="bg1"/>
            </a:solidFill>
          </a:endParaRPr>
        </a:p>
      </dgm:t>
    </dgm:pt>
    <dgm:pt modelId="{D2B60A2D-129C-4FF1-A45E-0C79E3845525}" type="parTrans" cxnId="{9B16CA4E-690D-4F80-A0AC-126126EA58C7}">
      <dgm:prSet/>
      <dgm:spPr/>
      <dgm:t>
        <a:bodyPr/>
        <a:lstStyle/>
        <a:p>
          <a:endParaRPr lang="de-DE"/>
        </a:p>
      </dgm:t>
    </dgm:pt>
    <dgm:pt modelId="{0A8A73A0-19FF-4B53-A687-EE1A7A8EA5CC}" type="sibTrans" cxnId="{9B16CA4E-690D-4F80-A0AC-126126EA58C7}">
      <dgm:prSet/>
      <dgm:spPr/>
      <dgm:t>
        <a:bodyPr/>
        <a:lstStyle/>
        <a:p>
          <a:endParaRPr lang="de-DE"/>
        </a:p>
      </dgm:t>
    </dgm:pt>
    <dgm:pt modelId="{0BD20C07-EB1C-42CF-B166-CAD6C1B0DA0D}">
      <dgm:prSet/>
      <dgm:spPr/>
      <dgm:t>
        <a:bodyPr/>
        <a:lstStyle/>
        <a:p>
          <a:pPr rtl="0"/>
          <a:r>
            <a:rPr lang="en-GB" dirty="0" smtClean="0"/>
            <a:t>Gather your feedback</a:t>
          </a:r>
          <a:endParaRPr lang="de-DE" dirty="0"/>
        </a:p>
      </dgm:t>
    </dgm:pt>
    <dgm:pt modelId="{60031557-C6C4-4D70-8364-E06FA8142D04}" type="parTrans" cxnId="{8681FFA9-9238-4EFE-A14A-0C31ABB510C3}">
      <dgm:prSet/>
      <dgm:spPr/>
      <dgm:t>
        <a:bodyPr/>
        <a:lstStyle/>
        <a:p>
          <a:endParaRPr lang="de-DE"/>
        </a:p>
      </dgm:t>
    </dgm:pt>
    <dgm:pt modelId="{AEA80F93-C9D2-48DE-8E5A-2FECAC4D4077}" type="sibTrans" cxnId="{8681FFA9-9238-4EFE-A14A-0C31ABB510C3}">
      <dgm:prSet/>
      <dgm:spPr/>
      <dgm:t>
        <a:bodyPr/>
        <a:lstStyle/>
        <a:p>
          <a:endParaRPr lang="de-DE"/>
        </a:p>
      </dgm:t>
    </dgm:pt>
    <dgm:pt modelId="{E11BE4C3-7656-4F07-8D33-A5987DF8C397}">
      <dgm:prSet/>
      <dgm:spPr/>
      <dgm:t>
        <a:bodyPr/>
        <a:lstStyle/>
        <a:p>
          <a:pPr rtl="0"/>
          <a:r>
            <a:rPr lang="en-GB" dirty="0" smtClean="0"/>
            <a:t>Point you to a place for answers and your contributions: ITS Interest Group</a:t>
          </a:r>
          <a:endParaRPr lang="de-DE" dirty="0"/>
        </a:p>
      </dgm:t>
    </dgm:pt>
    <dgm:pt modelId="{345903E4-FE2C-4A5C-9E0D-0A95CBACE8CE}" type="parTrans" cxnId="{85D10584-3835-4443-8E7A-CF3F6711D20E}">
      <dgm:prSet/>
      <dgm:spPr/>
      <dgm:t>
        <a:bodyPr/>
        <a:lstStyle/>
        <a:p>
          <a:endParaRPr lang="de-DE"/>
        </a:p>
      </dgm:t>
    </dgm:pt>
    <dgm:pt modelId="{72402B5D-963D-4DBA-8C50-6661EBB62A75}" type="sibTrans" cxnId="{85D10584-3835-4443-8E7A-CF3F6711D20E}">
      <dgm:prSet/>
      <dgm:spPr/>
      <dgm:t>
        <a:bodyPr/>
        <a:lstStyle/>
        <a:p>
          <a:endParaRPr lang="de-DE"/>
        </a:p>
      </dgm:t>
    </dgm:pt>
    <dgm:pt modelId="{2732C692-4F47-47CD-8E7E-7BCCB145A0ED}">
      <dgm:prSet/>
      <dgm:spPr/>
      <dgm:t>
        <a:bodyPr/>
        <a:lstStyle/>
        <a:p>
          <a:pPr rtl="0"/>
          <a:r>
            <a:rPr lang="en-GB" dirty="0" smtClean="0">
              <a:solidFill>
                <a:schemeClr val="bg1"/>
              </a:solidFill>
              <a:hlinkClick xmlns:r="http://schemas.openxmlformats.org/officeDocument/2006/relationships" r:id="rId1"/>
            </a:rPr>
            <a:t>http://lists.w3.org/Archives/Public/public-i18n-its-ig</a:t>
          </a:r>
          <a:r>
            <a:rPr lang="en-GB" dirty="0" smtClean="0">
              <a:solidFill>
                <a:schemeClr val="bg1"/>
              </a:solidFill>
            </a:rPr>
            <a:t> (public list, free to subscribe)</a:t>
          </a:r>
          <a:endParaRPr lang="de-DE" dirty="0">
            <a:solidFill>
              <a:schemeClr val="bg1"/>
            </a:solidFill>
          </a:endParaRPr>
        </a:p>
      </dgm:t>
    </dgm:pt>
    <dgm:pt modelId="{5EE42E40-9B8B-49AB-B6F0-C4725C340792}" type="parTrans" cxnId="{AB00EC70-0426-4C24-A4F4-3454B9C642C7}">
      <dgm:prSet/>
      <dgm:spPr/>
      <dgm:t>
        <a:bodyPr/>
        <a:lstStyle/>
        <a:p>
          <a:endParaRPr lang="de-DE"/>
        </a:p>
      </dgm:t>
    </dgm:pt>
    <dgm:pt modelId="{15D99974-D251-42DC-A98D-BFBB7D87B0E9}" type="sibTrans" cxnId="{AB00EC70-0426-4C24-A4F4-3454B9C642C7}">
      <dgm:prSet/>
      <dgm:spPr/>
      <dgm:t>
        <a:bodyPr/>
        <a:lstStyle/>
        <a:p>
          <a:endParaRPr lang="de-DE"/>
        </a:p>
      </dgm:t>
    </dgm:pt>
    <dgm:pt modelId="{931F06E3-DDF0-4F88-BADE-D605BDD60A91}">
      <dgm:prSet/>
      <dgm:spPr/>
      <dgm:t>
        <a:bodyPr/>
        <a:lstStyle/>
        <a:p>
          <a:pPr rtl="0"/>
          <a:r>
            <a:rPr lang="de-DE" dirty="0" smtClean="0"/>
            <a:t>Demo</a:t>
          </a:r>
          <a:endParaRPr lang="de-DE" dirty="0"/>
        </a:p>
      </dgm:t>
    </dgm:pt>
    <dgm:pt modelId="{3EDA13FE-302D-4879-BD48-0EC63D6B2767}" type="parTrans" cxnId="{4120E80F-E7FE-41E2-BABA-B2FC230DA111}">
      <dgm:prSet/>
      <dgm:spPr/>
      <dgm:t>
        <a:bodyPr/>
        <a:lstStyle/>
        <a:p>
          <a:endParaRPr lang="de-DE"/>
        </a:p>
      </dgm:t>
    </dgm:pt>
    <dgm:pt modelId="{FCBAC5CD-4E2F-4576-BBC1-D4694456369F}" type="sibTrans" cxnId="{4120E80F-E7FE-41E2-BABA-B2FC230DA111}">
      <dgm:prSet/>
      <dgm:spPr/>
      <dgm:t>
        <a:bodyPr/>
        <a:lstStyle/>
        <a:p>
          <a:endParaRPr lang="de-DE"/>
        </a:p>
      </dgm:t>
    </dgm:pt>
    <dgm:pt modelId="{E8D3E7AC-98BE-4E4D-95A9-ECA80D766B48}">
      <dgm:prSet/>
      <dgm:spPr/>
      <dgm:t>
        <a:bodyPr/>
        <a:lstStyle/>
        <a:p>
          <a:pPr rtl="0"/>
          <a:r>
            <a:rPr lang="de-DE" dirty="0" smtClean="0">
              <a:solidFill>
                <a:schemeClr val="bg1"/>
              </a:solidFill>
            </a:rPr>
            <a:t>Yes, </a:t>
          </a:r>
          <a:r>
            <a:rPr lang="de-DE" dirty="0" err="1" smtClean="0">
              <a:solidFill>
                <a:schemeClr val="bg1"/>
              </a:solidFill>
            </a:rPr>
            <a:t>we</a:t>
          </a:r>
          <a:r>
            <a:rPr lang="de-DE" dirty="0" smtClean="0">
              <a:solidFill>
                <a:schemeClr val="bg1"/>
              </a:solidFill>
            </a:rPr>
            <a:t> </a:t>
          </a:r>
          <a:r>
            <a:rPr lang="de-DE" dirty="0" err="1" smtClean="0">
              <a:solidFill>
                <a:schemeClr val="bg1"/>
              </a:solidFill>
            </a:rPr>
            <a:t>can</a:t>
          </a:r>
          <a:r>
            <a:rPr lang="de-DE" dirty="0" smtClean="0">
              <a:solidFill>
                <a:schemeClr val="bg1"/>
              </a:solidFill>
            </a:rPr>
            <a:t> ;-)</a:t>
          </a:r>
          <a:endParaRPr lang="de-DE" dirty="0">
            <a:solidFill>
              <a:schemeClr val="bg1"/>
            </a:solidFill>
          </a:endParaRPr>
        </a:p>
      </dgm:t>
    </dgm:pt>
    <dgm:pt modelId="{3B76F166-3396-45DA-ADB3-D205F8DC7561}" type="parTrans" cxnId="{588D8FFC-B65C-44B5-9B39-1738C2248FD3}">
      <dgm:prSet/>
      <dgm:spPr/>
      <dgm:t>
        <a:bodyPr/>
        <a:lstStyle/>
        <a:p>
          <a:endParaRPr lang="de-DE"/>
        </a:p>
      </dgm:t>
    </dgm:pt>
    <dgm:pt modelId="{387DCA8E-8CDB-4DBD-AEE8-2561065E115B}" type="sibTrans" cxnId="{588D8FFC-B65C-44B5-9B39-1738C2248FD3}">
      <dgm:prSet/>
      <dgm:spPr/>
      <dgm:t>
        <a:bodyPr/>
        <a:lstStyle/>
        <a:p>
          <a:endParaRPr lang="de-DE"/>
        </a:p>
      </dgm:t>
    </dgm:pt>
    <dgm:pt modelId="{723B5521-F8BB-4917-AADA-CE9E1928B5BA}">
      <dgm:prSet/>
      <dgm:spPr/>
      <dgm:t>
        <a:bodyPr/>
        <a:lstStyle/>
        <a:p>
          <a:pPr rtl="0"/>
          <a:r>
            <a:rPr lang="de-DE" dirty="0" smtClean="0">
              <a:solidFill>
                <a:schemeClr val="bg1"/>
              </a:solidFill>
            </a:rPr>
            <a:t>Data </a:t>
          </a:r>
          <a:r>
            <a:rPr lang="de-DE" dirty="0" err="1" smtClean="0">
              <a:solidFill>
                <a:schemeClr val="bg1"/>
              </a:solidFill>
            </a:rPr>
            <a:t>categories</a:t>
          </a:r>
          <a:endParaRPr lang="de-DE" dirty="0">
            <a:solidFill>
              <a:schemeClr val="bg1"/>
            </a:solidFill>
          </a:endParaRPr>
        </a:p>
      </dgm:t>
    </dgm:pt>
    <dgm:pt modelId="{0BDE4262-CCD0-4F7B-A396-E570516F7358}" type="parTrans" cxnId="{96F44FB0-4017-4B54-BC99-037F708438F1}">
      <dgm:prSet/>
      <dgm:spPr/>
      <dgm:t>
        <a:bodyPr/>
        <a:lstStyle/>
        <a:p>
          <a:endParaRPr lang="de-DE"/>
        </a:p>
      </dgm:t>
    </dgm:pt>
    <dgm:pt modelId="{5B205C6E-DA63-44DD-AA12-BC66EDCEA918}" type="sibTrans" cxnId="{96F44FB0-4017-4B54-BC99-037F708438F1}">
      <dgm:prSet/>
      <dgm:spPr/>
      <dgm:t>
        <a:bodyPr/>
        <a:lstStyle/>
        <a:p>
          <a:endParaRPr lang="de-DE"/>
        </a:p>
      </dgm:t>
    </dgm:pt>
    <dgm:pt modelId="{03E41684-D326-4778-BEE8-269941780251}">
      <dgm:prSet/>
      <dgm:spPr/>
      <dgm:t>
        <a:bodyPr/>
        <a:lstStyle/>
        <a:p>
          <a:pPr rtl="0"/>
          <a:r>
            <a:rPr lang="en-GB" dirty="0" smtClean="0">
              <a:solidFill>
                <a:schemeClr val="bg1"/>
              </a:solidFill>
            </a:rPr>
            <a:t>Write your comments on IRC (</a:t>
          </a:r>
          <a:r>
            <a:rPr lang="en-GB" dirty="0" smtClean="0">
              <a:solidFill>
                <a:schemeClr val="bg1"/>
              </a:solidFill>
              <a:hlinkClick xmlns:r="http://schemas.openxmlformats.org/officeDocument/2006/relationships" r:id="rId2"/>
            </a:rPr>
            <a:t>http://irc.w3.org</a:t>
          </a:r>
          <a:r>
            <a:rPr lang="en-GB" dirty="0" smtClean="0">
              <a:solidFill>
                <a:schemeClr val="bg1"/>
              </a:solidFill>
            </a:rPr>
            <a:t>; channel #</a:t>
          </a:r>
          <a:r>
            <a:rPr lang="en-GB" dirty="0" err="1" smtClean="0">
              <a:solidFill>
                <a:schemeClr val="bg1"/>
              </a:solidFill>
            </a:rPr>
            <a:t>mlw-lt</a:t>
          </a:r>
          <a:r>
            <a:rPr lang="en-GB" dirty="0" smtClean="0">
              <a:solidFill>
                <a:schemeClr val="bg1"/>
              </a:solidFill>
            </a:rPr>
            <a:t>)</a:t>
          </a:r>
          <a:endParaRPr lang="de-DE" dirty="0">
            <a:solidFill>
              <a:schemeClr val="bg1"/>
            </a:solidFill>
          </a:endParaRPr>
        </a:p>
      </dgm:t>
    </dgm:pt>
    <dgm:pt modelId="{9E02DEA0-D708-484D-AB6F-EB0F127D8CD9}" type="parTrans" cxnId="{6E1A7674-037B-4EE4-86E1-FA25E7B7BA96}">
      <dgm:prSet/>
      <dgm:spPr/>
      <dgm:t>
        <a:bodyPr/>
        <a:lstStyle/>
        <a:p>
          <a:endParaRPr lang="de-DE"/>
        </a:p>
      </dgm:t>
    </dgm:pt>
    <dgm:pt modelId="{E6F08C44-CE5E-4FCB-BA94-F912FB48AFBB}" type="sibTrans" cxnId="{6E1A7674-037B-4EE4-86E1-FA25E7B7BA96}">
      <dgm:prSet/>
      <dgm:spPr/>
      <dgm:t>
        <a:bodyPr/>
        <a:lstStyle/>
        <a:p>
          <a:endParaRPr lang="de-DE"/>
        </a:p>
      </dgm:t>
    </dgm:pt>
    <dgm:pt modelId="{65EE3688-634E-074C-B827-69314DD341A7}">
      <dgm:prSet/>
      <dgm:spPr/>
      <dgm:t>
        <a:bodyPr/>
        <a:lstStyle/>
        <a:p>
          <a:pPr rtl="0"/>
          <a:r>
            <a:rPr lang="de-DE" dirty="0" smtClean="0">
              <a:solidFill>
                <a:schemeClr val="bg1"/>
              </a:solidFill>
              <a:hlinkClick xmlns:r="http://schemas.openxmlformats.org/officeDocument/2006/relationships" r:id="rId1"/>
            </a:rPr>
            <a:t>http://www.w3.org/International/its/ig/</a:t>
          </a:r>
          <a:endParaRPr lang="de-DE" dirty="0">
            <a:solidFill>
              <a:schemeClr val="bg1"/>
            </a:solidFill>
          </a:endParaRPr>
        </a:p>
      </dgm:t>
    </dgm:pt>
    <dgm:pt modelId="{23AF47DB-ADC7-4641-A9CA-477CB71F0D92}" type="parTrans" cxnId="{29790EEA-D800-C146-B37F-3096132A5A1A}">
      <dgm:prSet/>
      <dgm:spPr/>
      <dgm:t>
        <a:bodyPr/>
        <a:lstStyle/>
        <a:p>
          <a:endParaRPr lang="de-DE"/>
        </a:p>
      </dgm:t>
    </dgm:pt>
    <dgm:pt modelId="{DD5CBD24-BD9B-DC4B-B134-A88BE61007F3}" type="sibTrans" cxnId="{29790EEA-D800-C146-B37F-3096132A5A1A}">
      <dgm:prSet/>
      <dgm:spPr/>
      <dgm:t>
        <a:bodyPr/>
        <a:lstStyle/>
        <a:p>
          <a:endParaRPr lang="de-DE"/>
        </a:p>
      </dgm:t>
    </dgm:pt>
    <dgm:pt modelId="{681EB88F-6516-4C80-B6A3-7E2FE3273E72}" type="pres">
      <dgm:prSet presAssocID="{68318D61-B920-4BB3-BC38-5B70EDAD4196}" presName="linear" presStyleCnt="0">
        <dgm:presLayoutVars>
          <dgm:animLvl val="lvl"/>
          <dgm:resizeHandles val="exact"/>
        </dgm:presLayoutVars>
      </dgm:prSet>
      <dgm:spPr/>
      <dgm:t>
        <a:bodyPr/>
        <a:lstStyle/>
        <a:p>
          <a:endParaRPr lang="de-DE"/>
        </a:p>
      </dgm:t>
    </dgm:pt>
    <dgm:pt modelId="{FF7827A9-1D52-4B05-814A-FF4F0F8BE288}" type="pres">
      <dgm:prSet presAssocID="{931F06E3-DDF0-4F88-BADE-D605BDD60A91}" presName="parentText" presStyleLbl="node1" presStyleIdx="0" presStyleCnt="4">
        <dgm:presLayoutVars>
          <dgm:chMax val="0"/>
          <dgm:bulletEnabled val="1"/>
        </dgm:presLayoutVars>
      </dgm:prSet>
      <dgm:spPr/>
      <dgm:t>
        <a:bodyPr/>
        <a:lstStyle/>
        <a:p>
          <a:endParaRPr lang="de-DE"/>
        </a:p>
      </dgm:t>
    </dgm:pt>
    <dgm:pt modelId="{3E16E304-AEF1-4576-9F9C-FE19E3C4B7DC}" type="pres">
      <dgm:prSet presAssocID="{931F06E3-DDF0-4F88-BADE-D605BDD60A91}" presName="childText" presStyleLbl="revTx" presStyleIdx="0" presStyleCnt="4">
        <dgm:presLayoutVars>
          <dgm:bulletEnabled val="1"/>
        </dgm:presLayoutVars>
      </dgm:prSet>
      <dgm:spPr/>
      <dgm:t>
        <a:bodyPr/>
        <a:lstStyle/>
        <a:p>
          <a:endParaRPr lang="de-DE"/>
        </a:p>
      </dgm:t>
    </dgm:pt>
    <dgm:pt modelId="{A68B835D-F17D-4DE7-9C78-9605BD8ECBCA}" type="pres">
      <dgm:prSet presAssocID="{17195FB6-3ABF-4F95-83F5-63633E5C2D54}" presName="parentText" presStyleLbl="node1" presStyleIdx="1" presStyleCnt="4">
        <dgm:presLayoutVars>
          <dgm:chMax val="0"/>
          <dgm:bulletEnabled val="1"/>
        </dgm:presLayoutVars>
      </dgm:prSet>
      <dgm:spPr/>
      <dgm:t>
        <a:bodyPr/>
        <a:lstStyle/>
        <a:p>
          <a:endParaRPr lang="de-DE"/>
        </a:p>
      </dgm:t>
    </dgm:pt>
    <dgm:pt modelId="{970A5017-7CF8-46FF-B936-576000E08741}" type="pres">
      <dgm:prSet presAssocID="{17195FB6-3ABF-4F95-83F5-63633E5C2D54}" presName="childText" presStyleLbl="revTx" presStyleIdx="1" presStyleCnt="4">
        <dgm:presLayoutVars>
          <dgm:bulletEnabled val="1"/>
        </dgm:presLayoutVars>
      </dgm:prSet>
      <dgm:spPr/>
      <dgm:t>
        <a:bodyPr/>
        <a:lstStyle/>
        <a:p>
          <a:endParaRPr lang="de-DE"/>
        </a:p>
      </dgm:t>
    </dgm:pt>
    <dgm:pt modelId="{85A4FA2B-32B5-43DD-AB7A-220B999820EE}" type="pres">
      <dgm:prSet presAssocID="{0BD20C07-EB1C-42CF-B166-CAD6C1B0DA0D}" presName="parentText" presStyleLbl="node1" presStyleIdx="2" presStyleCnt="4">
        <dgm:presLayoutVars>
          <dgm:chMax val="0"/>
          <dgm:bulletEnabled val="1"/>
        </dgm:presLayoutVars>
      </dgm:prSet>
      <dgm:spPr/>
      <dgm:t>
        <a:bodyPr/>
        <a:lstStyle/>
        <a:p>
          <a:endParaRPr lang="de-DE"/>
        </a:p>
      </dgm:t>
    </dgm:pt>
    <dgm:pt modelId="{3A3502E4-3BBA-409B-A37F-CF01559EA906}" type="pres">
      <dgm:prSet presAssocID="{0BD20C07-EB1C-42CF-B166-CAD6C1B0DA0D}" presName="childText" presStyleLbl="revTx" presStyleIdx="2" presStyleCnt="4">
        <dgm:presLayoutVars>
          <dgm:bulletEnabled val="1"/>
        </dgm:presLayoutVars>
      </dgm:prSet>
      <dgm:spPr/>
      <dgm:t>
        <a:bodyPr/>
        <a:lstStyle/>
        <a:p>
          <a:endParaRPr lang="de-DE"/>
        </a:p>
      </dgm:t>
    </dgm:pt>
    <dgm:pt modelId="{A714EF5B-99C7-46F7-945B-BA0D59543D7F}" type="pres">
      <dgm:prSet presAssocID="{E11BE4C3-7656-4F07-8D33-A5987DF8C397}" presName="parentText" presStyleLbl="node1" presStyleIdx="3" presStyleCnt="4">
        <dgm:presLayoutVars>
          <dgm:chMax val="0"/>
          <dgm:bulletEnabled val="1"/>
        </dgm:presLayoutVars>
      </dgm:prSet>
      <dgm:spPr/>
      <dgm:t>
        <a:bodyPr/>
        <a:lstStyle/>
        <a:p>
          <a:endParaRPr lang="de-DE"/>
        </a:p>
      </dgm:t>
    </dgm:pt>
    <dgm:pt modelId="{B16A71AB-BE39-4231-B8E7-EAC1A7DC9FB8}" type="pres">
      <dgm:prSet presAssocID="{E11BE4C3-7656-4F07-8D33-A5987DF8C397}" presName="childText" presStyleLbl="revTx" presStyleIdx="3" presStyleCnt="4">
        <dgm:presLayoutVars>
          <dgm:bulletEnabled val="1"/>
        </dgm:presLayoutVars>
      </dgm:prSet>
      <dgm:spPr/>
      <dgm:t>
        <a:bodyPr/>
        <a:lstStyle/>
        <a:p>
          <a:endParaRPr lang="de-DE"/>
        </a:p>
      </dgm:t>
    </dgm:pt>
  </dgm:ptLst>
  <dgm:cxnLst>
    <dgm:cxn modelId="{DBD129B6-1D14-4614-AE71-9034E412DBBB}" srcId="{68318D61-B920-4BB3-BC38-5B70EDAD4196}" destId="{17195FB6-3ABF-4F95-83F5-63633E5C2D54}" srcOrd="1" destOrd="0" parTransId="{7E0FEBA3-4F92-4D4A-8432-9BF2AD896B4D}" sibTransId="{DEA18E25-A394-4E95-A06A-3054C5CF5865}"/>
    <dgm:cxn modelId="{CAEECC29-FE44-49CF-B610-B8A2A1ABD965}" type="presOf" srcId="{931F06E3-DDF0-4F88-BADE-D605BDD60A91}" destId="{FF7827A9-1D52-4B05-814A-FF4F0F8BE288}" srcOrd="0" destOrd="0" presId="urn:microsoft.com/office/officeart/2005/8/layout/vList2"/>
    <dgm:cxn modelId="{36B21745-685A-4A44-913A-ACA82CCA9C22}" type="presOf" srcId="{65EE3688-634E-074C-B827-69314DD341A7}" destId="{B16A71AB-BE39-4231-B8E7-EAC1A7DC9FB8}" srcOrd="0" destOrd="0" presId="urn:microsoft.com/office/officeart/2005/8/layout/vList2"/>
    <dgm:cxn modelId="{99727816-082E-4AB3-A4FE-1B2788A9EE14}" type="presOf" srcId="{2732C692-4F47-47CD-8E7E-7BCCB145A0ED}" destId="{B16A71AB-BE39-4231-B8E7-EAC1A7DC9FB8}" srcOrd="0" destOrd="1" presId="urn:microsoft.com/office/officeart/2005/8/layout/vList2"/>
    <dgm:cxn modelId="{8681FFA9-9238-4EFE-A14A-0C31ABB510C3}" srcId="{68318D61-B920-4BB3-BC38-5B70EDAD4196}" destId="{0BD20C07-EB1C-42CF-B166-CAD6C1B0DA0D}" srcOrd="2" destOrd="0" parTransId="{60031557-C6C4-4D70-8364-E06FA8142D04}" sibTransId="{AEA80F93-C9D2-48DE-8E5A-2FECAC4D4077}"/>
    <dgm:cxn modelId="{6E1A7674-037B-4EE4-86E1-FA25E7B7BA96}" srcId="{0BD20C07-EB1C-42CF-B166-CAD6C1B0DA0D}" destId="{03E41684-D326-4778-BEE8-269941780251}" srcOrd="0" destOrd="0" parTransId="{9E02DEA0-D708-484D-AB6F-EB0F127D8CD9}" sibTransId="{E6F08C44-CE5E-4FCB-BA94-F912FB48AFBB}"/>
    <dgm:cxn modelId="{21A1CBA3-D205-4467-9806-5F0B48D4844E}" type="presOf" srcId="{0BD20C07-EB1C-42CF-B166-CAD6C1B0DA0D}" destId="{85A4FA2B-32B5-43DD-AB7A-220B999820EE}" srcOrd="0" destOrd="0" presId="urn:microsoft.com/office/officeart/2005/8/layout/vList2"/>
    <dgm:cxn modelId="{3B200695-CABD-4362-B18B-92A463E3EE7C}" type="presOf" srcId="{17195FB6-3ABF-4F95-83F5-63633E5C2D54}" destId="{A68B835D-F17D-4DE7-9C78-9605BD8ECBCA}" srcOrd="0" destOrd="0" presId="urn:microsoft.com/office/officeart/2005/8/layout/vList2"/>
    <dgm:cxn modelId="{96F44FB0-4017-4B54-BC99-037F708438F1}" srcId="{17195FB6-3ABF-4F95-83F5-63633E5C2D54}" destId="{723B5521-F8BB-4917-AADA-CE9E1928B5BA}" srcOrd="0" destOrd="0" parTransId="{0BDE4262-CCD0-4F7B-A396-E570516F7358}" sibTransId="{5B205C6E-DA63-44DD-AA12-BC66EDCEA918}"/>
    <dgm:cxn modelId="{29790EEA-D800-C146-B37F-3096132A5A1A}" srcId="{E11BE4C3-7656-4F07-8D33-A5987DF8C397}" destId="{65EE3688-634E-074C-B827-69314DD341A7}" srcOrd="0" destOrd="0" parTransId="{23AF47DB-ADC7-4641-A9CA-477CB71F0D92}" sibTransId="{DD5CBD24-BD9B-DC4B-B134-A88BE61007F3}"/>
    <dgm:cxn modelId="{4120E80F-E7FE-41E2-BABA-B2FC230DA111}" srcId="{68318D61-B920-4BB3-BC38-5B70EDAD4196}" destId="{931F06E3-DDF0-4F88-BADE-D605BDD60A91}" srcOrd="0" destOrd="0" parTransId="{3EDA13FE-302D-4879-BD48-0EC63D6B2767}" sibTransId="{FCBAC5CD-4E2F-4576-BBC1-D4694456369F}"/>
    <dgm:cxn modelId="{85D10584-3835-4443-8E7A-CF3F6711D20E}" srcId="{68318D61-B920-4BB3-BC38-5B70EDAD4196}" destId="{E11BE4C3-7656-4F07-8D33-A5987DF8C397}" srcOrd="3" destOrd="0" parTransId="{345903E4-FE2C-4A5C-9E0D-0A95CBACE8CE}" sibTransId="{72402B5D-963D-4DBA-8C50-6661EBB62A75}"/>
    <dgm:cxn modelId="{A1AE3B03-B3BE-4D68-B606-40B65AD15497}" type="presOf" srcId="{723B5521-F8BB-4917-AADA-CE9E1928B5BA}" destId="{970A5017-7CF8-46FF-B936-576000E08741}" srcOrd="0" destOrd="0" presId="urn:microsoft.com/office/officeart/2005/8/layout/vList2"/>
    <dgm:cxn modelId="{9B16CA4E-690D-4F80-A0AC-126126EA58C7}" srcId="{17195FB6-3ABF-4F95-83F5-63633E5C2D54}" destId="{CFCD40D2-D63C-4505-860A-0CB5AF9983B3}" srcOrd="2" destOrd="0" parTransId="{D2B60A2D-129C-4FF1-A45E-0C79E3845525}" sibTransId="{0A8A73A0-19FF-4B53-A687-EE1A7A8EA5CC}"/>
    <dgm:cxn modelId="{B0B7996D-4D4A-415E-8F06-A6E394875AE4}" type="presOf" srcId="{E11BE4C3-7656-4F07-8D33-A5987DF8C397}" destId="{A714EF5B-99C7-46F7-945B-BA0D59543D7F}" srcOrd="0" destOrd="0" presId="urn:microsoft.com/office/officeart/2005/8/layout/vList2"/>
    <dgm:cxn modelId="{AB00EC70-0426-4C24-A4F4-3454B9C642C7}" srcId="{E11BE4C3-7656-4F07-8D33-A5987DF8C397}" destId="{2732C692-4F47-47CD-8E7E-7BCCB145A0ED}" srcOrd="1" destOrd="0" parTransId="{5EE42E40-9B8B-49AB-B6F0-C4725C340792}" sibTransId="{15D99974-D251-42DC-A98D-BFBB7D87B0E9}"/>
    <dgm:cxn modelId="{5AA6CCC6-E5FB-42A9-936C-538116A92A76}" type="presOf" srcId="{03E41684-D326-4778-BEE8-269941780251}" destId="{3A3502E4-3BBA-409B-A37F-CF01559EA906}" srcOrd="0" destOrd="0" presId="urn:microsoft.com/office/officeart/2005/8/layout/vList2"/>
    <dgm:cxn modelId="{68918CE1-85D3-4CCE-8F5C-5BD44F582ED2}" srcId="{17195FB6-3ABF-4F95-83F5-63633E5C2D54}" destId="{8EF30821-BE60-4132-B4B1-9C6DF84FF6CD}" srcOrd="1" destOrd="0" parTransId="{BDE5F448-6F6D-4B59-8457-CA6B868DA198}" sibTransId="{74B6715E-E1C8-40D4-AABC-81887F25831B}"/>
    <dgm:cxn modelId="{A46D486F-5260-4776-9037-1DA98494B0A8}" type="presOf" srcId="{CFCD40D2-D63C-4505-860A-0CB5AF9983B3}" destId="{970A5017-7CF8-46FF-B936-576000E08741}" srcOrd="0" destOrd="2" presId="urn:microsoft.com/office/officeart/2005/8/layout/vList2"/>
    <dgm:cxn modelId="{B99FA7E3-16FE-453D-BEE6-CF95349494E2}" type="presOf" srcId="{E8D3E7AC-98BE-4E4D-95A9-ECA80D766B48}" destId="{3E16E304-AEF1-4576-9F9C-FE19E3C4B7DC}" srcOrd="0" destOrd="0" presId="urn:microsoft.com/office/officeart/2005/8/layout/vList2"/>
    <dgm:cxn modelId="{66DDE37C-9B21-47A8-8768-815C45BD4BCF}" type="presOf" srcId="{68318D61-B920-4BB3-BC38-5B70EDAD4196}" destId="{681EB88F-6516-4C80-B6A3-7E2FE3273E72}" srcOrd="0" destOrd="0" presId="urn:microsoft.com/office/officeart/2005/8/layout/vList2"/>
    <dgm:cxn modelId="{588D8FFC-B65C-44B5-9B39-1738C2248FD3}" srcId="{931F06E3-DDF0-4F88-BADE-D605BDD60A91}" destId="{E8D3E7AC-98BE-4E4D-95A9-ECA80D766B48}" srcOrd="0" destOrd="0" parTransId="{3B76F166-3396-45DA-ADB3-D205F8DC7561}" sibTransId="{387DCA8E-8CDB-4DBD-AEE8-2561065E115B}"/>
    <dgm:cxn modelId="{BDA3D550-2136-43DA-A266-535872FC161F}" type="presOf" srcId="{8EF30821-BE60-4132-B4B1-9C6DF84FF6CD}" destId="{970A5017-7CF8-46FF-B936-576000E08741}" srcOrd="0" destOrd="1" presId="urn:microsoft.com/office/officeart/2005/8/layout/vList2"/>
    <dgm:cxn modelId="{114AFE8E-A8DE-4C61-B495-DB40CEB54851}" type="presParOf" srcId="{681EB88F-6516-4C80-B6A3-7E2FE3273E72}" destId="{FF7827A9-1D52-4B05-814A-FF4F0F8BE288}" srcOrd="0" destOrd="0" presId="urn:microsoft.com/office/officeart/2005/8/layout/vList2"/>
    <dgm:cxn modelId="{1E610233-3B48-4695-9224-625BBAA1662E}" type="presParOf" srcId="{681EB88F-6516-4C80-B6A3-7E2FE3273E72}" destId="{3E16E304-AEF1-4576-9F9C-FE19E3C4B7DC}" srcOrd="1" destOrd="0" presId="urn:microsoft.com/office/officeart/2005/8/layout/vList2"/>
    <dgm:cxn modelId="{AA480794-D3B4-42C5-9746-BCA9BF05556F}" type="presParOf" srcId="{681EB88F-6516-4C80-B6A3-7E2FE3273E72}" destId="{A68B835D-F17D-4DE7-9C78-9605BD8ECBCA}" srcOrd="2" destOrd="0" presId="urn:microsoft.com/office/officeart/2005/8/layout/vList2"/>
    <dgm:cxn modelId="{ECC2A277-F531-4918-B50D-818C3F416A31}" type="presParOf" srcId="{681EB88F-6516-4C80-B6A3-7E2FE3273E72}" destId="{970A5017-7CF8-46FF-B936-576000E08741}" srcOrd="3" destOrd="0" presId="urn:microsoft.com/office/officeart/2005/8/layout/vList2"/>
    <dgm:cxn modelId="{9AD2476C-772F-4CE6-BBCD-356B9D9FF963}" type="presParOf" srcId="{681EB88F-6516-4C80-B6A3-7E2FE3273E72}" destId="{85A4FA2B-32B5-43DD-AB7A-220B999820EE}" srcOrd="4" destOrd="0" presId="urn:microsoft.com/office/officeart/2005/8/layout/vList2"/>
    <dgm:cxn modelId="{F8858CCE-A9DF-44E0-B50C-45858063DF71}" type="presParOf" srcId="{681EB88F-6516-4C80-B6A3-7E2FE3273E72}" destId="{3A3502E4-3BBA-409B-A37F-CF01559EA906}" srcOrd="5" destOrd="0" presId="urn:microsoft.com/office/officeart/2005/8/layout/vList2"/>
    <dgm:cxn modelId="{085F88C7-AD2C-48AB-A5F0-146793AC796A}" type="presParOf" srcId="{681EB88F-6516-4C80-B6A3-7E2FE3273E72}" destId="{A714EF5B-99C7-46F7-945B-BA0D59543D7F}" srcOrd="6" destOrd="0" presId="urn:microsoft.com/office/officeart/2005/8/layout/vList2"/>
    <dgm:cxn modelId="{514C16B6-2FE3-4F19-A1CA-85C8A08CF256}" type="presParOf" srcId="{681EB88F-6516-4C80-B6A3-7E2FE3273E72}" destId="{B16A71AB-BE39-4231-B8E7-EAC1A7DC9FB8}"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5E7871-9338-4E83-A085-9CF2DD43EE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AEA3B963-3A79-4A90-B407-A6D47CBAEC43}">
      <dgm:prSet/>
      <dgm:spPr/>
      <dgm:t>
        <a:bodyPr/>
        <a:lstStyle/>
        <a:p>
          <a:pPr rtl="0"/>
          <a:r>
            <a:rPr lang="en-GB" dirty="0" smtClean="0"/>
            <a:t>Say important things</a:t>
          </a:r>
          <a:endParaRPr lang="de-DE" dirty="0"/>
        </a:p>
      </dgm:t>
    </dgm:pt>
    <dgm:pt modelId="{AF99A121-1D7F-4E17-BF93-84C2A88054E7}" type="parTrans" cxnId="{C8394873-EBAC-4B6B-934D-C5E5D5B83F42}">
      <dgm:prSet/>
      <dgm:spPr/>
      <dgm:t>
        <a:bodyPr/>
        <a:lstStyle/>
        <a:p>
          <a:endParaRPr lang="de-DE"/>
        </a:p>
      </dgm:t>
    </dgm:pt>
    <dgm:pt modelId="{2F594035-4AAD-4C4A-A67D-4B9C28DACED2}" type="sibTrans" cxnId="{C8394873-EBAC-4B6B-934D-C5E5D5B83F42}">
      <dgm:prSet/>
      <dgm:spPr/>
      <dgm:t>
        <a:bodyPr/>
        <a:lstStyle/>
        <a:p>
          <a:endParaRPr lang="de-DE"/>
        </a:p>
      </dgm:t>
    </dgm:pt>
    <dgm:pt modelId="{1CEC4D19-FD9B-4920-804B-E5D7EE652E26}">
      <dgm:prSet/>
      <dgm:spPr/>
      <dgm:t>
        <a:bodyPr/>
        <a:lstStyle/>
        <a:p>
          <a:pPr rtl="0"/>
          <a:r>
            <a:rPr lang="en-GB" dirty="0" smtClean="0">
              <a:solidFill>
                <a:schemeClr val="bg1"/>
              </a:solidFill>
            </a:rPr>
            <a:t>“Do not translate”</a:t>
          </a:r>
          <a:endParaRPr lang="de-DE" dirty="0">
            <a:solidFill>
              <a:schemeClr val="bg1"/>
            </a:solidFill>
          </a:endParaRPr>
        </a:p>
      </dgm:t>
    </dgm:pt>
    <dgm:pt modelId="{C066444C-A6CB-47B4-8F9B-EB7DE2DDA3CA}" type="parTrans" cxnId="{658C4C29-B255-4E04-B7BE-D5BAC8380B8F}">
      <dgm:prSet/>
      <dgm:spPr/>
      <dgm:t>
        <a:bodyPr/>
        <a:lstStyle/>
        <a:p>
          <a:endParaRPr lang="de-DE"/>
        </a:p>
      </dgm:t>
    </dgm:pt>
    <dgm:pt modelId="{9AA48A8D-D07A-48AF-8D7E-CD640497D75A}" type="sibTrans" cxnId="{658C4C29-B255-4E04-B7BE-D5BAC8380B8F}">
      <dgm:prSet/>
      <dgm:spPr/>
      <dgm:t>
        <a:bodyPr/>
        <a:lstStyle/>
        <a:p>
          <a:endParaRPr lang="de-DE"/>
        </a:p>
      </dgm:t>
    </dgm:pt>
    <dgm:pt modelId="{675AD714-C30D-4666-A819-9780653A59EC}">
      <dgm:prSet/>
      <dgm:spPr/>
      <dgm:t>
        <a:bodyPr/>
        <a:lstStyle/>
        <a:p>
          <a:pPr rtl="0"/>
          <a:r>
            <a:rPr lang="en-GB" dirty="0" smtClean="0"/>
            <a:t>About specific content</a:t>
          </a:r>
          <a:endParaRPr lang="de-DE" dirty="0"/>
        </a:p>
      </dgm:t>
    </dgm:pt>
    <dgm:pt modelId="{B7D93002-97E5-4A3F-AF8A-E31B2336DBBF}" type="parTrans" cxnId="{D7D400D9-3E8F-428B-9BBF-6B244144B16C}">
      <dgm:prSet/>
      <dgm:spPr/>
      <dgm:t>
        <a:bodyPr/>
        <a:lstStyle/>
        <a:p>
          <a:endParaRPr lang="de-DE"/>
        </a:p>
      </dgm:t>
    </dgm:pt>
    <dgm:pt modelId="{81F305DB-814B-4AB5-8D94-BB96C6FCBA26}" type="sibTrans" cxnId="{D7D400D9-3E8F-428B-9BBF-6B244144B16C}">
      <dgm:prSet/>
      <dgm:spPr/>
      <dgm:t>
        <a:bodyPr/>
        <a:lstStyle/>
        <a:p>
          <a:endParaRPr lang="de-DE"/>
        </a:p>
      </dgm:t>
    </dgm:pt>
    <dgm:pt modelId="{71D94C73-B916-4463-B366-E08FB1C99AC8}">
      <dgm:prSet/>
      <dgm:spPr/>
      <dgm:t>
        <a:bodyPr/>
        <a:lstStyle/>
        <a:p>
          <a:pPr rtl="0"/>
          <a:r>
            <a:rPr lang="en-GB" dirty="0" smtClean="0">
              <a:solidFill>
                <a:schemeClr val="bg1"/>
              </a:solidFill>
            </a:rPr>
            <a:t>“All or selected </a:t>
          </a:r>
          <a:r>
            <a:rPr lang="en-GB" dirty="0" smtClean="0">
              <a:solidFill>
                <a:schemeClr val="bg1"/>
              </a:solidFill>
              <a:latin typeface="Courier New"/>
              <a:cs typeface="Courier New"/>
            </a:rPr>
            <a:t>data</a:t>
          </a:r>
          <a:r>
            <a:rPr lang="en-GB" dirty="0" smtClean="0">
              <a:solidFill>
                <a:schemeClr val="bg1"/>
              </a:solidFill>
            </a:rPr>
            <a:t> elements”</a:t>
          </a:r>
          <a:endParaRPr lang="de-DE" dirty="0">
            <a:solidFill>
              <a:schemeClr val="bg1"/>
            </a:solidFill>
          </a:endParaRPr>
        </a:p>
      </dgm:t>
    </dgm:pt>
    <dgm:pt modelId="{AE9AAF43-E269-425E-9167-2BFC84A7F12F}" type="parTrans" cxnId="{66814C00-D46D-4D34-A89C-8BC760D34719}">
      <dgm:prSet/>
      <dgm:spPr/>
      <dgm:t>
        <a:bodyPr/>
        <a:lstStyle/>
        <a:p>
          <a:endParaRPr lang="de-DE"/>
        </a:p>
      </dgm:t>
    </dgm:pt>
    <dgm:pt modelId="{F35124C7-F6CF-44C0-9777-FE9727CF2EFE}" type="sibTrans" cxnId="{66814C00-D46D-4D34-A89C-8BC760D34719}">
      <dgm:prSet/>
      <dgm:spPr/>
      <dgm:t>
        <a:bodyPr/>
        <a:lstStyle/>
        <a:p>
          <a:endParaRPr lang="de-DE"/>
        </a:p>
      </dgm:t>
    </dgm:pt>
    <dgm:pt modelId="{DD3E669F-0E96-4743-8F0E-93C40DB680B3}">
      <dgm:prSet/>
      <dgm:spPr/>
      <dgm:t>
        <a:bodyPr/>
        <a:lstStyle/>
        <a:p>
          <a:pPr rtl="0"/>
          <a:r>
            <a:rPr lang="en-GB" dirty="0" smtClean="0"/>
            <a:t>In a standard way</a:t>
          </a:r>
          <a:endParaRPr lang="de-DE" dirty="0"/>
        </a:p>
      </dgm:t>
    </dgm:pt>
    <dgm:pt modelId="{55D96821-ADAE-4C78-AEA4-C8F76C852CDB}" type="parTrans" cxnId="{DC9910EA-9C38-43CD-91D3-AC7D1DC7943D}">
      <dgm:prSet/>
      <dgm:spPr/>
      <dgm:t>
        <a:bodyPr/>
        <a:lstStyle/>
        <a:p>
          <a:endParaRPr lang="de-DE"/>
        </a:p>
      </dgm:t>
    </dgm:pt>
    <dgm:pt modelId="{FC8A0410-73E1-4719-9355-BD7070DD2E9A}" type="sibTrans" cxnId="{DC9910EA-9C38-43CD-91D3-AC7D1DC7943D}">
      <dgm:prSet/>
      <dgm:spPr/>
      <dgm:t>
        <a:bodyPr/>
        <a:lstStyle/>
        <a:p>
          <a:endParaRPr lang="de-DE"/>
        </a:p>
      </dgm:t>
    </dgm:pt>
    <dgm:pt modelId="{333CDBA8-4FD1-4443-BFF6-40A1A7DA1FF6}">
      <dgm:prSet/>
      <dgm:spPr/>
      <dgm:t>
        <a:bodyPr/>
        <a:lstStyle/>
        <a:p>
          <a:pPr rtl="0"/>
          <a:r>
            <a:rPr lang="de-DE" dirty="0" err="1" smtClean="0">
              <a:solidFill>
                <a:schemeClr val="bg1"/>
              </a:solidFill>
            </a:rPr>
            <a:t>With</a:t>
          </a:r>
          <a:r>
            <a:rPr lang="de-DE" dirty="0" smtClean="0">
              <a:solidFill>
                <a:schemeClr val="bg1"/>
              </a:solidFill>
            </a:rPr>
            <a:t> </a:t>
          </a:r>
          <a:r>
            <a:rPr lang="de-DE" dirty="0" err="1" smtClean="0">
              <a:solidFill>
                <a:schemeClr val="bg1"/>
              </a:solidFill>
            </a:rPr>
            <a:t>agreed</a:t>
          </a:r>
          <a:r>
            <a:rPr lang="de-DE" dirty="0" smtClean="0">
              <a:solidFill>
                <a:schemeClr val="bg1"/>
              </a:solidFill>
            </a:rPr>
            <a:t> upon </a:t>
          </a:r>
          <a:r>
            <a:rPr lang="de-DE" dirty="0" err="1" smtClean="0">
              <a:solidFill>
                <a:schemeClr val="bg1"/>
              </a:solidFill>
            </a:rPr>
            <a:t>syntax</a:t>
          </a:r>
          <a:r>
            <a:rPr lang="de-DE" dirty="0" smtClean="0">
              <a:solidFill>
                <a:schemeClr val="bg1"/>
              </a:solidFill>
            </a:rPr>
            <a:t> </a:t>
          </a:r>
          <a:r>
            <a:rPr lang="de-DE" dirty="0" err="1" smtClean="0">
              <a:solidFill>
                <a:schemeClr val="bg1"/>
              </a:solidFill>
            </a:rPr>
            <a:t>and</a:t>
          </a:r>
          <a:r>
            <a:rPr lang="de-DE" dirty="0" smtClean="0">
              <a:solidFill>
                <a:schemeClr val="bg1"/>
              </a:solidFill>
            </a:rPr>
            <a:t> </a:t>
          </a:r>
          <a:r>
            <a:rPr lang="de-DE" dirty="0" err="1" smtClean="0">
              <a:solidFill>
                <a:schemeClr val="bg1"/>
              </a:solidFill>
            </a:rPr>
            <a:t>values</a:t>
          </a:r>
          <a:endParaRPr lang="de-DE" dirty="0">
            <a:solidFill>
              <a:schemeClr val="bg1"/>
            </a:solidFill>
          </a:endParaRPr>
        </a:p>
      </dgm:t>
    </dgm:pt>
    <dgm:pt modelId="{F5B4F374-8078-4F87-B362-96991E0E4E0A}" type="parTrans" cxnId="{036A1E78-EC63-4B1A-9B90-FA4A4B15E2C2}">
      <dgm:prSet/>
      <dgm:spPr/>
      <dgm:t>
        <a:bodyPr/>
        <a:lstStyle/>
        <a:p>
          <a:endParaRPr lang="de-DE"/>
        </a:p>
      </dgm:t>
    </dgm:pt>
    <dgm:pt modelId="{D03EFD9C-E0EE-4150-B3FF-762FD17671E3}" type="sibTrans" cxnId="{036A1E78-EC63-4B1A-9B90-FA4A4B15E2C2}">
      <dgm:prSet/>
      <dgm:spPr/>
      <dgm:t>
        <a:bodyPr/>
        <a:lstStyle/>
        <a:p>
          <a:endParaRPr lang="de-DE"/>
        </a:p>
      </dgm:t>
    </dgm:pt>
    <dgm:pt modelId="{EB896F06-990E-4367-93A5-2E4C154B7E12}" type="pres">
      <dgm:prSet presAssocID="{9A5E7871-9338-4E83-A085-9CF2DD43EEF1}" presName="linear" presStyleCnt="0">
        <dgm:presLayoutVars>
          <dgm:animLvl val="lvl"/>
          <dgm:resizeHandles val="exact"/>
        </dgm:presLayoutVars>
      </dgm:prSet>
      <dgm:spPr/>
      <dgm:t>
        <a:bodyPr/>
        <a:lstStyle/>
        <a:p>
          <a:endParaRPr lang="de-DE"/>
        </a:p>
      </dgm:t>
    </dgm:pt>
    <dgm:pt modelId="{5D6F0CED-1853-4AEF-B30A-4DCEFA2EA7D0}" type="pres">
      <dgm:prSet presAssocID="{AEA3B963-3A79-4A90-B407-A6D47CBAEC43}" presName="parentText" presStyleLbl="node1" presStyleIdx="0" presStyleCnt="3" custLinFactNeighborX="-189">
        <dgm:presLayoutVars>
          <dgm:chMax val="0"/>
          <dgm:bulletEnabled val="1"/>
        </dgm:presLayoutVars>
      </dgm:prSet>
      <dgm:spPr/>
      <dgm:t>
        <a:bodyPr/>
        <a:lstStyle/>
        <a:p>
          <a:endParaRPr lang="de-DE"/>
        </a:p>
      </dgm:t>
    </dgm:pt>
    <dgm:pt modelId="{416D268E-BE36-410B-945E-9C13B7511F69}" type="pres">
      <dgm:prSet presAssocID="{AEA3B963-3A79-4A90-B407-A6D47CBAEC43}" presName="childText" presStyleLbl="revTx" presStyleIdx="0" presStyleCnt="3">
        <dgm:presLayoutVars>
          <dgm:bulletEnabled val="1"/>
        </dgm:presLayoutVars>
      </dgm:prSet>
      <dgm:spPr/>
      <dgm:t>
        <a:bodyPr/>
        <a:lstStyle/>
        <a:p>
          <a:endParaRPr lang="de-DE"/>
        </a:p>
      </dgm:t>
    </dgm:pt>
    <dgm:pt modelId="{DA7A4E0B-7BC4-4424-837C-C8E880538374}" type="pres">
      <dgm:prSet presAssocID="{675AD714-C30D-4666-A819-9780653A59EC}" presName="parentText" presStyleLbl="node1" presStyleIdx="1" presStyleCnt="3">
        <dgm:presLayoutVars>
          <dgm:chMax val="0"/>
          <dgm:bulletEnabled val="1"/>
        </dgm:presLayoutVars>
      </dgm:prSet>
      <dgm:spPr/>
      <dgm:t>
        <a:bodyPr/>
        <a:lstStyle/>
        <a:p>
          <a:endParaRPr lang="de-DE"/>
        </a:p>
      </dgm:t>
    </dgm:pt>
    <dgm:pt modelId="{74642061-CFF1-492B-8258-082C5EC1D729}" type="pres">
      <dgm:prSet presAssocID="{675AD714-C30D-4666-A819-9780653A59EC}" presName="childText" presStyleLbl="revTx" presStyleIdx="1" presStyleCnt="3">
        <dgm:presLayoutVars>
          <dgm:bulletEnabled val="1"/>
        </dgm:presLayoutVars>
      </dgm:prSet>
      <dgm:spPr/>
      <dgm:t>
        <a:bodyPr/>
        <a:lstStyle/>
        <a:p>
          <a:endParaRPr lang="de-DE"/>
        </a:p>
      </dgm:t>
    </dgm:pt>
    <dgm:pt modelId="{1BB981FA-D2D1-4E9A-9F8D-6387DDB87F38}" type="pres">
      <dgm:prSet presAssocID="{DD3E669F-0E96-4743-8F0E-93C40DB680B3}" presName="parentText" presStyleLbl="node1" presStyleIdx="2" presStyleCnt="3">
        <dgm:presLayoutVars>
          <dgm:chMax val="0"/>
          <dgm:bulletEnabled val="1"/>
        </dgm:presLayoutVars>
      </dgm:prSet>
      <dgm:spPr/>
      <dgm:t>
        <a:bodyPr/>
        <a:lstStyle/>
        <a:p>
          <a:endParaRPr lang="de-DE"/>
        </a:p>
      </dgm:t>
    </dgm:pt>
    <dgm:pt modelId="{C62AA4BF-2A96-427B-AE78-15F1AC49CFC2}" type="pres">
      <dgm:prSet presAssocID="{DD3E669F-0E96-4743-8F0E-93C40DB680B3}" presName="childText" presStyleLbl="revTx" presStyleIdx="2" presStyleCnt="3">
        <dgm:presLayoutVars>
          <dgm:bulletEnabled val="1"/>
        </dgm:presLayoutVars>
      </dgm:prSet>
      <dgm:spPr/>
      <dgm:t>
        <a:bodyPr/>
        <a:lstStyle/>
        <a:p>
          <a:endParaRPr lang="de-DE"/>
        </a:p>
      </dgm:t>
    </dgm:pt>
  </dgm:ptLst>
  <dgm:cxnLst>
    <dgm:cxn modelId="{DC9910EA-9C38-43CD-91D3-AC7D1DC7943D}" srcId="{9A5E7871-9338-4E83-A085-9CF2DD43EEF1}" destId="{DD3E669F-0E96-4743-8F0E-93C40DB680B3}" srcOrd="2" destOrd="0" parTransId="{55D96821-ADAE-4C78-AEA4-C8F76C852CDB}" sibTransId="{FC8A0410-73E1-4719-9355-BD7070DD2E9A}"/>
    <dgm:cxn modelId="{737ED82F-C41B-4553-BE88-1C1B824024F9}" type="presOf" srcId="{AEA3B963-3A79-4A90-B407-A6D47CBAEC43}" destId="{5D6F0CED-1853-4AEF-B30A-4DCEFA2EA7D0}" srcOrd="0" destOrd="0" presId="urn:microsoft.com/office/officeart/2005/8/layout/vList2"/>
    <dgm:cxn modelId="{C8394873-EBAC-4B6B-934D-C5E5D5B83F42}" srcId="{9A5E7871-9338-4E83-A085-9CF2DD43EEF1}" destId="{AEA3B963-3A79-4A90-B407-A6D47CBAEC43}" srcOrd="0" destOrd="0" parTransId="{AF99A121-1D7F-4E17-BF93-84C2A88054E7}" sibTransId="{2F594035-4AAD-4C4A-A67D-4B9C28DACED2}"/>
    <dgm:cxn modelId="{6B16E077-95B4-4360-8563-B83248B8EC83}" type="presOf" srcId="{71D94C73-B916-4463-B366-E08FB1C99AC8}" destId="{74642061-CFF1-492B-8258-082C5EC1D729}" srcOrd="0" destOrd="0" presId="urn:microsoft.com/office/officeart/2005/8/layout/vList2"/>
    <dgm:cxn modelId="{66814C00-D46D-4D34-A89C-8BC760D34719}" srcId="{675AD714-C30D-4666-A819-9780653A59EC}" destId="{71D94C73-B916-4463-B366-E08FB1C99AC8}" srcOrd="0" destOrd="0" parTransId="{AE9AAF43-E269-425E-9167-2BFC84A7F12F}" sibTransId="{F35124C7-F6CF-44C0-9777-FE9727CF2EFE}"/>
    <dgm:cxn modelId="{E55A139C-9EC1-4548-8171-F4B9BDEE698E}" type="presOf" srcId="{DD3E669F-0E96-4743-8F0E-93C40DB680B3}" destId="{1BB981FA-D2D1-4E9A-9F8D-6387DDB87F38}" srcOrd="0" destOrd="0" presId="urn:microsoft.com/office/officeart/2005/8/layout/vList2"/>
    <dgm:cxn modelId="{658C4C29-B255-4E04-B7BE-D5BAC8380B8F}" srcId="{AEA3B963-3A79-4A90-B407-A6D47CBAEC43}" destId="{1CEC4D19-FD9B-4920-804B-E5D7EE652E26}" srcOrd="0" destOrd="0" parTransId="{C066444C-A6CB-47B4-8F9B-EB7DE2DDA3CA}" sibTransId="{9AA48A8D-D07A-48AF-8D7E-CD640497D75A}"/>
    <dgm:cxn modelId="{036A1E78-EC63-4B1A-9B90-FA4A4B15E2C2}" srcId="{DD3E669F-0E96-4743-8F0E-93C40DB680B3}" destId="{333CDBA8-4FD1-4443-BFF6-40A1A7DA1FF6}" srcOrd="0" destOrd="0" parTransId="{F5B4F374-8078-4F87-B362-96991E0E4E0A}" sibTransId="{D03EFD9C-E0EE-4150-B3FF-762FD17671E3}"/>
    <dgm:cxn modelId="{D7D400D9-3E8F-428B-9BBF-6B244144B16C}" srcId="{9A5E7871-9338-4E83-A085-9CF2DD43EEF1}" destId="{675AD714-C30D-4666-A819-9780653A59EC}" srcOrd="1" destOrd="0" parTransId="{B7D93002-97E5-4A3F-AF8A-E31B2336DBBF}" sibTransId="{81F305DB-814B-4AB5-8D94-BB96C6FCBA26}"/>
    <dgm:cxn modelId="{C63FF78E-64FA-4381-B70A-121E73E3F9CD}" type="presOf" srcId="{9A5E7871-9338-4E83-A085-9CF2DD43EEF1}" destId="{EB896F06-990E-4367-93A5-2E4C154B7E12}" srcOrd="0" destOrd="0" presId="urn:microsoft.com/office/officeart/2005/8/layout/vList2"/>
    <dgm:cxn modelId="{5640C0D0-8695-4288-80B8-53B2B2CDAC50}" type="presOf" srcId="{1CEC4D19-FD9B-4920-804B-E5D7EE652E26}" destId="{416D268E-BE36-410B-945E-9C13B7511F69}" srcOrd="0" destOrd="0" presId="urn:microsoft.com/office/officeart/2005/8/layout/vList2"/>
    <dgm:cxn modelId="{05063E07-4302-4620-B79E-B29D84D5CF7A}" type="presOf" srcId="{675AD714-C30D-4666-A819-9780653A59EC}" destId="{DA7A4E0B-7BC4-4424-837C-C8E880538374}" srcOrd="0" destOrd="0" presId="urn:microsoft.com/office/officeart/2005/8/layout/vList2"/>
    <dgm:cxn modelId="{C09BD45B-0416-487B-AB6E-B9B2221A3077}" type="presOf" srcId="{333CDBA8-4FD1-4443-BFF6-40A1A7DA1FF6}" destId="{C62AA4BF-2A96-427B-AE78-15F1AC49CFC2}" srcOrd="0" destOrd="0" presId="urn:microsoft.com/office/officeart/2005/8/layout/vList2"/>
    <dgm:cxn modelId="{225376D4-B8A9-4C16-8EEB-A0E8404C6C67}" type="presParOf" srcId="{EB896F06-990E-4367-93A5-2E4C154B7E12}" destId="{5D6F0CED-1853-4AEF-B30A-4DCEFA2EA7D0}" srcOrd="0" destOrd="0" presId="urn:microsoft.com/office/officeart/2005/8/layout/vList2"/>
    <dgm:cxn modelId="{1EA698FB-E0FE-466D-AC02-5BEBE5325C40}" type="presParOf" srcId="{EB896F06-990E-4367-93A5-2E4C154B7E12}" destId="{416D268E-BE36-410B-945E-9C13B7511F69}" srcOrd="1" destOrd="0" presId="urn:microsoft.com/office/officeart/2005/8/layout/vList2"/>
    <dgm:cxn modelId="{1A0BC3E2-AA7D-40BB-8613-4D73EC8071D5}" type="presParOf" srcId="{EB896F06-990E-4367-93A5-2E4C154B7E12}" destId="{DA7A4E0B-7BC4-4424-837C-C8E880538374}" srcOrd="2" destOrd="0" presId="urn:microsoft.com/office/officeart/2005/8/layout/vList2"/>
    <dgm:cxn modelId="{67841172-7E60-443E-82ED-A0B3719232B3}" type="presParOf" srcId="{EB896F06-990E-4367-93A5-2E4C154B7E12}" destId="{74642061-CFF1-492B-8258-082C5EC1D729}" srcOrd="3" destOrd="0" presId="urn:microsoft.com/office/officeart/2005/8/layout/vList2"/>
    <dgm:cxn modelId="{0859469F-AC9B-4204-B7D3-2E4FE758B783}" type="presParOf" srcId="{EB896F06-990E-4367-93A5-2E4C154B7E12}" destId="{1BB981FA-D2D1-4E9A-9F8D-6387DDB87F38}" srcOrd="4" destOrd="0" presId="urn:microsoft.com/office/officeart/2005/8/layout/vList2"/>
    <dgm:cxn modelId="{8ACE7379-948C-4B26-B8CA-F7E208D9F789}" type="presParOf" srcId="{EB896F06-990E-4367-93A5-2E4C154B7E12}" destId="{C62AA4BF-2A96-427B-AE78-15F1AC49CFC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D7F925-65F7-4A2F-B40D-84C0EC0DB0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9FA58DE2-DEE3-491B-9909-BBA5D4F06350}">
      <dgm:prSet/>
      <dgm:spPr/>
      <dgm:t>
        <a:bodyPr/>
        <a:lstStyle/>
        <a:p>
          <a:pPr rtl="0"/>
          <a:r>
            <a:rPr lang="en-GB" smtClean="0"/>
            <a:t>Translate, Localization Note, Terminology, Directionality, Language Information, Elements Within Text, Domain, Text Analysis, Locale Filter, Provenance, External Resource, Target Pointer, Id Value, Preserve Space, Localization Quality Issue, Localization Quality Rating, MT Confidence, Allowed Characters, Storage Size</a:t>
          </a:r>
          <a:endParaRPr lang="de-DE"/>
        </a:p>
      </dgm:t>
    </dgm:pt>
    <dgm:pt modelId="{A4F0B131-4B0D-4992-B863-246E91AB4EF0}" type="parTrans" cxnId="{6509624F-2F3C-49F7-8DEB-B2576DAD7E8E}">
      <dgm:prSet/>
      <dgm:spPr/>
      <dgm:t>
        <a:bodyPr/>
        <a:lstStyle/>
        <a:p>
          <a:endParaRPr lang="de-DE"/>
        </a:p>
      </dgm:t>
    </dgm:pt>
    <dgm:pt modelId="{6A29EF5D-CC7C-495A-B52D-4FEDBE200D30}" type="sibTrans" cxnId="{6509624F-2F3C-49F7-8DEB-B2576DAD7E8E}">
      <dgm:prSet/>
      <dgm:spPr/>
      <dgm:t>
        <a:bodyPr/>
        <a:lstStyle/>
        <a:p>
          <a:endParaRPr lang="de-DE"/>
        </a:p>
      </dgm:t>
    </dgm:pt>
    <dgm:pt modelId="{5057EEA8-0C08-4062-AD7D-76D8830D5A10}">
      <dgm:prSet custT="1"/>
      <dgm:spPr>
        <a:solidFill>
          <a:srgbClr val="FFC000"/>
        </a:solidFill>
      </dgm:spPr>
      <dgm:t>
        <a:bodyPr/>
        <a:lstStyle/>
        <a:p>
          <a:pPr rtl="0"/>
          <a:r>
            <a:rPr lang="en-GB" sz="3600" dirty="0" smtClean="0"/>
            <a:t>Definition in prose</a:t>
          </a:r>
          <a:endParaRPr lang="de-DE" sz="3600" dirty="0"/>
        </a:p>
      </dgm:t>
    </dgm:pt>
    <dgm:pt modelId="{2C0ECF58-C4E4-4C1C-A593-D6368474A269}" type="parTrans" cxnId="{F0103917-6D40-48C3-AB33-142B32758200}">
      <dgm:prSet/>
      <dgm:spPr/>
      <dgm:t>
        <a:bodyPr/>
        <a:lstStyle/>
        <a:p>
          <a:endParaRPr lang="de-DE"/>
        </a:p>
      </dgm:t>
    </dgm:pt>
    <dgm:pt modelId="{14927922-650F-4554-AEAB-209D6EA6EAF9}" type="sibTrans" cxnId="{F0103917-6D40-48C3-AB33-142B32758200}">
      <dgm:prSet/>
      <dgm:spPr/>
      <dgm:t>
        <a:bodyPr/>
        <a:lstStyle/>
        <a:p>
          <a:endParaRPr lang="de-DE"/>
        </a:p>
      </dgm:t>
    </dgm:pt>
    <dgm:pt modelId="{FEBCA124-7D34-4D4A-94DC-7C87EDFEA87D}">
      <dgm:prSet custT="1"/>
      <dgm:spPr>
        <a:solidFill>
          <a:srgbClr val="FFC000"/>
        </a:solidFill>
      </dgm:spPr>
      <dgm:t>
        <a:bodyPr/>
        <a:lstStyle/>
        <a:p>
          <a:pPr rtl="0"/>
          <a:r>
            <a:rPr lang="en-GB" sz="3600" dirty="0" smtClean="0"/>
            <a:t>Selection of content via two approaches</a:t>
          </a:r>
          <a:endParaRPr lang="de-DE" sz="3600" dirty="0"/>
        </a:p>
      </dgm:t>
    </dgm:pt>
    <dgm:pt modelId="{C57312A2-B536-4EC6-A09A-FF3687A88B18}" type="parTrans" cxnId="{B4F2052C-6845-40E7-A468-900E87D191A0}">
      <dgm:prSet/>
      <dgm:spPr/>
      <dgm:t>
        <a:bodyPr/>
        <a:lstStyle/>
        <a:p>
          <a:endParaRPr lang="de-DE"/>
        </a:p>
      </dgm:t>
    </dgm:pt>
    <dgm:pt modelId="{740341F7-CB1F-455E-9A6A-EED4591D88A2}" type="sibTrans" cxnId="{B4F2052C-6845-40E7-A468-900E87D191A0}">
      <dgm:prSet/>
      <dgm:spPr/>
      <dgm:t>
        <a:bodyPr/>
        <a:lstStyle/>
        <a:p>
          <a:endParaRPr lang="de-DE"/>
        </a:p>
      </dgm:t>
    </dgm:pt>
    <dgm:pt modelId="{EDEA5F89-FC35-46A2-9097-5286C798833D}" type="pres">
      <dgm:prSet presAssocID="{B5D7F925-65F7-4A2F-B40D-84C0EC0DB008}" presName="linear" presStyleCnt="0">
        <dgm:presLayoutVars>
          <dgm:animLvl val="lvl"/>
          <dgm:resizeHandles val="exact"/>
        </dgm:presLayoutVars>
      </dgm:prSet>
      <dgm:spPr/>
      <dgm:t>
        <a:bodyPr/>
        <a:lstStyle/>
        <a:p>
          <a:endParaRPr lang="de-DE"/>
        </a:p>
      </dgm:t>
    </dgm:pt>
    <dgm:pt modelId="{99DEF549-9B16-4DDD-ADE0-DE935D39931F}" type="pres">
      <dgm:prSet presAssocID="{9FA58DE2-DEE3-491B-9909-BBA5D4F06350}" presName="parentText" presStyleLbl="node1" presStyleIdx="0" presStyleCnt="3">
        <dgm:presLayoutVars>
          <dgm:chMax val="0"/>
          <dgm:bulletEnabled val="1"/>
        </dgm:presLayoutVars>
      </dgm:prSet>
      <dgm:spPr/>
      <dgm:t>
        <a:bodyPr/>
        <a:lstStyle/>
        <a:p>
          <a:endParaRPr lang="de-DE"/>
        </a:p>
      </dgm:t>
    </dgm:pt>
    <dgm:pt modelId="{36D2E785-DAE2-4EB0-B764-C43B9F490B96}" type="pres">
      <dgm:prSet presAssocID="{6A29EF5D-CC7C-495A-B52D-4FEDBE200D30}" presName="spacer" presStyleCnt="0"/>
      <dgm:spPr/>
    </dgm:pt>
    <dgm:pt modelId="{E99D69C8-1584-46A1-98D3-F9C1F60907E5}" type="pres">
      <dgm:prSet presAssocID="{5057EEA8-0C08-4062-AD7D-76D8830D5A10}" presName="parentText" presStyleLbl="node1" presStyleIdx="1" presStyleCnt="3">
        <dgm:presLayoutVars>
          <dgm:chMax val="0"/>
          <dgm:bulletEnabled val="1"/>
        </dgm:presLayoutVars>
      </dgm:prSet>
      <dgm:spPr/>
      <dgm:t>
        <a:bodyPr/>
        <a:lstStyle/>
        <a:p>
          <a:endParaRPr lang="de-DE"/>
        </a:p>
      </dgm:t>
    </dgm:pt>
    <dgm:pt modelId="{88F8624A-A13D-41DC-952F-1283DFA34DC7}" type="pres">
      <dgm:prSet presAssocID="{14927922-650F-4554-AEAB-209D6EA6EAF9}" presName="spacer" presStyleCnt="0"/>
      <dgm:spPr/>
    </dgm:pt>
    <dgm:pt modelId="{571FA26E-2E4E-48D9-A2A1-7B1CA05E6AFA}" type="pres">
      <dgm:prSet presAssocID="{FEBCA124-7D34-4D4A-94DC-7C87EDFEA87D}" presName="parentText" presStyleLbl="node1" presStyleIdx="2" presStyleCnt="3">
        <dgm:presLayoutVars>
          <dgm:chMax val="0"/>
          <dgm:bulletEnabled val="1"/>
        </dgm:presLayoutVars>
      </dgm:prSet>
      <dgm:spPr/>
      <dgm:t>
        <a:bodyPr/>
        <a:lstStyle/>
        <a:p>
          <a:endParaRPr lang="de-DE"/>
        </a:p>
      </dgm:t>
    </dgm:pt>
  </dgm:ptLst>
  <dgm:cxnLst>
    <dgm:cxn modelId="{6509624F-2F3C-49F7-8DEB-B2576DAD7E8E}" srcId="{B5D7F925-65F7-4A2F-B40D-84C0EC0DB008}" destId="{9FA58DE2-DEE3-491B-9909-BBA5D4F06350}" srcOrd="0" destOrd="0" parTransId="{A4F0B131-4B0D-4992-B863-246E91AB4EF0}" sibTransId="{6A29EF5D-CC7C-495A-B52D-4FEDBE200D30}"/>
    <dgm:cxn modelId="{F0103917-6D40-48C3-AB33-142B32758200}" srcId="{B5D7F925-65F7-4A2F-B40D-84C0EC0DB008}" destId="{5057EEA8-0C08-4062-AD7D-76D8830D5A10}" srcOrd="1" destOrd="0" parTransId="{2C0ECF58-C4E4-4C1C-A593-D6368474A269}" sibTransId="{14927922-650F-4554-AEAB-209D6EA6EAF9}"/>
    <dgm:cxn modelId="{B4F2052C-6845-40E7-A468-900E87D191A0}" srcId="{B5D7F925-65F7-4A2F-B40D-84C0EC0DB008}" destId="{FEBCA124-7D34-4D4A-94DC-7C87EDFEA87D}" srcOrd="2" destOrd="0" parTransId="{C57312A2-B536-4EC6-A09A-FF3687A88B18}" sibTransId="{740341F7-CB1F-455E-9A6A-EED4591D88A2}"/>
    <dgm:cxn modelId="{D35B78CF-B88C-48F6-9548-8251454B5212}" type="presOf" srcId="{B5D7F925-65F7-4A2F-B40D-84C0EC0DB008}" destId="{EDEA5F89-FC35-46A2-9097-5286C798833D}" srcOrd="0" destOrd="0" presId="urn:microsoft.com/office/officeart/2005/8/layout/vList2"/>
    <dgm:cxn modelId="{8D50E44B-CD89-46EF-8B36-83C6585E2FCA}" type="presOf" srcId="{9FA58DE2-DEE3-491B-9909-BBA5D4F06350}" destId="{99DEF549-9B16-4DDD-ADE0-DE935D39931F}" srcOrd="0" destOrd="0" presId="urn:microsoft.com/office/officeart/2005/8/layout/vList2"/>
    <dgm:cxn modelId="{A12319AB-0B54-4531-B938-5C657904B1F9}" type="presOf" srcId="{FEBCA124-7D34-4D4A-94DC-7C87EDFEA87D}" destId="{571FA26E-2E4E-48D9-A2A1-7B1CA05E6AFA}" srcOrd="0" destOrd="0" presId="urn:microsoft.com/office/officeart/2005/8/layout/vList2"/>
    <dgm:cxn modelId="{8E9B7427-87F5-4076-8C25-F252974E5FB2}" type="presOf" srcId="{5057EEA8-0C08-4062-AD7D-76D8830D5A10}" destId="{E99D69C8-1584-46A1-98D3-F9C1F60907E5}" srcOrd="0" destOrd="0" presId="urn:microsoft.com/office/officeart/2005/8/layout/vList2"/>
    <dgm:cxn modelId="{0BE2108E-0B18-4F6A-8D4A-693000B2238B}" type="presParOf" srcId="{EDEA5F89-FC35-46A2-9097-5286C798833D}" destId="{99DEF549-9B16-4DDD-ADE0-DE935D39931F}" srcOrd="0" destOrd="0" presId="urn:microsoft.com/office/officeart/2005/8/layout/vList2"/>
    <dgm:cxn modelId="{849C15E4-C72E-4014-929D-434D41E878B0}" type="presParOf" srcId="{EDEA5F89-FC35-46A2-9097-5286C798833D}" destId="{36D2E785-DAE2-4EB0-B764-C43B9F490B96}" srcOrd="1" destOrd="0" presId="urn:microsoft.com/office/officeart/2005/8/layout/vList2"/>
    <dgm:cxn modelId="{C72ABBF0-7C5C-43EC-B269-06C2D2C3DFF8}" type="presParOf" srcId="{EDEA5F89-FC35-46A2-9097-5286C798833D}" destId="{E99D69C8-1584-46A1-98D3-F9C1F60907E5}" srcOrd="2" destOrd="0" presId="urn:microsoft.com/office/officeart/2005/8/layout/vList2"/>
    <dgm:cxn modelId="{E822F27B-E069-4B2B-A924-BEACF995D933}" type="presParOf" srcId="{EDEA5F89-FC35-46A2-9097-5286C798833D}" destId="{88F8624A-A13D-41DC-952F-1283DFA34DC7}" srcOrd="3" destOrd="0" presId="urn:microsoft.com/office/officeart/2005/8/layout/vList2"/>
    <dgm:cxn modelId="{74338CF9-B97C-4FCD-9F25-242824CDC735}" type="presParOf" srcId="{EDEA5F89-FC35-46A2-9097-5286C798833D}" destId="{571FA26E-2E4E-48D9-A2A1-7B1CA05E6AF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751ABA-B882-4100-9BF9-98CC1D3B733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de-DE"/>
        </a:p>
      </dgm:t>
    </dgm:pt>
    <dgm:pt modelId="{7FE67847-1EAB-4796-B4C4-D164CD2BE7B2}">
      <dgm:prSet custT="1"/>
      <dgm:spPr/>
      <dgm:t>
        <a:bodyPr/>
        <a:lstStyle/>
        <a:p>
          <a:pPr rtl="0"/>
          <a:r>
            <a:rPr lang="en-GB" sz="2400" dirty="0" smtClean="0"/>
            <a:t>Selection global</a:t>
          </a:r>
          <a:endParaRPr lang="de-DE" sz="2400" dirty="0"/>
        </a:p>
      </dgm:t>
    </dgm:pt>
    <dgm:pt modelId="{E08C8398-38E2-4C11-9CEA-14D68BF90062}" type="parTrans" cxnId="{F2539776-262C-470D-8A3E-7B4E02FFAD58}">
      <dgm:prSet/>
      <dgm:spPr/>
      <dgm:t>
        <a:bodyPr/>
        <a:lstStyle/>
        <a:p>
          <a:endParaRPr lang="de-DE"/>
        </a:p>
      </dgm:t>
    </dgm:pt>
    <dgm:pt modelId="{50E373D0-40B5-46A7-B10F-BE3E74A5BB68}" type="sibTrans" cxnId="{F2539776-262C-470D-8A3E-7B4E02FFAD58}">
      <dgm:prSet/>
      <dgm:spPr/>
      <dgm:t>
        <a:bodyPr/>
        <a:lstStyle/>
        <a:p>
          <a:endParaRPr lang="de-DE"/>
        </a:p>
      </dgm:t>
    </dgm:pt>
    <dgm:pt modelId="{34B164FD-FA37-4747-BCCA-82AD3D648DE7}">
      <dgm:prSet custT="1"/>
      <dgm:spPr>
        <a:solidFill>
          <a:srgbClr val="FFC000"/>
        </a:solidFill>
      </dgm:spPr>
      <dgm:t>
        <a:bodyPr/>
        <a:lstStyle/>
        <a:p>
          <a:pPr rtl="0"/>
          <a:r>
            <a:rPr lang="en-GB" sz="2400" dirty="0" smtClean="0"/>
            <a:t>Selection local</a:t>
          </a:r>
          <a:endParaRPr lang="de-DE" sz="2400" dirty="0"/>
        </a:p>
      </dgm:t>
    </dgm:pt>
    <dgm:pt modelId="{E419B406-6185-42FC-9DDB-FEC9A3D33A66}" type="parTrans" cxnId="{80F52C6C-21E3-478F-8DC4-42E75F5DD2A6}">
      <dgm:prSet/>
      <dgm:spPr/>
      <dgm:t>
        <a:bodyPr/>
        <a:lstStyle/>
        <a:p>
          <a:endParaRPr lang="de-DE"/>
        </a:p>
      </dgm:t>
    </dgm:pt>
    <dgm:pt modelId="{403AA192-A023-45AC-BE3C-873B1D4125DC}" type="sibTrans" cxnId="{80F52C6C-21E3-478F-8DC4-42E75F5DD2A6}">
      <dgm:prSet/>
      <dgm:spPr/>
      <dgm:t>
        <a:bodyPr/>
        <a:lstStyle/>
        <a:p>
          <a:endParaRPr lang="de-DE"/>
        </a:p>
      </dgm:t>
    </dgm:pt>
    <dgm:pt modelId="{6D544564-6882-4194-9D9C-D37609EDE468}">
      <dgm:prSet custT="1"/>
      <dgm:spPr/>
      <dgm:t>
        <a:bodyPr/>
        <a:lstStyle/>
        <a:p>
          <a:pPr rtl="0"/>
          <a:r>
            <a:rPr lang="en-GB" sz="2400" u="sng" dirty="0" err="1" smtClean="0"/>
            <a:t>XPath</a:t>
          </a:r>
          <a:r>
            <a:rPr lang="en-GB" sz="2400" dirty="0" smtClean="0"/>
            <a:t> to select </a:t>
          </a:r>
          <a:r>
            <a:rPr lang="en-GB" sz="2400" dirty="0" err="1" smtClean="0"/>
            <a:t>markup</a:t>
          </a:r>
          <a:r>
            <a:rPr lang="en-GB" sz="2400" dirty="0" smtClean="0"/>
            <a:t> nodes</a:t>
          </a:r>
          <a:endParaRPr lang="de-DE" sz="2400" dirty="0"/>
        </a:p>
      </dgm:t>
    </dgm:pt>
    <dgm:pt modelId="{6973E732-7457-477E-9AFE-0EAB0FDDCACE}" type="parTrans" cxnId="{D3EF0311-15DD-4331-80B0-7995E863C041}">
      <dgm:prSet/>
      <dgm:spPr/>
      <dgm:t>
        <a:bodyPr/>
        <a:lstStyle/>
        <a:p>
          <a:endParaRPr lang="de-DE"/>
        </a:p>
      </dgm:t>
    </dgm:pt>
    <dgm:pt modelId="{E6559254-16D3-45DA-881F-62FAA2269F22}" type="sibTrans" cxnId="{D3EF0311-15DD-4331-80B0-7995E863C041}">
      <dgm:prSet/>
      <dgm:spPr/>
      <dgm:t>
        <a:bodyPr/>
        <a:lstStyle/>
        <a:p>
          <a:endParaRPr lang="de-DE"/>
        </a:p>
      </dgm:t>
    </dgm:pt>
    <dgm:pt modelId="{4A0D7E87-E4F4-4D2D-8AAD-AF227C2D308E}">
      <dgm:prSet custT="1"/>
      <dgm:spPr>
        <a:solidFill>
          <a:srgbClr val="FFC000"/>
        </a:solidFill>
      </dgm:spPr>
      <dgm:t>
        <a:bodyPr/>
        <a:lstStyle/>
        <a:p>
          <a:pPr rtl="0"/>
          <a:r>
            <a:rPr lang="en-GB" sz="2400" dirty="0" smtClean="0"/>
            <a:t>ITS local attributes</a:t>
          </a:r>
          <a:endParaRPr lang="de-DE" sz="2400" dirty="0"/>
        </a:p>
      </dgm:t>
    </dgm:pt>
    <dgm:pt modelId="{F5728B88-CA4D-4519-9024-4B859D0FA25E}" type="parTrans" cxnId="{1B7FAF0B-14D8-42B2-910C-450DB9837D33}">
      <dgm:prSet/>
      <dgm:spPr/>
      <dgm:t>
        <a:bodyPr/>
        <a:lstStyle/>
        <a:p>
          <a:endParaRPr lang="de-DE"/>
        </a:p>
      </dgm:t>
    </dgm:pt>
    <dgm:pt modelId="{EE4C9092-689C-4B79-9F00-9179928C8437}" type="sibTrans" cxnId="{1B7FAF0B-14D8-42B2-910C-450DB9837D33}">
      <dgm:prSet/>
      <dgm:spPr/>
      <dgm:t>
        <a:bodyPr/>
        <a:lstStyle/>
        <a:p>
          <a:endParaRPr lang="de-DE"/>
        </a:p>
      </dgm:t>
    </dgm:pt>
    <dgm:pt modelId="{AD89DCE8-1F8A-4006-8F22-FE5D94F10DD1}" type="pres">
      <dgm:prSet presAssocID="{30751ABA-B882-4100-9BF9-98CC1D3B7338}" presName="Name0" presStyleCnt="0">
        <dgm:presLayoutVars>
          <dgm:dir/>
          <dgm:animLvl val="lvl"/>
          <dgm:resizeHandles val="exact"/>
        </dgm:presLayoutVars>
      </dgm:prSet>
      <dgm:spPr/>
      <dgm:t>
        <a:bodyPr/>
        <a:lstStyle/>
        <a:p>
          <a:endParaRPr lang="de-DE"/>
        </a:p>
      </dgm:t>
    </dgm:pt>
    <dgm:pt modelId="{FD63233F-B863-463E-8BF6-95CF44197533}" type="pres">
      <dgm:prSet presAssocID="{7FE67847-1EAB-4796-B4C4-D164CD2BE7B2}" presName="linNode" presStyleCnt="0"/>
      <dgm:spPr/>
    </dgm:pt>
    <dgm:pt modelId="{5D617E6A-787C-41ED-BC37-6A3491C7BF2C}" type="pres">
      <dgm:prSet presAssocID="{7FE67847-1EAB-4796-B4C4-D164CD2BE7B2}" presName="parentText" presStyleLbl="node1" presStyleIdx="0" presStyleCnt="2">
        <dgm:presLayoutVars>
          <dgm:chMax val="1"/>
          <dgm:bulletEnabled val="1"/>
        </dgm:presLayoutVars>
      </dgm:prSet>
      <dgm:spPr/>
      <dgm:t>
        <a:bodyPr/>
        <a:lstStyle/>
        <a:p>
          <a:endParaRPr lang="de-DE"/>
        </a:p>
      </dgm:t>
    </dgm:pt>
    <dgm:pt modelId="{68DE6E2D-568C-4082-BE6E-4648F85DA51B}" type="pres">
      <dgm:prSet presAssocID="{7FE67847-1EAB-4796-B4C4-D164CD2BE7B2}" presName="descendantText" presStyleLbl="alignAccFollowNode1" presStyleIdx="0" presStyleCnt="2">
        <dgm:presLayoutVars>
          <dgm:bulletEnabled val="1"/>
        </dgm:presLayoutVars>
      </dgm:prSet>
      <dgm:spPr/>
      <dgm:t>
        <a:bodyPr/>
        <a:lstStyle/>
        <a:p>
          <a:endParaRPr lang="de-DE"/>
        </a:p>
      </dgm:t>
    </dgm:pt>
    <dgm:pt modelId="{2BF25E6F-7AC8-48A3-9228-3BA59C185043}" type="pres">
      <dgm:prSet presAssocID="{50E373D0-40B5-46A7-B10F-BE3E74A5BB68}" presName="sp" presStyleCnt="0"/>
      <dgm:spPr/>
    </dgm:pt>
    <dgm:pt modelId="{0E1197FB-8187-415C-910B-9D533FABB11E}" type="pres">
      <dgm:prSet presAssocID="{34B164FD-FA37-4747-BCCA-82AD3D648DE7}" presName="linNode" presStyleCnt="0"/>
      <dgm:spPr/>
    </dgm:pt>
    <dgm:pt modelId="{38825388-3498-49FB-8CF3-36CABA175AD1}" type="pres">
      <dgm:prSet presAssocID="{34B164FD-FA37-4747-BCCA-82AD3D648DE7}" presName="parentText" presStyleLbl="node1" presStyleIdx="1" presStyleCnt="2" custLinFactNeighborY="1902">
        <dgm:presLayoutVars>
          <dgm:chMax val="1"/>
          <dgm:bulletEnabled val="1"/>
        </dgm:presLayoutVars>
      </dgm:prSet>
      <dgm:spPr/>
      <dgm:t>
        <a:bodyPr/>
        <a:lstStyle/>
        <a:p>
          <a:endParaRPr lang="de-DE"/>
        </a:p>
      </dgm:t>
    </dgm:pt>
    <dgm:pt modelId="{FCC960BD-18CF-40CF-A5D8-4E48E93FE0FE}" type="pres">
      <dgm:prSet presAssocID="{34B164FD-FA37-4747-BCCA-82AD3D648DE7}" presName="descendantText" presStyleLbl="alignAccFollowNode1" presStyleIdx="1" presStyleCnt="2" custLinFactNeighborY="7122">
        <dgm:presLayoutVars>
          <dgm:bulletEnabled val="1"/>
        </dgm:presLayoutVars>
      </dgm:prSet>
      <dgm:spPr/>
      <dgm:t>
        <a:bodyPr/>
        <a:lstStyle/>
        <a:p>
          <a:endParaRPr lang="de-DE"/>
        </a:p>
      </dgm:t>
    </dgm:pt>
  </dgm:ptLst>
  <dgm:cxnLst>
    <dgm:cxn modelId="{0CB0FDDE-6ED0-40DD-8571-BA95B98AD6F7}" type="presOf" srcId="{34B164FD-FA37-4747-BCCA-82AD3D648DE7}" destId="{38825388-3498-49FB-8CF3-36CABA175AD1}" srcOrd="0" destOrd="0" presId="urn:microsoft.com/office/officeart/2005/8/layout/vList5"/>
    <dgm:cxn modelId="{93DFB11D-B3B4-4E75-BE3A-6E4C94CD7950}" type="presOf" srcId="{7FE67847-1EAB-4796-B4C4-D164CD2BE7B2}" destId="{5D617E6A-787C-41ED-BC37-6A3491C7BF2C}" srcOrd="0" destOrd="0" presId="urn:microsoft.com/office/officeart/2005/8/layout/vList5"/>
    <dgm:cxn modelId="{1B7FAF0B-14D8-42B2-910C-450DB9837D33}" srcId="{34B164FD-FA37-4747-BCCA-82AD3D648DE7}" destId="{4A0D7E87-E4F4-4D2D-8AAD-AF227C2D308E}" srcOrd="0" destOrd="0" parTransId="{F5728B88-CA4D-4519-9024-4B859D0FA25E}" sibTransId="{EE4C9092-689C-4B79-9F00-9179928C8437}"/>
    <dgm:cxn modelId="{FEDB1418-2331-4E05-92D8-4EE1E2AA3097}" type="presOf" srcId="{6D544564-6882-4194-9D9C-D37609EDE468}" destId="{68DE6E2D-568C-4082-BE6E-4648F85DA51B}" srcOrd="0" destOrd="0" presId="urn:microsoft.com/office/officeart/2005/8/layout/vList5"/>
    <dgm:cxn modelId="{ABA4D2D3-BCFC-464B-9FAB-FF379F878B27}" type="presOf" srcId="{30751ABA-B882-4100-9BF9-98CC1D3B7338}" destId="{AD89DCE8-1F8A-4006-8F22-FE5D94F10DD1}" srcOrd="0" destOrd="0" presId="urn:microsoft.com/office/officeart/2005/8/layout/vList5"/>
    <dgm:cxn modelId="{F2539776-262C-470D-8A3E-7B4E02FFAD58}" srcId="{30751ABA-B882-4100-9BF9-98CC1D3B7338}" destId="{7FE67847-1EAB-4796-B4C4-D164CD2BE7B2}" srcOrd="0" destOrd="0" parTransId="{E08C8398-38E2-4C11-9CEA-14D68BF90062}" sibTransId="{50E373D0-40B5-46A7-B10F-BE3E74A5BB68}"/>
    <dgm:cxn modelId="{61C9194C-BB31-457A-B052-4BD28AD4B3E6}" type="presOf" srcId="{4A0D7E87-E4F4-4D2D-8AAD-AF227C2D308E}" destId="{FCC960BD-18CF-40CF-A5D8-4E48E93FE0FE}" srcOrd="0" destOrd="0" presId="urn:microsoft.com/office/officeart/2005/8/layout/vList5"/>
    <dgm:cxn modelId="{D3EF0311-15DD-4331-80B0-7995E863C041}" srcId="{7FE67847-1EAB-4796-B4C4-D164CD2BE7B2}" destId="{6D544564-6882-4194-9D9C-D37609EDE468}" srcOrd="0" destOrd="0" parTransId="{6973E732-7457-477E-9AFE-0EAB0FDDCACE}" sibTransId="{E6559254-16D3-45DA-881F-62FAA2269F22}"/>
    <dgm:cxn modelId="{80F52C6C-21E3-478F-8DC4-42E75F5DD2A6}" srcId="{30751ABA-B882-4100-9BF9-98CC1D3B7338}" destId="{34B164FD-FA37-4747-BCCA-82AD3D648DE7}" srcOrd="1" destOrd="0" parTransId="{E419B406-6185-42FC-9DDB-FEC9A3D33A66}" sibTransId="{403AA192-A023-45AC-BE3C-873B1D4125DC}"/>
    <dgm:cxn modelId="{02C9298A-FEB2-49B3-8EBE-82CC357F37AC}" type="presParOf" srcId="{AD89DCE8-1F8A-4006-8F22-FE5D94F10DD1}" destId="{FD63233F-B863-463E-8BF6-95CF44197533}" srcOrd="0" destOrd="0" presId="urn:microsoft.com/office/officeart/2005/8/layout/vList5"/>
    <dgm:cxn modelId="{D72E1FEF-8C02-4BD9-8D4E-75FCC00491E3}" type="presParOf" srcId="{FD63233F-B863-463E-8BF6-95CF44197533}" destId="{5D617E6A-787C-41ED-BC37-6A3491C7BF2C}" srcOrd="0" destOrd="0" presId="urn:microsoft.com/office/officeart/2005/8/layout/vList5"/>
    <dgm:cxn modelId="{8816D011-7215-4A03-BCA6-7300A628FBD9}" type="presParOf" srcId="{FD63233F-B863-463E-8BF6-95CF44197533}" destId="{68DE6E2D-568C-4082-BE6E-4648F85DA51B}" srcOrd="1" destOrd="0" presId="urn:microsoft.com/office/officeart/2005/8/layout/vList5"/>
    <dgm:cxn modelId="{162DE087-342F-4856-8276-18ADA3EA0A80}" type="presParOf" srcId="{AD89DCE8-1F8A-4006-8F22-FE5D94F10DD1}" destId="{2BF25E6F-7AC8-48A3-9228-3BA59C185043}" srcOrd="1" destOrd="0" presId="urn:microsoft.com/office/officeart/2005/8/layout/vList5"/>
    <dgm:cxn modelId="{F67B20B9-4D61-4C40-A0F5-43FFEEDCBAEA}" type="presParOf" srcId="{AD89DCE8-1F8A-4006-8F22-FE5D94F10DD1}" destId="{0E1197FB-8187-415C-910B-9D533FABB11E}" srcOrd="2" destOrd="0" presId="urn:microsoft.com/office/officeart/2005/8/layout/vList5"/>
    <dgm:cxn modelId="{C8F192B2-298C-4325-8822-7A77EC6C5B78}" type="presParOf" srcId="{0E1197FB-8187-415C-910B-9D533FABB11E}" destId="{38825388-3498-49FB-8CF3-36CABA175AD1}" srcOrd="0" destOrd="0" presId="urn:microsoft.com/office/officeart/2005/8/layout/vList5"/>
    <dgm:cxn modelId="{C570E212-26C6-43E2-A02D-800016DF0227}" type="presParOf" srcId="{0E1197FB-8187-415C-910B-9D533FABB11E}" destId="{FCC960BD-18CF-40CF-A5D8-4E48E93FE0F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4A55EF-CECB-428A-A6E9-39E393CFFDA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CA9991FB-7D5B-4F7E-BA85-F510C6C21998}">
      <dgm:prSet/>
      <dgm:spPr>
        <a:noFill/>
      </dgm:spPr>
      <dgm:t>
        <a:bodyPr/>
        <a:lstStyle/>
        <a:p>
          <a:pPr rtl="0"/>
          <a:r>
            <a:rPr lang="de-DE" dirty="0" smtClean="0">
              <a:solidFill>
                <a:schemeClr val="bg1"/>
              </a:solidFill>
            </a:rPr>
            <a:t>ITS </a:t>
          </a:r>
          <a:r>
            <a:rPr lang="de-DE" dirty="0" err="1" smtClean="0">
              <a:solidFill>
                <a:schemeClr val="bg1"/>
              </a:solidFill>
            </a:rPr>
            <a:t>selection</a:t>
          </a:r>
          <a:r>
            <a:rPr lang="de-DE" dirty="0" smtClean="0">
              <a:solidFill>
                <a:schemeClr val="bg1"/>
              </a:solidFill>
            </a:rPr>
            <a:t> </a:t>
          </a:r>
          <a:r>
            <a:rPr lang="de-DE" dirty="0" err="1" smtClean="0">
              <a:solidFill>
                <a:schemeClr val="bg1"/>
              </a:solidFill>
            </a:rPr>
            <a:t>can</a:t>
          </a:r>
          <a:r>
            <a:rPr lang="de-DE" dirty="0" smtClean="0">
              <a:solidFill>
                <a:schemeClr val="bg1"/>
              </a:solidFill>
            </a:rPr>
            <a:t> </a:t>
          </a:r>
          <a:r>
            <a:rPr lang="de-DE" dirty="0" err="1" smtClean="0">
              <a:solidFill>
                <a:schemeClr val="bg1"/>
              </a:solidFill>
            </a:rPr>
            <a:t>be</a:t>
          </a:r>
          <a:r>
            <a:rPr lang="de-DE" dirty="0" smtClean="0">
              <a:solidFill>
                <a:schemeClr val="bg1"/>
              </a:solidFill>
            </a:rPr>
            <a:t> </a:t>
          </a:r>
          <a:r>
            <a:rPr lang="de-DE" dirty="0" err="1" smtClean="0">
              <a:solidFill>
                <a:schemeClr val="bg1"/>
              </a:solidFill>
            </a:rPr>
            <a:t>compared</a:t>
          </a:r>
          <a:r>
            <a:rPr lang="de-DE" dirty="0" smtClean="0">
              <a:solidFill>
                <a:schemeClr val="bg1"/>
              </a:solidFill>
            </a:rPr>
            <a:t> </a:t>
          </a:r>
          <a:r>
            <a:rPr lang="de-DE" dirty="0" err="1" smtClean="0">
              <a:solidFill>
                <a:schemeClr val="bg1"/>
              </a:solidFill>
            </a:rPr>
            <a:t>to</a:t>
          </a:r>
          <a:r>
            <a:rPr lang="de-DE" dirty="0" smtClean="0">
              <a:solidFill>
                <a:schemeClr val="bg1"/>
              </a:solidFill>
            </a:rPr>
            <a:t> CSS</a:t>
          </a:r>
          <a:endParaRPr lang="de-DE" dirty="0">
            <a:solidFill>
              <a:schemeClr val="bg1"/>
            </a:solidFill>
          </a:endParaRPr>
        </a:p>
      </dgm:t>
    </dgm:pt>
    <dgm:pt modelId="{31DA0A46-0382-4A67-944B-F4722CDF72D9}" type="parTrans" cxnId="{672FB66D-2E22-4CB1-A60F-5A2B0CB0337E}">
      <dgm:prSet/>
      <dgm:spPr/>
      <dgm:t>
        <a:bodyPr/>
        <a:lstStyle/>
        <a:p>
          <a:endParaRPr lang="de-DE"/>
        </a:p>
      </dgm:t>
    </dgm:pt>
    <dgm:pt modelId="{56300A40-0079-4380-8030-2609D6B8D65E}" type="sibTrans" cxnId="{672FB66D-2E22-4CB1-A60F-5A2B0CB0337E}">
      <dgm:prSet/>
      <dgm:spPr/>
      <dgm:t>
        <a:bodyPr/>
        <a:lstStyle/>
        <a:p>
          <a:endParaRPr lang="de-DE"/>
        </a:p>
      </dgm:t>
    </dgm:pt>
    <dgm:pt modelId="{91A13CDF-812D-4A5D-BAB4-3ED1082B9264}">
      <dgm:prSet/>
      <dgm:spPr/>
      <dgm:t>
        <a:bodyPr/>
        <a:lstStyle/>
        <a:p>
          <a:pPr rtl="0"/>
          <a:r>
            <a:rPr lang="en-GB" dirty="0" smtClean="0">
              <a:solidFill>
                <a:schemeClr val="bg1"/>
              </a:solidFill>
            </a:rPr>
            <a:t>global = “style” element</a:t>
          </a:r>
          <a:endParaRPr lang="de-DE" dirty="0">
            <a:solidFill>
              <a:schemeClr val="bg1"/>
            </a:solidFill>
          </a:endParaRPr>
        </a:p>
      </dgm:t>
    </dgm:pt>
    <dgm:pt modelId="{81C6890C-83DB-4BF3-8455-FB432E8A9DE9}" type="parTrans" cxnId="{880F3390-1B23-4FED-9D78-8D0D7AC7B4AC}">
      <dgm:prSet/>
      <dgm:spPr/>
      <dgm:t>
        <a:bodyPr/>
        <a:lstStyle/>
        <a:p>
          <a:endParaRPr lang="de-DE"/>
        </a:p>
      </dgm:t>
    </dgm:pt>
    <dgm:pt modelId="{A068E2C4-5AE1-43D4-BDAD-5418BBC0B78B}" type="sibTrans" cxnId="{880F3390-1B23-4FED-9D78-8D0D7AC7B4AC}">
      <dgm:prSet/>
      <dgm:spPr/>
      <dgm:t>
        <a:bodyPr/>
        <a:lstStyle/>
        <a:p>
          <a:endParaRPr lang="de-DE"/>
        </a:p>
      </dgm:t>
    </dgm:pt>
    <dgm:pt modelId="{1626FF35-2C01-4B87-B3D7-D5C68F86CA89}">
      <dgm:prSet/>
      <dgm:spPr/>
      <dgm:t>
        <a:bodyPr/>
        <a:lstStyle/>
        <a:p>
          <a:pPr rtl="0"/>
          <a:r>
            <a:rPr lang="en-GB" dirty="0" smtClean="0">
              <a:solidFill>
                <a:schemeClr val="bg1"/>
              </a:solidFill>
            </a:rPr>
            <a:t>local = “style” attribute</a:t>
          </a:r>
          <a:endParaRPr lang="de-DE" dirty="0">
            <a:solidFill>
              <a:schemeClr val="bg1"/>
            </a:solidFill>
          </a:endParaRPr>
        </a:p>
      </dgm:t>
    </dgm:pt>
    <dgm:pt modelId="{318D4D39-9012-4360-A4F2-80E26A3503FC}" type="parTrans" cxnId="{03AA9B83-528B-446A-8129-7839BB84B3AA}">
      <dgm:prSet/>
      <dgm:spPr/>
      <dgm:t>
        <a:bodyPr/>
        <a:lstStyle/>
        <a:p>
          <a:endParaRPr lang="de-DE"/>
        </a:p>
      </dgm:t>
    </dgm:pt>
    <dgm:pt modelId="{E73567C1-11D1-4BCC-97AB-906B9C3F1984}" type="sibTrans" cxnId="{03AA9B83-528B-446A-8129-7839BB84B3AA}">
      <dgm:prSet/>
      <dgm:spPr/>
      <dgm:t>
        <a:bodyPr/>
        <a:lstStyle/>
        <a:p>
          <a:endParaRPr lang="de-DE"/>
        </a:p>
      </dgm:t>
    </dgm:pt>
    <dgm:pt modelId="{7332F7F4-0469-44F2-BC0D-9DBB73A1C8F8}" type="pres">
      <dgm:prSet presAssocID="{164A55EF-CECB-428A-A6E9-39E393CFFDA9}" presName="linear" presStyleCnt="0">
        <dgm:presLayoutVars>
          <dgm:animLvl val="lvl"/>
          <dgm:resizeHandles val="exact"/>
        </dgm:presLayoutVars>
      </dgm:prSet>
      <dgm:spPr/>
      <dgm:t>
        <a:bodyPr/>
        <a:lstStyle/>
        <a:p>
          <a:endParaRPr lang="de-DE"/>
        </a:p>
      </dgm:t>
    </dgm:pt>
    <dgm:pt modelId="{E66EB3AA-5F0C-40DB-8181-857526BF6C9B}" type="pres">
      <dgm:prSet presAssocID="{CA9991FB-7D5B-4F7E-BA85-F510C6C21998}" presName="parentText" presStyleLbl="node1" presStyleIdx="0" presStyleCnt="1">
        <dgm:presLayoutVars>
          <dgm:chMax val="0"/>
          <dgm:bulletEnabled val="1"/>
        </dgm:presLayoutVars>
      </dgm:prSet>
      <dgm:spPr/>
      <dgm:t>
        <a:bodyPr/>
        <a:lstStyle/>
        <a:p>
          <a:endParaRPr lang="de-DE"/>
        </a:p>
      </dgm:t>
    </dgm:pt>
    <dgm:pt modelId="{D0D8C4C5-B8CB-4B63-AF75-FB1B89044034}" type="pres">
      <dgm:prSet presAssocID="{CA9991FB-7D5B-4F7E-BA85-F510C6C21998}" presName="childText" presStyleLbl="revTx" presStyleIdx="0" presStyleCnt="1">
        <dgm:presLayoutVars>
          <dgm:bulletEnabled val="1"/>
        </dgm:presLayoutVars>
      </dgm:prSet>
      <dgm:spPr/>
      <dgm:t>
        <a:bodyPr/>
        <a:lstStyle/>
        <a:p>
          <a:endParaRPr lang="de-DE"/>
        </a:p>
      </dgm:t>
    </dgm:pt>
  </dgm:ptLst>
  <dgm:cxnLst>
    <dgm:cxn modelId="{6CC69A63-89C3-4C39-8C6D-0BA4159CC5CE}" type="presOf" srcId="{91A13CDF-812D-4A5D-BAB4-3ED1082B9264}" destId="{D0D8C4C5-B8CB-4B63-AF75-FB1B89044034}" srcOrd="0" destOrd="0" presId="urn:microsoft.com/office/officeart/2005/8/layout/vList2"/>
    <dgm:cxn modelId="{AC8254CE-61FE-412F-8E03-B11C6F8DA4A9}" type="presOf" srcId="{1626FF35-2C01-4B87-B3D7-D5C68F86CA89}" destId="{D0D8C4C5-B8CB-4B63-AF75-FB1B89044034}" srcOrd="0" destOrd="1" presId="urn:microsoft.com/office/officeart/2005/8/layout/vList2"/>
    <dgm:cxn modelId="{03AA9B83-528B-446A-8129-7839BB84B3AA}" srcId="{CA9991FB-7D5B-4F7E-BA85-F510C6C21998}" destId="{1626FF35-2C01-4B87-B3D7-D5C68F86CA89}" srcOrd="1" destOrd="0" parTransId="{318D4D39-9012-4360-A4F2-80E26A3503FC}" sibTransId="{E73567C1-11D1-4BCC-97AB-906B9C3F1984}"/>
    <dgm:cxn modelId="{880F3390-1B23-4FED-9D78-8D0D7AC7B4AC}" srcId="{CA9991FB-7D5B-4F7E-BA85-F510C6C21998}" destId="{91A13CDF-812D-4A5D-BAB4-3ED1082B9264}" srcOrd="0" destOrd="0" parTransId="{81C6890C-83DB-4BF3-8455-FB432E8A9DE9}" sibTransId="{A068E2C4-5AE1-43D4-BDAD-5418BBC0B78B}"/>
    <dgm:cxn modelId="{3CF39182-BE33-46C8-B111-BDCB5476B60B}" type="presOf" srcId="{164A55EF-CECB-428A-A6E9-39E393CFFDA9}" destId="{7332F7F4-0469-44F2-BC0D-9DBB73A1C8F8}" srcOrd="0" destOrd="0" presId="urn:microsoft.com/office/officeart/2005/8/layout/vList2"/>
    <dgm:cxn modelId="{4965C4BE-5206-469F-A9B4-1140E9F334BC}" type="presOf" srcId="{CA9991FB-7D5B-4F7E-BA85-F510C6C21998}" destId="{E66EB3AA-5F0C-40DB-8181-857526BF6C9B}" srcOrd="0" destOrd="0" presId="urn:microsoft.com/office/officeart/2005/8/layout/vList2"/>
    <dgm:cxn modelId="{672FB66D-2E22-4CB1-A60F-5A2B0CB0337E}" srcId="{164A55EF-CECB-428A-A6E9-39E393CFFDA9}" destId="{CA9991FB-7D5B-4F7E-BA85-F510C6C21998}" srcOrd="0" destOrd="0" parTransId="{31DA0A46-0382-4A67-944B-F4722CDF72D9}" sibTransId="{56300A40-0079-4380-8030-2609D6B8D65E}"/>
    <dgm:cxn modelId="{217A9F51-DC45-44EB-B15A-205963CA9A68}" type="presParOf" srcId="{7332F7F4-0469-44F2-BC0D-9DBB73A1C8F8}" destId="{E66EB3AA-5F0C-40DB-8181-857526BF6C9B}" srcOrd="0" destOrd="0" presId="urn:microsoft.com/office/officeart/2005/8/layout/vList2"/>
    <dgm:cxn modelId="{165DBBF6-D62E-49BA-9FB5-F3DCD4DCAADF}" type="presParOf" srcId="{7332F7F4-0469-44F2-BC0D-9DBB73A1C8F8}" destId="{D0D8C4C5-B8CB-4B63-AF75-FB1B89044034}"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708F67B-88BE-47D3-9AA4-38C2EA76874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de-DE"/>
        </a:p>
      </dgm:t>
    </dgm:pt>
    <dgm:pt modelId="{7782DB19-61B0-4101-9D55-745669FCF3C3}">
      <dgm:prSet/>
      <dgm:spPr/>
      <dgm:t>
        <a:bodyPr/>
        <a:lstStyle/>
        <a:p>
          <a:pPr rtl="0"/>
          <a:r>
            <a:rPr lang="en-GB" dirty="0" smtClean="0"/>
            <a:t>Pre-defined (if appl.) meta data values</a:t>
          </a:r>
          <a:endParaRPr lang="de-DE" dirty="0"/>
        </a:p>
      </dgm:t>
    </dgm:pt>
    <dgm:pt modelId="{52BD387C-2DFC-41C8-93FB-32DE10DA7AD5}" type="parTrans" cxnId="{6DF0EDFA-E404-40B8-AF8F-77FD7C3711FC}">
      <dgm:prSet/>
      <dgm:spPr/>
      <dgm:t>
        <a:bodyPr/>
        <a:lstStyle/>
        <a:p>
          <a:endParaRPr lang="de-DE"/>
        </a:p>
      </dgm:t>
    </dgm:pt>
    <dgm:pt modelId="{D9AD362C-8AC8-44D0-A553-5440E2D670DA}" type="sibTrans" cxnId="{6DF0EDFA-E404-40B8-AF8F-77FD7C3711FC}">
      <dgm:prSet/>
      <dgm:spPr/>
      <dgm:t>
        <a:bodyPr/>
        <a:lstStyle/>
        <a:p>
          <a:endParaRPr lang="de-DE"/>
        </a:p>
      </dgm:t>
    </dgm:pt>
    <dgm:pt modelId="{9DA00044-9C76-4274-99B0-C3E7DECAC7E0}">
      <dgm:prSet/>
      <dgm:spPr/>
      <dgm:t>
        <a:bodyPr/>
        <a:lstStyle/>
        <a:p>
          <a:pPr rtl="0"/>
          <a:r>
            <a:rPr lang="en-GB" smtClean="0"/>
            <a:t>“Translate”: “yes” or “no”</a:t>
          </a:r>
          <a:endParaRPr lang="de-DE"/>
        </a:p>
      </dgm:t>
    </dgm:pt>
    <dgm:pt modelId="{3FD1FAF7-A19E-4126-9735-B72CFBEE75DC}" type="parTrans" cxnId="{99E71ACA-9095-4F32-AAA7-412FFCEAEFAE}">
      <dgm:prSet/>
      <dgm:spPr/>
      <dgm:t>
        <a:bodyPr/>
        <a:lstStyle/>
        <a:p>
          <a:endParaRPr lang="de-DE"/>
        </a:p>
      </dgm:t>
    </dgm:pt>
    <dgm:pt modelId="{9D1195B7-C8E0-461E-AD6E-131419DCD0EB}" type="sibTrans" cxnId="{99E71ACA-9095-4F32-AAA7-412FFCEAEFAE}">
      <dgm:prSet/>
      <dgm:spPr/>
      <dgm:t>
        <a:bodyPr/>
        <a:lstStyle/>
        <a:p>
          <a:endParaRPr lang="de-DE"/>
        </a:p>
      </dgm:t>
    </dgm:pt>
    <dgm:pt modelId="{B6D6E671-CBE7-4000-BD2E-9B76410E2A2E}">
      <dgm:prSet/>
      <dgm:spPr/>
      <dgm:t>
        <a:bodyPr/>
        <a:lstStyle/>
        <a:p>
          <a:pPr rtl="0"/>
          <a:r>
            <a:rPr lang="en-GB" dirty="0" smtClean="0"/>
            <a:t>Specific defaults (if appl.)</a:t>
          </a:r>
          <a:endParaRPr lang="de-DE" dirty="0"/>
        </a:p>
      </dgm:t>
    </dgm:pt>
    <dgm:pt modelId="{EEE43832-9137-4407-A398-B3AD49D382C3}" type="parTrans" cxnId="{F7D40168-B48C-4CB9-B4D7-E1B96B8D2C3F}">
      <dgm:prSet/>
      <dgm:spPr/>
      <dgm:t>
        <a:bodyPr/>
        <a:lstStyle/>
        <a:p>
          <a:endParaRPr lang="de-DE"/>
        </a:p>
      </dgm:t>
    </dgm:pt>
    <dgm:pt modelId="{5AC5257E-27E4-4330-8A34-9A3D8F1BFF05}" type="sibTrans" cxnId="{F7D40168-B48C-4CB9-B4D7-E1B96B8D2C3F}">
      <dgm:prSet/>
      <dgm:spPr/>
      <dgm:t>
        <a:bodyPr/>
        <a:lstStyle/>
        <a:p>
          <a:endParaRPr lang="de-DE"/>
        </a:p>
      </dgm:t>
    </dgm:pt>
    <dgm:pt modelId="{8A23C955-D8DF-4463-8F51-FAFFD64BDFBD}">
      <dgm:prSet/>
      <dgm:spPr/>
      <dgm:t>
        <a:bodyPr/>
        <a:lstStyle/>
        <a:p>
          <a:pPr rtl="0"/>
          <a:r>
            <a:rPr lang="en-GB" smtClean="0"/>
            <a:t>Elements: translate “yes”, attributes: translate “no”</a:t>
          </a:r>
          <a:endParaRPr lang="de-DE"/>
        </a:p>
      </dgm:t>
    </dgm:pt>
    <dgm:pt modelId="{215D3C28-6894-4D44-8948-C624FD8F5080}" type="parTrans" cxnId="{CE344D92-483F-4513-BFAB-8CC1E6EA9D78}">
      <dgm:prSet/>
      <dgm:spPr/>
      <dgm:t>
        <a:bodyPr/>
        <a:lstStyle/>
        <a:p>
          <a:endParaRPr lang="de-DE"/>
        </a:p>
      </dgm:t>
    </dgm:pt>
    <dgm:pt modelId="{8A1B1EB9-CD4E-4987-A4F6-DF695E4A4281}" type="sibTrans" cxnId="{CE344D92-483F-4513-BFAB-8CC1E6EA9D78}">
      <dgm:prSet/>
      <dgm:spPr/>
      <dgm:t>
        <a:bodyPr/>
        <a:lstStyle/>
        <a:p>
          <a:endParaRPr lang="de-DE"/>
        </a:p>
      </dgm:t>
    </dgm:pt>
    <dgm:pt modelId="{AE58287B-CFCA-489E-ADD2-C091B6D50067}">
      <dgm:prSet/>
      <dgm:spPr/>
      <dgm:t>
        <a:bodyPr/>
        <a:lstStyle/>
        <a:p>
          <a:pPr rtl="0"/>
          <a:r>
            <a:rPr lang="en-GB" smtClean="0"/>
            <a:t>Specific HTML5 behaviour</a:t>
          </a:r>
          <a:endParaRPr lang="de-DE"/>
        </a:p>
      </dgm:t>
    </dgm:pt>
    <dgm:pt modelId="{BB3BEA45-8B91-4A63-B514-20EC00E6C746}" type="parTrans" cxnId="{61CCC270-6139-4AD5-A0A8-0CA78E74E3C8}">
      <dgm:prSet/>
      <dgm:spPr/>
      <dgm:t>
        <a:bodyPr/>
        <a:lstStyle/>
        <a:p>
          <a:endParaRPr lang="de-DE"/>
        </a:p>
      </dgm:t>
    </dgm:pt>
    <dgm:pt modelId="{F8BAE37F-8F9A-4BC1-ABC4-B1D70FDEFA9F}" type="sibTrans" cxnId="{61CCC270-6139-4AD5-A0A8-0CA78E74E3C8}">
      <dgm:prSet/>
      <dgm:spPr/>
      <dgm:t>
        <a:bodyPr/>
        <a:lstStyle/>
        <a:p>
          <a:endParaRPr lang="de-DE"/>
        </a:p>
      </dgm:t>
    </dgm:pt>
    <dgm:pt modelId="{56A7570D-9AFE-4B7C-B10A-500CC9ECD859}">
      <dgm:prSet/>
      <dgm:spPr/>
      <dgm:t>
        <a:bodyPr/>
        <a:lstStyle/>
        <a:p>
          <a:pPr rtl="0"/>
          <a:r>
            <a:rPr lang="en-GB" smtClean="0"/>
            <a:t>E.g. “alt” attribute default “yes”</a:t>
          </a:r>
          <a:endParaRPr lang="de-DE"/>
        </a:p>
      </dgm:t>
    </dgm:pt>
    <dgm:pt modelId="{456F8BBB-3126-4D38-B435-97DED949AB85}" type="parTrans" cxnId="{88B0851E-5575-4327-A117-7CD1B8C4A0C2}">
      <dgm:prSet/>
      <dgm:spPr/>
      <dgm:t>
        <a:bodyPr/>
        <a:lstStyle/>
        <a:p>
          <a:endParaRPr lang="de-DE"/>
        </a:p>
      </dgm:t>
    </dgm:pt>
    <dgm:pt modelId="{0B75BACD-B6F4-4D3F-9B3E-831A03F2A281}" type="sibTrans" cxnId="{88B0851E-5575-4327-A117-7CD1B8C4A0C2}">
      <dgm:prSet/>
      <dgm:spPr/>
      <dgm:t>
        <a:bodyPr/>
        <a:lstStyle/>
        <a:p>
          <a:endParaRPr lang="de-DE"/>
        </a:p>
      </dgm:t>
    </dgm:pt>
    <dgm:pt modelId="{590F66BB-59C8-400D-B6AE-8E0334074114}" type="pres">
      <dgm:prSet presAssocID="{9708F67B-88BE-47D3-9AA4-38C2EA768740}" presName="Name0" presStyleCnt="0">
        <dgm:presLayoutVars>
          <dgm:dir/>
          <dgm:animLvl val="lvl"/>
          <dgm:resizeHandles val="exact"/>
        </dgm:presLayoutVars>
      </dgm:prSet>
      <dgm:spPr/>
      <dgm:t>
        <a:bodyPr/>
        <a:lstStyle/>
        <a:p>
          <a:endParaRPr lang="de-DE"/>
        </a:p>
      </dgm:t>
    </dgm:pt>
    <dgm:pt modelId="{41EFBD97-A185-487C-8ADF-497183603B11}" type="pres">
      <dgm:prSet presAssocID="{7782DB19-61B0-4101-9D55-745669FCF3C3}" presName="linNode" presStyleCnt="0"/>
      <dgm:spPr/>
    </dgm:pt>
    <dgm:pt modelId="{D08D62A8-985E-4659-9CCA-9EC0FCE409DD}" type="pres">
      <dgm:prSet presAssocID="{7782DB19-61B0-4101-9D55-745669FCF3C3}" presName="parentText" presStyleLbl="node1" presStyleIdx="0" presStyleCnt="3">
        <dgm:presLayoutVars>
          <dgm:chMax val="1"/>
          <dgm:bulletEnabled val="1"/>
        </dgm:presLayoutVars>
      </dgm:prSet>
      <dgm:spPr/>
      <dgm:t>
        <a:bodyPr/>
        <a:lstStyle/>
        <a:p>
          <a:endParaRPr lang="de-DE"/>
        </a:p>
      </dgm:t>
    </dgm:pt>
    <dgm:pt modelId="{232BF06F-C23B-48B6-9E39-69C2F384816E}" type="pres">
      <dgm:prSet presAssocID="{7782DB19-61B0-4101-9D55-745669FCF3C3}" presName="descendantText" presStyleLbl="alignAccFollowNode1" presStyleIdx="0" presStyleCnt="3">
        <dgm:presLayoutVars>
          <dgm:bulletEnabled val="1"/>
        </dgm:presLayoutVars>
      </dgm:prSet>
      <dgm:spPr/>
      <dgm:t>
        <a:bodyPr/>
        <a:lstStyle/>
        <a:p>
          <a:endParaRPr lang="de-DE"/>
        </a:p>
      </dgm:t>
    </dgm:pt>
    <dgm:pt modelId="{2D5F2FD7-56F5-4C2A-B4D0-15AA960375D1}" type="pres">
      <dgm:prSet presAssocID="{D9AD362C-8AC8-44D0-A553-5440E2D670DA}" presName="sp" presStyleCnt="0"/>
      <dgm:spPr/>
    </dgm:pt>
    <dgm:pt modelId="{2B6E7B61-6AD3-4526-933F-7A76FB7A727E}" type="pres">
      <dgm:prSet presAssocID="{B6D6E671-CBE7-4000-BD2E-9B76410E2A2E}" presName="linNode" presStyleCnt="0"/>
      <dgm:spPr/>
    </dgm:pt>
    <dgm:pt modelId="{9DAA09DE-7486-4FC7-B129-6DF67B3CCE82}" type="pres">
      <dgm:prSet presAssocID="{B6D6E671-CBE7-4000-BD2E-9B76410E2A2E}" presName="parentText" presStyleLbl="node1" presStyleIdx="1" presStyleCnt="3">
        <dgm:presLayoutVars>
          <dgm:chMax val="1"/>
          <dgm:bulletEnabled val="1"/>
        </dgm:presLayoutVars>
      </dgm:prSet>
      <dgm:spPr/>
      <dgm:t>
        <a:bodyPr/>
        <a:lstStyle/>
        <a:p>
          <a:endParaRPr lang="de-DE"/>
        </a:p>
      </dgm:t>
    </dgm:pt>
    <dgm:pt modelId="{BF9912CF-616A-40EF-A98B-6AD52B698663}" type="pres">
      <dgm:prSet presAssocID="{B6D6E671-CBE7-4000-BD2E-9B76410E2A2E}" presName="descendantText" presStyleLbl="alignAccFollowNode1" presStyleIdx="1" presStyleCnt="3">
        <dgm:presLayoutVars>
          <dgm:bulletEnabled val="1"/>
        </dgm:presLayoutVars>
      </dgm:prSet>
      <dgm:spPr/>
      <dgm:t>
        <a:bodyPr/>
        <a:lstStyle/>
        <a:p>
          <a:endParaRPr lang="de-DE"/>
        </a:p>
      </dgm:t>
    </dgm:pt>
    <dgm:pt modelId="{2CBD7363-DA57-449D-8D75-211F46F56546}" type="pres">
      <dgm:prSet presAssocID="{5AC5257E-27E4-4330-8A34-9A3D8F1BFF05}" presName="sp" presStyleCnt="0"/>
      <dgm:spPr/>
    </dgm:pt>
    <dgm:pt modelId="{D07DD774-6B17-40BE-B665-7146FBEE9375}" type="pres">
      <dgm:prSet presAssocID="{AE58287B-CFCA-489E-ADD2-C091B6D50067}" presName="linNode" presStyleCnt="0"/>
      <dgm:spPr/>
    </dgm:pt>
    <dgm:pt modelId="{A87F0F9A-C6DD-4223-8DB6-E95855E9C88D}" type="pres">
      <dgm:prSet presAssocID="{AE58287B-CFCA-489E-ADD2-C091B6D50067}" presName="parentText" presStyleLbl="node1" presStyleIdx="2" presStyleCnt="3">
        <dgm:presLayoutVars>
          <dgm:chMax val="1"/>
          <dgm:bulletEnabled val="1"/>
        </dgm:presLayoutVars>
      </dgm:prSet>
      <dgm:spPr/>
      <dgm:t>
        <a:bodyPr/>
        <a:lstStyle/>
        <a:p>
          <a:endParaRPr lang="de-DE"/>
        </a:p>
      </dgm:t>
    </dgm:pt>
    <dgm:pt modelId="{AD05DB5C-2B09-432E-B727-D0AA4B94B679}" type="pres">
      <dgm:prSet presAssocID="{AE58287B-CFCA-489E-ADD2-C091B6D50067}" presName="descendantText" presStyleLbl="alignAccFollowNode1" presStyleIdx="2" presStyleCnt="3">
        <dgm:presLayoutVars>
          <dgm:bulletEnabled val="1"/>
        </dgm:presLayoutVars>
      </dgm:prSet>
      <dgm:spPr/>
      <dgm:t>
        <a:bodyPr/>
        <a:lstStyle/>
        <a:p>
          <a:endParaRPr lang="de-DE"/>
        </a:p>
      </dgm:t>
    </dgm:pt>
  </dgm:ptLst>
  <dgm:cxnLst>
    <dgm:cxn modelId="{F7D40168-B48C-4CB9-B4D7-E1B96B8D2C3F}" srcId="{9708F67B-88BE-47D3-9AA4-38C2EA768740}" destId="{B6D6E671-CBE7-4000-BD2E-9B76410E2A2E}" srcOrd="1" destOrd="0" parTransId="{EEE43832-9137-4407-A398-B3AD49D382C3}" sibTransId="{5AC5257E-27E4-4330-8A34-9A3D8F1BFF05}"/>
    <dgm:cxn modelId="{CE344D92-483F-4513-BFAB-8CC1E6EA9D78}" srcId="{B6D6E671-CBE7-4000-BD2E-9B76410E2A2E}" destId="{8A23C955-D8DF-4463-8F51-FAFFD64BDFBD}" srcOrd="0" destOrd="0" parTransId="{215D3C28-6894-4D44-8948-C624FD8F5080}" sibTransId="{8A1B1EB9-CD4E-4987-A4F6-DF695E4A4281}"/>
    <dgm:cxn modelId="{25D5AF99-E557-47D2-A511-580BFA36E8AF}" type="presOf" srcId="{56A7570D-9AFE-4B7C-B10A-500CC9ECD859}" destId="{AD05DB5C-2B09-432E-B727-D0AA4B94B679}" srcOrd="0" destOrd="0" presId="urn:microsoft.com/office/officeart/2005/8/layout/vList5"/>
    <dgm:cxn modelId="{99E71ACA-9095-4F32-AAA7-412FFCEAEFAE}" srcId="{7782DB19-61B0-4101-9D55-745669FCF3C3}" destId="{9DA00044-9C76-4274-99B0-C3E7DECAC7E0}" srcOrd="0" destOrd="0" parTransId="{3FD1FAF7-A19E-4126-9735-B72CFBEE75DC}" sibTransId="{9D1195B7-C8E0-461E-AD6E-131419DCD0EB}"/>
    <dgm:cxn modelId="{61CCC270-6139-4AD5-A0A8-0CA78E74E3C8}" srcId="{9708F67B-88BE-47D3-9AA4-38C2EA768740}" destId="{AE58287B-CFCA-489E-ADD2-C091B6D50067}" srcOrd="2" destOrd="0" parTransId="{BB3BEA45-8B91-4A63-B514-20EC00E6C746}" sibTransId="{F8BAE37F-8F9A-4BC1-ABC4-B1D70FDEFA9F}"/>
    <dgm:cxn modelId="{07347DD0-F043-4A4D-9EB6-25DCA7064DDB}" type="presOf" srcId="{9DA00044-9C76-4274-99B0-C3E7DECAC7E0}" destId="{232BF06F-C23B-48B6-9E39-69C2F384816E}" srcOrd="0" destOrd="0" presId="urn:microsoft.com/office/officeart/2005/8/layout/vList5"/>
    <dgm:cxn modelId="{88B0851E-5575-4327-A117-7CD1B8C4A0C2}" srcId="{AE58287B-CFCA-489E-ADD2-C091B6D50067}" destId="{56A7570D-9AFE-4B7C-B10A-500CC9ECD859}" srcOrd="0" destOrd="0" parTransId="{456F8BBB-3126-4D38-B435-97DED949AB85}" sibTransId="{0B75BACD-B6F4-4D3F-9B3E-831A03F2A281}"/>
    <dgm:cxn modelId="{B99CFC60-134D-426B-BEE8-62D6CA70A9E3}" type="presOf" srcId="{7782DB19-61B0-4101-9D55-745669FCF3C3}" destId="{D08D62A8-985E-4659-9CCA-9EC0FCE409DD}" srcOrd="0" destOrd="0" presId="urn:microsoft.com/office/officeart/2005/8/layout/vList5"/>
    <dgm:cxn modelId="{47935963-1EB1-4271-97B7-B24A83AE68B7}" type="presOf" srcId="{9708F67B-88BE-47D3-9AA4-38C2EA768740}" destId="{590F66BB-59C8-400D-B6AE-8E0334074114}" srcOrd="0" destOrd="0" presId="urn:microsoft.com/office/officeart/2005/8/layout/vList5"/>
    <dgm:cxn modelId="{61BE8767-C3E3-46EC-8396-FC349573ED51}" type="presOf" srcId="{B6D6E671-CBE7-4000-BD2E-9B76410E2A2E}" destId="{9DAA09DE-7486-4FC7-B129-6DF67B3CCE82}" srcOrd="0" destOrd="0" presId="urn:microsoft.com/office/officeart/2005/8/layout/vList5"/>
    <dgm:cxn modelId="{AE1AEBF3-7C37-4BB8-86BB-695B68F4A8D4}" type="presOf" srcId="{AE58287B-CFCA-489E-ADD2-C091B6D50067}" destId="{A87F0F9A-C6DD-4223-8DB6-E95855E9C88D}" srcOrd="0" destOrd="0" presId="urn:microsoft.com/office/officeart/2005/8/layout/vList5"/>
    <dgm:cxn modelId="{5A7C2E88-0751-49BC-AE60-06695DDF1B5A}" type="presOf" srcId="{8A23C955-D8DF-4463-8F51-FAFFD64BDFBD}" destId="{BF9912CF-616A-40EF-A98B-6AD52B698663}" srcOrd="0" destOrd="0" presId="urn:microsoft.com/office/officeart/2005/8/layout/vList5"/>
    <dgm:cxn modelId="{6DF0EDFA-E404-40B8-AF8F-77FD7C3711FC}" srcId="{9708F67B-88BE-47D3-9AA4-38C2EA768740}" destId="{7782DB19-61B0-4101-9D55-745669FCF3C3}" srcOrd="0" destOrd="0" parTransId="{52BD387C-2DFC-41C8-93FB-32DE10DA7AD5}" sibTransId="{D9AD362C-8AC8-44D0-A553-5440E2D670DA}"/>
    <dgm:cxn modelId="{1E3DE8FF-9E3B-41D0-8C7F-4FF1302FCE95}" type="presParOf" srcId="{590F66BB-59C8-400D-B6AE-8E0334074114}" destId="{41EFBD97-A185-487C-8ADF-497183603B11}" srcOrd="0" destOrd="0" presId="urn:microsoft.com/office/officeart/2005/8/layout/vList5"/>
    <dgm:cxn modelId="{4F138644-8A77-41FA-B3EE-629CF20E1E52}" type="presParOf" srcId="{41EFBD97-A185-487C-8ADF-497183603B11}" destId="{D08D62A8-985E-4659-9CCA-9EC0FCE409DD}" srcOrd="0" destOrd="0" presId="urn:microsoft.com/office/officeart/2005/8/layout/vList5"/>
    <dgm:cxn modelId="{82A35C64-75AA-4609-8C74-1A9C0557CB43}" type="presParOf" srcId="{41EFBD97-A185-487C-8ADF-497183603B11}" destId="{232BF06F-C23B-48B6-9E39-69C2F384816E}" srcOrd="1" destOrd="0" presId="urn:microsoft.com/office/officeart/2005/8/layout/vList5"/>
    <dgm:cxn modelId="{27C9BB29-776C-4157-8D12-031022323548}" type="presParOf" srcId="{590F66BB-59C8-400D-B6AE-8E0334074114}" destId="{2D5F2FD7-56F5-4C2A-B4D0-15AA960375D1}" srcOrd="1" destOrd="0" presId="urn:microsoft.com/office/officeart/2005/8/layout/vList5"/>
    <dgm:cxn modelId="{12E3ABDD-A65F-4865-A376-1F123CE1579A}" type="presParOf" srcId="{590F66BB-59C8-400D-B6AE-8E0334074114}" destId="{2B6E7B61-6AD3-4526-933F-7A76FB7A727E}" srcOrd="2" destOrd="0" presId="urn:microsoft.com/office/officeart/2005/8/layout/vList5"/>
    <dgm:cxn modelId="{17CE20D8-A48C-4910-8AC1-487C95BF06E6}" type="presParOf" srcId="{2B6E7B61-6AD3-4526-933F-7A76FB7A727E}" destId="{9DAA09DE-7486-4FC7-B129-6DF67B3CCE82}" srcOrd="0" destOrd="0" presId="urn:microsoft.com/office/officeart/2005/8/layout/vList5"/>
    <dgm:cxn modelId="{EED24F63-3BF3-4699-AA8E-1A9D6F4C380B}" type="presParOf" srcId="{2B6E7B61-6AD3-4526-933F-7A76FB7A727E}" destId="{BF9912CF-616A-40EF-A98B-6AD52B698663}" srcOrd="1" destOrd="0" presId="urn:microsoft.com/office/officeart/2005/8/layout/vList5"/>
    <dgm:cxn modelId="{1B926203-901A-4942-99EF-45D936968C59}" type="presParOf" srcId="{590F66BB-59C8-400D-B6AE-8E0334074114}" destId="{2CBD7363-DA57-449D-8D75-211F46F56546}" srcOrd="3" destOrd="0" presId="urn:microsoft.com/office/officeart/2005/8/layout/vList5"/>
    <dgm:cxn modelId="{FF52EE60-771D-4FEE-809F-535FE7C25E48}" type="presParOf" srcId="{590F66BB-59C8-400D-B6AE-8E0334074114}" destId="{D07DD774-6B17-40BE-B665-7146FBEE9375}" srcOrd="4" destOrd="0" presId="urn:microsoft.com/office/officeart/2005/8/layout/vList5"/>
    <dgm:cxn modelId="{1C0E5F85-4390-43CC-82EE-B443A2007571}" type="presParOf" srcId="{D07DD774-6B17-40BE-B665-7146FBEE9375}" destId="{A87F0F9A-C6DD-4223-8DB6-E95855E9C88D}" srcOrd="0" destOrd="0" presId="urn:microsoft.com/office/officeart/2005/8/layout/vList5"/>
    <dgm:cxn modelId="{070070FF-62D9-42A3-BE53-BA301E4FDA01}" type="presParOf" srcId="{D07DD774-6B17-40BE-B665-7146FBEE9375}" destId="{AD05DB5C-2B09-432E-B727-D0AA4B94B67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D02E24D-5F80-44FE-9C48-371DBFCDA3D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de-DE"/>
        </a:p>
      </dgm:t>
    </dgm:pt>
    <dgm:pt modelId="{B95DE810-6F56-44AD-B99B-BD9EF9DD5244}">
      <dgm:prSet custT="1"/>
      <dgm:spPr/>
      <dgm:t>
        <a:bodyPr/>
        <a:lstStyle/>
        <a:p>
          <a:pPr rtl="0"/>
          <a:r>
            <a:rPr lang="en-GB" sz="2800" dirty="0" smtClean="0"/>
            <a:t>Independent</a:t>
          </a:r>
          <a:br>
            <a:rPr lang="en-GB" sz="2800" dirty="0" smtClean="0"/>
          </a:br>
          <a:r>
            <a:rPr lang="en-GB" sz="2800" dirty="0" smtClean="0"/>
            <a:t>/orthogonal</a:t>
          </a:r>
          <a:endParaRPr lang="de-DE" sz="2800" dirty="0"/>
        </a:p>
      </dgm:t>
    </dgm:pt>
    <dgm:pt modelId="{C8BE369C-80DC-4C83-A511-03804089E6B8}" type="parTrans" cxnId="{64E6FC05-F9DA-439A-8609-6D2B2428DBD0}">
      <dgm:prSet/>
      <dgm:spPr/>
      <dgm:t>
        <a:bodyPr/>
        <a:lstStyle/>
        <a:p>
          <a:endParaRPr lang="de-DE"/>
        </a:p>
      </dgm:t>
    </dgm:pt>
    <dgm:pt modelId="{D353B46B-B2C5-4D73-A49A-971EF0BDC4E2}" type="sibTrans" cxnId="{64E6FC05-F9DA-439A-8609-6D2B2428DBD0}">
      <dgm:prSet/>
      <dgm:spPr/>
      <dgm:t>
        <a:bodyPr/>
        <a:lstStyle/>
        <a:p>
          <a:endParaRPr lang="de-DE"/>
        </a:p>
      </dgm:t>
    </dgm:pt>
    <dgm:pt modelId="{3D766C0E-8EFC-4875-9EC2-A10F6B9282DD}">
      <dgm:prSet custT="1"/>
      <dgm:spPr/>
      <dgm:t>
        <a:bodyPr/>
        <a:lstStyle/>
        <a:p>
          <a:pPr rtl="0"/>
          <a:r>
            <a:rPr lang="en-GB" sz="2800" dirty="0" smtClean="0"/>
            <a:t>Dublin Core, xml</a:t>
          </a:r>
          <a:endParaRPr lang="de-DE" sz="2800" dirty="0"/>
        </a:p>
      </dgm:t>
    </dgm:pt>
    <dgm:pt modelId="{09534988-567E-422F-93EE-5026E0C365BC}" type="parTrans" cxnId="{BFF6E051-FC31-405E-96B8-E784E3530763}">
      <dgm:prSet/>
      <dgm:spPr/>
      <dgm:t>
        <a:bodyPr/>
        <a:lstStyle/>
        <a:p>
          <a:endParaRPr lang="de-DE"/>
        </a:p>
      </dgm:t>
    </dgm:pt>
    <dgm:pt modelId="{DF41A857-A303-4FC1-A196-A86ABCA2C751}" type="sibTrans" cxnId="{BFF6E051-FC31-405E-96B8-E784E3530763}">
      <dgm:prSet/>
      <dgm:spPr/>
      <dgm:t>
        <a:bodyPr/>
        <a:lstStyle/>
        <a:p>
          <a:endParaRPr lang="de-DE"/>
        </a:p>
      </dgm:t>
    </dgm:pt>
    <dgm:pt modelId="{B65F8F73-5F0D-4354-8652-E659C779A47C}">
      <dgm:prSet custT="1"/>
      <dgm:spPr/>
      <dgm:t>
        <a:bodyPr/>
        <a:lstStyle/>
        <a:p>
          <a:pPr rtl="0"/>
          <a:r>
            <a:rPr lang="en-GB" sz="2800" dirty="0" smtClean="0"/>
            <a:t>Strict conformance clauses</a:t>
          </a:r>
          <a:endParaRPr lang="de-DE" sz="2800" dirty="0"/>
        </a:p>
      </dgm:t>
    </dgm:pt>
    <dgm:pt modelId="{26B036B1-687F-49BA-9D3E-9A024E4EA329}" type="parTrans" cxnId="{AAB6F4F8-93AF-483A-A1AB-EE483B79ED24}">
      <dgm:prSet/>
      <dgm:spPr/>
      <dgm:t>
        <a:bodyPr/>
        <a:lstStyle/>
        <a:p>
          <a:endParaRPr lang="de-DE"/>
        </a:p>
      </dgm:t>
    </dgm:pt>
    <dgm:pt modelId="{8B57A6CD-2A19-402A-8348-D30B044CB353}" type="sibTrans" cxnId="{AAB6F4F8-93AF-483A-A1AB-EE483B79ED24}">
      <dgm:prSet/>
      <dgm:spPr/>
      <dgm:t>
        <a:bodyPr/>
        <a:lstStyle/>
        <a:p>
          <a:endParaRPr lang="de-DE"/>
        </a:p>
      </dgm:t>
    </dgm:pt>
    <dgm:pt modelId="{143C9D59-6D35-40CE-9B7A-8021467923BE}">
      <dgm:prSet custT="1"/>
      <dgm:spPr/>
      <dgm:t>
        <a:bodyPr/>
        <a:lstStyle/>
        <a:p>
          <a:pPr rtl="0"/>
          <a:r>
            <a:rPr lang="en-GB" sz="2000" dirty="0" smtClean="0"/>
            <a:t>Supported ITS 2.0 data categories</a:t>
          </a:r>
          <a:endParaRPr lang="de-DE" sz="2000" dirty="0"/>
        </a:p>
      </dgm:t>
    </dgm:pt>
    <dgm:pt modelId="{8551DEDB-9DCE-4953-9075-1317BAD56758}" type="parTrans" cxnId="{279B90D1-67BE-4EFE-AA38-882CA16FB0C0}">
      <dgm:prSet/>
      <dgm:spPr/>
      <dgm:t>
        <a:bodyPr/>
        <a:lstStyle/>
        <a:p>
          <a:endParaRPr lang="de-DE"/>
        </a:p>
      </dgm:t>
    </dgm:pt>
    <dgm:pt modelId="{083DBD15-A2BB-4A46-B3F1-AA01709E08C5}" type="sibTrans" cxnId="{279B90D1-67BE-4EFE-AA38-882CA16FB0C0}">
      <dgm:prSet/>
      <dgm:spPr/>
      <dgm:t>
        <a:bodyPr/>
        <a:lstStyle/>
        <a:p>
          <a:endParaRPr lang="de-DE"/>
        </a:p>
      </dgm:t>
    </dgm:pt>
    <dgm:pt modelId="{3E47EE71-60BA-4998-8605-D68D42DB27CC}">
      <dgm:prSet custT="1"/>
      <dgm:spPr/>
      <dgm:t>
        <a:bodyPr/>
        <a:lstStyle/>
        <a:p>
          <a:pPr rtl="0"/>
          <a:r>
            <a:rPr lang="en-GB" sz="2000" dirty="0" smtClean="0"/>
            <a:t>Supported selection mechanism (local / global) and type of content (HTML / XML)</a:t>
          </a:r>
          <a:endParaRPr lang="de-DE" sz="2000" dirty="0"/>
        </a:p>
      </dgm:t>
    </dgm:pt>
    <dgm:pt modelId="{E01967ED-C823-499B-A899-AD9E9FE96E78}" type="parTrans" cxnId="{AA1B401A-2C37-4548-8F30-9A148354CD91}">
      <dgm:prSet/>
      <dgm:spPr/>
      <dgm:t>
        <a:bodyPr/>
        <a:lstStyle/>
        <a:p>
          <a:endParaRPr lang="de-DE"/>
        </a:p>
      </dgm:t>
    </dgm:pt>
    <dgm:pt modelId="{9C29DE94-BD54-4519-900D-76A62E0DAF35}" type="sibTrans" cxnId="{AA1B401A-2C37-4548-8F30-9A148354CD91}">
      <dgm:prSet/>
      <dgm:spPr/>
      <dgm:t>
        <a:bodyPr/>
        <a:lstStyle/>
        <a:p>
          <a:endParaRPr lang="de-DE"/>
        </a:p>
      </dgm:t>
    </dgm:pt>
    <dgm:pt modelId="{4D9C3E27-12C2-45E9-9921-F6DC95CF6657}">
      <dgm:prSet custT="1"/>
      <dgm:spPr/>
      <dgm:t>
        <a:bodyPr/>
        <a:lstStyle/>
        <a:p>
          <a:pPr rtl="0"/>
          <a:r>
            <a:rPr lang="de-DE" sz="2800" dirty="0" smtClean="0"/>
            <a:t>Powerful (e.g. easy </a:t>
          </a:r>
          <a:r>
            <a:rPr lang="de-DE" sz="2800" dirty="0" err="1" smtClean="0"/>
            <a:t>combination</a:t>
          </a:r>
          <a:r>
            <a:rPr lang="de-DE" sz="2800" dirty="0" smtClean="0"/>
            <a:t>)</a:t>
          </a:r>
          <a:endParaRPr lang="de-DE" sz="2800" dirty="0"/>
        </a:p>
      </dgm:t>
    </dgm:pt>
    <dgm:pt modelId="{0A71DBB1-7790-464A-90F6-6DED925C25E5}" type="parTrans" cxnId="{9C8EC13F-19C7-4A5C-A775-4DAC0938A1A7}">
      <dgm:prSet/>
      <dgm:spPr/>
      <dgm:t>
        <a:bodyPr/>
        <a:lstStyle/>
        <a:p>
          <a:endParaRPr lang="de-DE"/>
        </a:p>
      </dgm:t>
    </dgm:pt>
    <dgm:pt modelId="{A025E7ED-B15A-4E62-87E4-8E04DDED3A49}" type="sibTrans" cxnId="{9C8EC13F-19C7-4A5C-A775-4DAC0938A1A7}">
      <dgm:prSet/>
      <dgm:spPr/>
      <dgm:t>
        <a:bodyPr/>
        <a:lstStyle/>
        <a:p>
          <a:endParaRPr lang="de-DE"/>
        </a:p>
      </dgm:t>
    </dgm:pt>
    <dgm:pt modelId="{9F386FAF-6B45-E54A-AD7D-7023D1072FC1}">
      <dgm:prSet custT="1"/>
      <dgm:spPr/>
      <dgm:t>
        <a:bodyPr/>
        <a:lstStyle/>
        <a:p>
          <a:pPr rtl="0"/>
          <a:r>
            <a:rPr lang="de-DE" sz="2000" dirty="0" smtClean="0"/>
            <a:t>Test </a:t>
          </a:r>
          <a:r>
            <a:rPr lang="de-DE" sz="2000" dirty="0" err="1" smtClean="0"/>
            <a:t>suite</a:t>
          </a:r>
          <a:r>
            <a:rPr lang="de-DE" sz="2000" dirty="0" smtClean="0"/>
            <a:t> </a:t>
          </a:r>
          <a:r>
            <a:rPr lang="de-DE" sz="2000" dirty="0" err="1" smtClean="0"/>
            <a:t>to</a:t>
          </a:r>
          <a:r>
            <a:rPr lang="de-DE" sz="2000" dirty="0" smtClean="0"/>
            <a:t> </a:t>
          </a:r>
          <a:r>
            <a:rPr lang="de-DE" sz="2000" dirty="0" err="1" smtClean="0"/>
            <a:t>guide</a:t>
          </a:r>
          <a:r>
            <a:rPr lang="de-DE" sz="2000" dirty="0" smtClean="0"/>
            <a:t> </a:t>
          </a:r>
          <a:r>
            <a:rPr lang="de-DE" sz="2000" dirty="0" err="1" smtClean="0"/>
            <a:t>implementers</a:t>
          </a:r>
          <a:r>
            <a:rPr lang="de-DE" sz="2000" dirty="0" smtClean="0"/>
            <a:t> </a:t>
          </a:r>
          <a:r>
            <a:rPr lang="de-DE" sz="2000" dirty="0" err="1" smtClean="0"/>
            <a:t>and</a:t>
          </a:r>
          <a:r>
            <a:rPr lang="de-DE" sz="2000" dirty="0" smtClean="0"/>
            <a:t>  </a:t>
          </a:r>
          <a:r>
            <a:rPr lang="de-DE" sz="2000" dirty="0" err="1" smtClean="0"/>
            <a:t>users</a:t>
          </a:r>
          <a:r>
            <a:rPr lang="de-DE" sz="2000" dirty="0" smtClean="0"/>
            <a:t> </a:t>
          </a:r>
          <a:r>
            <a:rPr lang="de-DE" sz="2000" dirty="0" smtClean="0">
              <a:hlinkClick xmlns:r="http://schemas.openxmlformats.org/officeDocument/2006/relationships" r:id="rId1"/>
            </a:rPr>
            <a:t>https://github.com/finnle/ITS-2.0-Testsuite/</a:t>
          </a:r>
          <a:r>
            <a:rPr lang="de-DE" sz="2000" dirty="0" smtClean="0"/>
            <a:t> </a:t>
          </a:r>
          <a:endParaRPr lang="de-DE" sz="2000" dirty="0"/>
        </a:p>
      </dgm:t>
    </dgm:pt>
    <dgm:pt modelId="{E5A861D4-BB90-DE48-B9BE-E70A2E24C5AC}" type="parTrans" cxnId="{002AB7D2-A50B-A646-98A1-700BA0C9E477}">
      <dgm:prSet/>
      <dgm:spPr/>
      <dgm:t>
        <a:bodyPr/>
        <a:lstStyle/>
        <a:p>
          <a:endParaRPr lang="de-DE"/>
        </a:p>
      </dgm:t>
    </dgm:pt>
    <dgm:pt modelId="{3FB60C14-8A71-2A44-B6EC-0E4219C2B046}" type="sibTrans" cxnId="{002AB7D2-A50B-A646-98A1-700BA0C9E477}">
      <dgm:prSet/>
      <dgm:spPr/>
      <dgm:t>
        <a:bodyPr/>
        <a:lstStyle/>
        <a:p>
          <a:endParaRPr lang="de-DE"/>
        </a:p>
      </dgm:t>
    </dgm:pt>
    <dgm:pt modelId="{C01FC93C-753B-458A-A767-43C1A2976A9D}" type="pres">
      <dgm:prSet presAssocID="{8D02E24D-5F80-44FE-9C48-371DBFCDA3D9}" presName="Name0" presStyleCnt="0">
        <dgm:presLayoutVars>
          <dgm:dir/>
          <dgm:animLvl val="lvl"/>
          <dgm:resizeHandles val="exact"/>
        </dgm:presLayoutVars>
      </dgm:prSet>
      <dgm:spPr/>
      <dgm:t>
        <a:bodyPr/>
        <a:lstStyle/>
        <a:p>
          <a:endParaRPr lang="de-DE"/>
        </a:p>
      </dgm:t>
    </dgm:pt>
    <dgm:pt modelId="{1651972A-0AC1-457C-834B-319AE0AD5CCA}" type="pres">
      <dgm:prSet presAssocID="{B95DE810-6F56-44AD-B99B-BD9EF9DD5244}" presName="linNode" presStyleCnt="0"/>
      <dgm:spPr/>
    </dgm:pt>
    <dgm:pt modelId="{F67BF609-C797-4014-B1B7-C4AC71579F82}" type="pres">
      <dgm:prSet presAssocID="{B95DE810-6F56-44AD-B99B-BD9EF9DD5244}" presName="parentText" presStyleLbl="node1" presStyleIdx="0" presStyleCnt="2">
        <dgm:presLayoutVars>
          <dgm:chMax val="1"/>
          <dgm:bulletEnabled val="1"/>
        </dgm:presLayoutVars>
      </dgm:prSet>
      <dgm:spPr/>
      <dgm:t>
        <a:bodyPr/>
        <a:lstStyle/>
        <a:p>
          <a:endParaRPr lang="de-DE"/>
        </a:p>
      </dgm:t>
    </dgm:pt>
    <dgm:pt modelId="{31AD9B66-76CE-4306-B59D-86F3F7713184}" type="pres">
      <dgm:prSet presAssocID="{B95DE810-6F56-44AD-B99B-BD9EF9DD5244}" presName="descendantText" presStyleLbl="alignAccFollowNode1" presStyleIdx="0" presStyleCnt="2">
        <dgm:presLayoutVars>
          <dgm:bulletEnabled val="1"/>
        </dgm:presLayoutVars>
      </dgm:prSet>
      <dgm:spPr/>
      <dgm:t>
        <a:bodyPr/>
        <a:lstStyle/>
        <a:p>
          <a:endParaRPr lang="de-DE"/>
        </a:p>
      </dgm:t>
    </dgm:pt>
    <dgm:pt modelId="{8AA881E7-75D9-43E3-A377-D1E497F17332}" type="pres">
      <dgm:prSet presAssocID="{D353B46B-B2C5-4D73-A49A-971EF0BDC4E2}" presName="sp" presStyleCnt="0"/>
      <dgm:spPr/>
    </dgm:pt>
    <dgm:pt modelId="{F0568C43-54B8-470B-A6B4-E292A7DA11EE}" type="pres">
      <dgm:prSet presAssocID="{B65F8F73-5F0D-4354-8652-E659C779A47C}" presName="linNode" presStyleCnt="0"/>
      <dgm:spPr/>
    </dgm:pt>
    <dgm:pt modelId="{20ED9D61-5C86-4EF5-A7A5-EFF9BDFF21C0}" type="pres">
      <dgm:prSet presAssocID="{B65F8F73-5F0D-4354-8652-E659C779A47C}" presName="parentText" presStyleLbl="node1" presStyleIdx="1" presStyleCnt="2">
        <dgm:presLayoutVars>
          <dgm:chMax val="1"/>
          <dgm:bulletEnabled val="1"/>
        </dgm:presLayoutVars>
      </dgm:prSet>
      <dgm:spPr/>
      <dgm:t>
        <a:bodyPr/>
        <a:lstStyle/>
        <a:p>
          <a:endParaRPr lang="de-DE"/>
        </a:p>
      </dgm:t>
    </dgm:pt>
    <dgm:pt modelId="{D76FFA84-9695-4FCF-A9D7-61D9CF5CBFA5}" type="pres">
      <dgm:prSet presAssocID="{B65F8F73-5F0D-4354-8652-E659C779A47C}" presName="descendantText" presStyleLbl="alignAccFollowNode1" presStyleIdx="1" presStyleCnt="2">
        <dgm:presLayoutVars>
          <dgm:bulletEnabled val="1"/>
        </dgm:presLayoutVars>
      </dgm:prSet>
      <dgm:spPr/>
      <dgm:t>
        <a:bodyPr/>
        <a:lstStyle/>
        <a:p>
          <a:endParaRPr lang="de-DE"/>
        </a:p>
      </dgm:t>
    </dgm:pt>
  </dgm:ptLst>
  <dgm:cxnLst>
    <dgm:cxn modelId="{728D2857-0A16-4290-B891-E53F0597256D}" type="presOf" srcId="{3E47EE71-60BA-4998-8605-D68D42DB27CC}" destId="{D76FFA84-9695-4FCF-A9D7-61D9CF5CBFA5}" srcOrd="0" destOrd="1" presId="urn:microsoft.com/office/officeart/2005/8/layout/vList5"/>
    <dgm:cxn modelId="{64E6FC05-F9DA-439A-8609-6D2B2428DBD0}" srcId="{8D02E24D-5F80-44FE-9C48-371DBFCDA3D9}" destId="{B95DE810-6F56-44AD-B99B-BD9EF9DD5244}" srcOrd="0" destOrd="0" parTransId="{C8BE369C-80DC-4C83-A511-03804089E6B8}" sibTransId="{D353B46B-B2C5-4D73-A49A-971EF0BDC4E2}"/>
    <dgm:cxn modelId="{687ADA91-BD6C-4D49-9E63-FAB69BE01035}" type="presOf" srcId="{8D02E24D-5F80-44FE-9C48-371DBFCDA3D9}" destId="{C01FC93C-753B-458A-A767-43C1A2976A9D}" srcOrd="0" destOrd="0" presId="urn:microsoft.com/office/officeart/2005/8/layout/vList5"/>
    <dgm:cxn modelId="{BEB28E1B-A77B-484B-BA2C-AAE408AC14C7}" type="presOf" srcId="{B65F8F73-5F0D-4354-8652-E659C779A47C}" destId="{20ED9D61-5C86-4EF5-A7A5-EFF9BDFF21C0}" srcOrd="0" destOrd="0" presId="urn:microsoft.com/office/officeart/2005/8/layout/vList5"/>
    <dgm:cxn modelId="{002AB7D2-A50B-A646-98A1-700BA0C9E477}" srcId="{B65F8F73-5F0D-4354-8652-E659C779A47C}" destId="{9F386FAF-6B45-E54A-AD7D-7023D1072FC1}" srcOrd="2" destOrd="0" parTransId="{E5A861D4-BB90-DE48-B9BE-E70A2E24C5AC}" sibTransId="{3FB60C14-8A71-2A44-B6EC-0E4219C2B046}"/>
    <dgm:cxn modelId="{279B90D1-67BE-4EFE-AA38-882CA16FB0C0}" srcId="{B65F8F73-5F0D-4354-8652-E659C779A47C}" destId="{143C9D59-6D35-40CE-9B7A-8021467923BE}" srcOrd="0" destOrd="0" parTransId="{8551DEDB-9DCE-4953-9075-1317BAD56758}" sibTransId="{083DBD15-A2BB-4A46-B3F1-AA01709E08C5}"/>
    <dgm:cxn modelId="{3E2956B5-F997-43EF-A8BD-F7D602F61459}" type="presOf" srcId="{4D9C3E27-12C2-45E9-9921-F6DC95CF6657}" destId="{31AD9B66-76CE-4306-B59D-86F3F7713184}" srcOrd="0" destOrd="0" presId="urn:microsoft.com/office/officeart/2005/8/layout/vList5"/>
    <dgm:cxn modelId="{AA1B401A-2C37-4548-8F30-9A148354CD91}" srcId="{B65F8F73-5F0D-4354-8652-E659C779A47C}" destId="{3E47EE71-60BA-4998-8605-D68D42DB27CC}" srcOrd="1" destOrd="0" parTransId="{E01967ED-C823-499B-A899-AD9E9FE96E78}" sibTransId="{9C29DE94-BD54-4519-900D-76A62E0DAF35}"/>
    <dgm:cxn modelId="{9C8EC13F-19C7-4A5C-A775-4DAC0938A1A7}" srcId="{B95DE810-6F56-44AD-B99B-BD9EF9DD5244}" destId="{4D9C3E27-12C2-45E9-9921-F6DC95CF6657}" srcOrd="0" destOrd="0" parTransId="{0A71DBB1-7790-464A-90F6-6DED925C25E5}" sibTransId="{A025E7ED-B15A-4E62-87E4-8E04DDED3A49}"/>
    <dgm:cxn modelId="{AAB6F4F8-93AF-483A-A1AB-EE483B79ED24}" srcId="{8D02E24D-5F80-44FE-9C48-371DBFCDA3D9}" destId="{B65F8F73-5F0D-4354-8652-E659C779A47C}" srcOrd="1" destOrd="0" parTransId="{26B036B1-687F-49BA-9D3E-9A024E4EA329}" sibTransId="{8B57A6CD-2A19-402A-8348-D30B044CB353}"/>
    <dgm:cxn modelId="{1BB5BB1B-DDF3-4644-A1CB-003058A6D867}" type="presOf" srcId="{9F386FAF-6B45-E54A-AD7D-7023D1072FC1}" destId="{D76FFA84-9695-4FCF-A9D7-61D9CF5CBFA5}" srcOrd="0" destOrd="2" presId="urn:microsoft.com/office/officeart/2005/8/layout/vList5"/>
    <dgm:cxn modelId="{FD440FB6-5C95-40C1-BB5A-C36E4C652BC2}" type="presOf" srcId="{3D766C0E-8EFC-4875-9EC2-A10F6B9282DD}" destId="{31AD9B66-76CE-4306-B59D-86F3F7713184}" srcOrd="0" destOrd="1" presId="urn:microsoft.com/office/officeart/2005/8/layout/vList5"/>
    <dgm:cxn modelId="{579DE98B-8A34-466F-AF25-178103F467C5}" type="presOf" srcId="{B95DE810-6F56-44AD-B99B-BD9EF9DD5244}" destId="{F67BF609-C797-4014-B1B7-C4AC71579F82}" srcOrd="0" destOrd="0" presId="urn:microsoft.com/office/officeart/2005/8/layout/vList5"/>
    <dgm:cxn modelId="{BFF6E051-FC31-405E-96B8-E784E3530763}" srcId="{B95DE810-6F56-44AD-B99B-BD9EF9DD5244}" destId="{3D766C0E-8EFC-4875-9EC2-A10F6B9282DD}" srcOrd="1" destOrd="0" parTransId="{09534988-567E-422F-93EE-5026E0C365BC}" sibTransId="{DF41A857-A303-4FC1-A196-A86ABCA2C751}"/>
    <dgm:cxn modelId="{B619CD00-A768-4857-B5C3-86FC828200B7}" type="presOf" srcId="{143C9D59-6D35-40CE-9B7A-8021467923BE}" destId="{D76FFA84-9695-4FCF-A9D7-61D9CF5CBFA5}" srcOrd="0" destOrd="0" presId="urn:microsoft.com/office/officeart/2005/8/layout/vList5"/>
    <dgm:cxn modelId="{49CD3CE5-D466-4B5E-8D24-4235B0B13CDE}" type="presParOf" srcId="{C01FC93C-753B-458A-A767-43C1A2976A9D}" destId="{1651972A-0AC1-457C-834B-319AE0AD5CCA}" srcOrd="0" destOrd="0" presId="urn:microsoft.com/office/officeart/2005/8/layout/vList5"/>
    <dgm:cxn modelId="{4277088C-A263-4040-944B-7146CF1760E1}" type="presParOf" srcId="{1651972A-0AC1-457C-834B-319AE0AD5CCA}" destId="{F67BF609-C797-4014-B1B7-C4AC71579F82}" srcOrd="0" destOrd="0" presId="urn:microsoft.com/office/officeart/2005/8/layout/vList5"/>
    <dgm:cxn modelId="{10E38B53-F555-4393-86CD-9DBA3B96EABC}" type="presParOf" srcId="{1651972A-0AC1-457C-834B-319AE0AD5CCA}" destId="{31AD9B66-76CE-4306-B59D-86F3F7713184}" srcOrd="1" destOrd="0" presId="urn:microsoft.com/office/officeart/2005/8/layout/vList5"/>
    <dgm:cxn modelId="{6C37472D-EBD1-4DC1-A1A9-4A50DD800843}" type="presParOf" srcId="{C01FC93C-753B-458A-A767-43C1A2976A9D}" destId="{8AA881E7-75D9-43E3-A377-D1E497F17332}" srcOrd="1" destOrd="0" presId="urn:microsoft.com/office/officeart/2005/8/layout/vList5"/>
    <dgm:cxn modelId="{A3434C98-ABE4-42F0-A493-3D78A40F3109}" type="presParOf" srcId="{C01FC93C-753B-458A-A767-43C1A2976A9D}" destId="{F0568C43-54B8-470B-A6B4-E292A7DA11EE}" srcOrd="2" destOrd="0" presId="urn:microsoft.com/office/officeart/2005/8/layout/vList5"/>
    <dgm:cxn modelId="{A78B8C07-5B3F-4C71-AF49-50226DBE5884}" type="presParOf" srcId="{F0568C43-54B8-470B-A6B4-E292A7DA11EE}" destId="{20ED9D61-5C86-4EF5-A7A5-EFF9BDFF21C0}" srcOrd="0" destOrd="0" presId="urn:microsoft.com/office/officeart/2005/8/layout/vList5"/>
    <dgm:cxn modelId="{970A60B0-3039-4589-A44F-196814227FA8}" type="presParOf" srcId="{F0568C43-54B8-470B-A6B4-E292A7DA11EE}" destId="{D76FFA84-9695-4FCF-A9D7-61D9CF5CBFA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CDC298D-3464-430A-A12F-33219BEB88B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8E16AD95-56EE-4EB3-BC9A-13F91E5757DF}">
      <dgm:prSet/>
      <dgm:spPr/>
      <dgm:t>
        <a:bodyPr/>
        <a:lstStyle/>
        <a:p>
          <a:pPr rtl="0"/>
          <a:r>
            <a:rPr lang="en-GB" dirty="0" smtClean="0"/>
            <a:t>ITS 1.0 = simplified view of multilingual content production</a:t>
          </a:r>
          <a:endParaRPr lang="de-DE" dirty="0"/>
        </a:p>
      </dgm:t>
    </dgm:pt>
    <dgm:pt modelId="{66CE1739-EEC7-472B-BCE3-EA3CD876BF0F}" type="parTrans" cxnId="{A20ABAC0-1E8D-4584-A641-033AD6987DC2}">
      <dgm:prSet/>
      <dgm:spPr/>
      <dgm:t>
        <a:bodyPr/>
        <a:lstStyle/>
        <a:p>
          <a:endParaRPr lang="de-DE"/>
        </a:p>
      </dgm:t>
    </dgm:pt>
    <dgm:pt modelId="{23E36E25-5536-44C6-B3AF-B35BBB34E3BE}" type="sibTrans" cxnId="{A20ABAC0-1E8D-4584-A641-033AD6987DC2}">
      <dgm:prSet/>
      <dgm:spPr/>
      <dgm:t>
        <a:bodyPr/>
        <a:lstStyle/>
        <a:p>
          <a:endParaRPr lang="de-DE"/>
        </a:p>
      </dgm:t>
    </dgm:pt>
    <dgm:pt modelId="{6FEBB5F9-A1A3-43C4-86FB-6A3EEC91758F}">
      <dgm:prSet/>
      <dgm:spPr/>
      <dgm:t>
        <a:bodyPr/>
        <a:lstStyle/>
        <a:p>
          <a:pPr rtl="0"/>
          <a:r>
            <a:rPr lang="en-GB" dirty="0" smtClean="0"/>
            <a:t>Too limited for comprehensive automated content processing/usage scenarios (see </a:t>
          </a:r>
          <a:r>
            <a:rPr lang="en-GB" dirty="0" smtClean="0">
              <a:hlinkClick xmlns:r="http://schemas.openxmlformats.org/officeDocument/2006/relationships" r:id="rId1"/>
            </a:rPr>
            <a:t>http://www.w3.org/TR/mlw-metadata-us-impl/</a:t>
          </a:r>
          <a:r>
            <a:rPr lang="en-GB" dirty="0" smtClean="0"/>
            <a:t> for various ITS 2.0 usage scenario descriptions)</a:t>
          </a:r>
          <a:endParaRPr lang="de-DE" dirty="0"/>
        </a:p>
      </dgm:t>
    </dgm:pt>
    <dgm:pt modelId="{5A936C40-E2E5-4D16-AE33-FD8A00B63AAC}" type="parTrans" cxnId="{9BBCBCE1-2399-48C7-A359-B4450D81BC74}">
      <dgm:prSet/>
      <dgm:spPr/>
      <dgm:t>
        <a:bodyPr/>
        <a:lstStyle/>
        <a:p>
          <a:endParaRPr lang="de-DE"/>
        </a:p>
      </dgm:t>
    </dgm:pt>
    <dgm:pt modelId="{16B59D6F-A6EB-4A54-A176-BDACAFD975F6}" type="sibTrans" cxnId="{9BBCBCE1-2399-48C7-A359-B4450D81BC74}">
      <dgm:prSet/>
      <dgm:spPr/>
      <dgm:t>
        <a:bodyPr/>
        <a:lstStyle/>
        <a:p>
          <a:endParaRPr lang="de-DE"/>
        </a:p>
      </dgm:t>
    </dgm:pt>
    <dgm:pt modelId="{3D512605-8080-424A-9A53-A9FD3E1318EC}">
      <dgm:prSet/>
      <dgm:spPr/>
      <dgm:t>
        <a:bodyPr/>
        <a:lstStyle/>
        <a:p>
          <a:pPr rtl="0"/>
          <a:r>
            <a:rPr lang="de-DE" dirty="0" err="1" smtClean="0"/>
            <a:t>Example</a:t>
          </a:r>
          <a:r>
            <a:rPr lang="de-DE" dirty="0" smtClean="0"/>
            <a:t> </a:t>
          </a:r>
          <a:r>
            <a:rPr lang="de-DE" dirty="0" err="1" smtClean="0"/>
            <a:t>gap</a:t>
          </a:r>
          <a:r>
            <a:rPr lang="de-DE" dirty="0" smtClean="0"/>
            <a:t>: </a:t>
          </a:r>
          <a:r>
            <a:rPr lang="de-DE" dirty="0" err="1" smtClean="0"/>
            <a:t>too</a:t>
          </a:r>
          <a:r>
            <a:rPr lang="de-DE" dirty="0" smtClean="0"/>
            <a:t> </a:t>
          </a:r>
          <a:r>
            <a:rPr lang="de-DE" dirty="0" err="1" smtClean="0"/>
            <a:t>few</a:t>
          </a:r>
          <a:r>
            <a:rPr lang="de-DE" dirty="0" smtClean="0"/>
            <a:t> </a:t>
          </a:r>
          <a:r>
            <a:rPr lang="de-DE" dirty="0" err="1" smtClean="0"/>
            <a:t>data</a:t>
          </a:r>
          <a:r>
            <a:rPr lang="de-DE" dirty="0" smtClean="0"/>
            <a:t> </a:t>
          </a:r>
          <a:r>
            <a:rPr lang="de-DE" dirty="0" err="1" smtClean="0"/>
            <a:t>categories</a:t>
          </a:r>
          <a:endParaRPr lang="de-DE" dirty="0"/>
        </a:p>
      </dgm:t>
    </dgm:pt>
    <dgm:pt modelId="{3447FC7E-1B96-4EB0-B0A2-4AF6FD1F29B7}" type="parTrans" cxnId="{AB5348A4-6199-4B4C-9BFB-9498DAD3A74A}">
      <dgm:prSet/>
      <dgm:spPr/>
      <dgm:t>
        <a:bodyPr/>
        <a:lstStyle/>
        <a:p>
          <a:endParaRPr lang="de-DE"/>
        </a:p>
      </dgm:t>
    </dgm:pt>
    <dgm:pt modelId="{17794AC9-C6EC-4E84-ACBB-3CAD944ED17B}" type="sibTrans" cxnId="{AB5348A4-6199-4B4C-9BFB-9498DAD3A74A}">
      <dgm:prSet/>
      <dgm:spPr/>
      <dgm:t>
        <a:bodyPr/>
        <a:lstStyle/>
        <a:p>
          <a:endParaRPr lang="de-DE"/>
        </a:p>
      </dgm:t>
    </dgm:pt>
    <dgm:pt modelId="{3E5A3872-CD8B-4964-9173-0DABC334B1A6}" type="pres">
      <dgm:prSet presAssocID="{ACDC298D-3464-430A-A12F-33219BEB88BC}" presName="linear" presStyleCnt="0">
        <dgm:presLayoutVars>
          <dgm:animLvl val="lvl"/>
          <dgm:resizeHandles val="exact"/>
        </dgm:presLayoutVars>
      </dgm:prSet>
      <dgm:spPr/>
      <dgm:t>
        <a:bodyPr/>
        <a:lstStyle/>
        <a:p>
          <a:endParaRPr lang="de-DE"/>
        </a:p>
      </dgm:t>
    </dgm:pt>
    <dgm:pt modelId="{21DCC550-CF52-4E07-8383-CA8C59E42AC6}" type="pres">
      <dgm:prSet presAssocID="{8E16AD95-56EE-4EB3-BC9A-13F91E5757DF}" presName="parentText" presStyleLbl="node1" presStyleIdx="0" presStyleCnt="3">
        <dgm:presLayoutVars>
          <dgm:chMax val="0"/>
          <dgm:bulletEnabled val="1"/>
        </dgm:presLayoutVars>
      </dgm:prSet>
      <dgm:spPr/>
      <dgm:t>
        <a:bodyPr/>
        <a:lstStyle/>
        <a:p>
          <a:endParaRPr lang="de-DE"/>
        </a:p>
      </dgm:t>
    </dgm:pt>
    <dgm:pt modelId="{E061F0D6-FEEE-4AC3-89B7-3EF04FBE4AED}" type="pres">
      <dgm:prSet presAssocID="{23E36E25-5536-44C6-B3AF-B35BBB34E3BE}" presName="spacer" presStyleCnt="0"/>
      <dgm:spPr/>
    </dgm:pt>
    <dgm:pt modelId="{3CF646A2-3483-4D7A-B2F0-CA1B3C2D6A11}" type="pres">
      <dgm:prSet presAssocID="{6FEBB5F9-A1A3-43C4-86FB-6A3EEC91758F}" presName="parentText" presStyleLbl="node1" presStyleIdx="1" presStyleCnt="3">
        <dgm:presLayoutVars>
          <dgm:chMax val="0"/>
          <dgm:bulletEnabled val="1"/>
        </dgm:presLayoutVars>
      </dgm:prSet>
      <dgm:spPr/>
      <dgm:t>
        <a:bodyPr/>
        <a:lstStyle/>
        <a:p>
          <a:endParaRPr lang="de-DE"/>
        </a:p>
      </dgm:t>
    </dgm:pt>
    <dgm:pt modelId="{7C6F22F0-250F-443E-88F0-14577FE63E1D}" type="pres">
      <dgm:prSet presAssocID="{16B59D6F-A6EB-4A54-A176-BDACAFD975F6}" presName="spacer" presStyleCnt="0"/>
      <dgm:spPr/>
    </dgm:pt>
    <dgm:pt modelId="{FA00EC30-E4E0-4385-AE5D-8BBC8DCB35B6}" type="pres">
      <dgm:prSet presAssocID="{3D512605-8080-424A-9A53-A9FD3E1318EC}" presName="parentText" presStyleLbl="node1" presStyleIdx="2" presStyleCnt="3">
        <dgm:presLayoutVars>
          <dgm:chMax val="0"/>
          <dgm:bulletEnabled val="1"/>
        </dgm:presLayoutVars>
      </dgm:prSet>
      <dgm:spPr/>
      <dgm:t>
        <a:bodyPr/>
        <a:lstStyle/>
        <a:p>
          <a:endParaRPr lang="de-DE"/>
        </a:p>
      </dgm:t>
    </dgm:pt>
  </dgm:ptLst>
  <dgm:cxnLst>
    <dgm:cxn modelId="{8B0B2E6C-C32C-47AF-B9CD-860CC0C752CE}" type="presOf" srcId="{8E16AD95-56EE-4EB3-BC9A-13F91E5757DF}" destId="{21DCC550-CF52-4E07-8383-CA8C59E42AC6}" srcOrd="0" destOrd="0" presId="urn:microsoft.com/office/officeart/2005/8/layout/vList2"/>
    <dgm:cxn modelId="{9BBCBCE1-2399-48C7-A359-B4450D81BC74}" srcId="{ACDC298D-3464-430A-A12F-33219BEB88BC}" destId="{6FEBB5F9-A1A3-43C4-86FB-6A3EEC91758F}" srcOrd="1" destOrd="0" parTransId="{5A936C40-E2E5-4D16-AE33-FD8A00B63AAC}" sibTransId="{16B59D6F-A6EB-4A54-A176-BDACAFD975F6}"/>
    <dgm:cxn modelId="{DA6D0AFE-7BB3-4CD2-9498-8B37B308A842}" type="presOf" srcId="{6FEBB5F9-A1A3-43C4-86FB-6A3EEC91758F}" destId="{3CF646A2-3483-4D7A-B2F0-CA1B3C2D6A11}" srcOrd="0" destOrd="0" presId="urn:microsoft.com/office/officeart/2005/8/layout/vList2"/>
    <dgm:cxn modelId="{602F23E1-3C56-4B60-820B-1706F9F9FA16}" type="presOf" srcId="{ACDC298D-3464-430A-A12F-33219BEB88BC}" destId="{3E5A3872-CD8B-4964-9173-0DABC334B1A6}" srcOrd="0" destOrd="0" presId="urn:microsoft.com/office/officeart/2005/8/layout/vList2"/>
    <dgm:cxn modelId="{AB5348A4-6199-4B4C-9BFB-9498DAD3A74A}" srcId="{ACDC298D-3464-430A-A12F-33219BEB88BC}" destId="{3D512605-8080-424A-9A53-A9FD3E1318EC}" srcOrd="2" destOrd="0" parTransId="{3447FC7E-1B96-4EB0-B0A2-4AF6FD1F29B7}" sibTransId="{17794AC9-C6EC-4E84-ACBB-3CAD944ED17B}"/>
    <dgm:cxn modelId="{7E89674D-9B50-42E9-9020-99D98F7A1019}" type="presOf" srcId="{3D512605-8080-424A-9A53-A9FD3E1318EC}" destId="{FA00EC30-E4E0-4385-AE5D-8BBC8DCB35B6}" srcOrd="0" destOrd="0" presId="urn:microsoft.com/office/officeart/2005/8/layout/vList2"/>
    <dgm:cxn modelId="{A20ABAC0-1E8D-4584-A641-033AD6987DC2}" srcId="{ACDC298D-3464-430A-A12F-33219BEB88BC}" destId="{8E16AD95-56EE-4EB3-BC9A-13F91E5757DF}" srcOrd="0" destOrd="0" parTransId="{66CE1739-EEC7-472B-BCE3-EA3CD876BF0F}" sibTransId="{23E36E25-5536-44C6-B3AF-B35BBB34E3BE}"/>
    <dgm:cxn modelId="{1FE8D40B-9085-491C-9E03-4EE6012DFB2D}" type="presParOf" srcId="{3E5A3872-CD8B-4964-9173-0DABC334B1A6}" destId="{21DCC550-CF52-4E07-8383-CA8C59E42AC6}" srcOrd="0" destOrd="0" presId="urn:microsoft.com/office/officeart/2005/8/layout/vList2"/>
    <dgm:cxn modelId="{8B110C22-DF81-4B5C-A828-CBA44A49C901}" type="presParOf" srcId="{3E5A3872-CD8B-4964-9173-0DABC334B1A6}" destId="{E061F0D6-FEEE-4AC3-89B7-3EF04FBE4AED}" srcOrd="1" destOrd="0" presId="urn:microsoft.com/office/officeart/2005/8/layout/vList2"/>
    <dgm:cxn modelId="{3824B4B5-03FD-4404-A7D4-5AA8E02AF7BB}" type="presParOf" srcId="{3E5A3872-CD8B-4964-9173-0DABC334B1A6}" destId="{3CF646A2-3483-4D7A-B2F0-CA1B3C2D6A11}" srcOrd="2" destOrd="0" presId="urn:microsoft.com/office/officeart/2005/8/layout/vList2"/>
    <dgm:cxn modelId="{968482ED-BBB5-42A6-9867-9986067F7F92}" type="presParOf" srcId="{3E5A3872-CD8B-4964-9173-0DABC334B1A6}" destId="{7C6F22F0-250F-443E-88F0-14577FE63E1D}" srcOrd="3" destOrd="0" presId="urn:microsoft.com/office/officeart/2005/8/layout/vList2"/>
    <dgm:cxn modelId="{604981F2-E0B7-4D98-95F2-FA0F8C291238}" type="presParOf" srcId="{3E5A3872-CD8B-4964-9173-0DABC334B1A6}" destId="{FA00EC30-E4E0-4385-AE5D-8BBC8DCB35B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A2C8EC6-BA77-424E-9C30-660A1F9989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8ED9A328-0BAC-452E-BAD8-E25CEB8CACB6}">
      <dgm:prSet/>
      <dgm:spPr/>
      <dgm:t>
        <a:bodyPr/>
        <a:lstStyle/>
        <a:p>
          <a:pPr rtl="0"/>
          <a:r>
            <a:rPr lang="en-GB" dirty="0" smtClean="0"/>
            <a:t>Coverage for additional types of content: HTML5</a:t>
          </a:r>
          <a:endParaRPr lang="de-DE" dirty="0"/>
        </a:p>
      </dgm:t>
    </dgm:pt>
    <dgm:pt modelId="{634BFD01-98B9-4B52-9BEB-8A59E90EF32D}" type="parTrans" cxnId="{2C668228-C9C7-45E8-AFC2-89291192F2EC}">
      <dgm:prSet/>
      <dgm:spPr/>
      <dgm:t>
        <a:bodyPr/>
        <a:lstStyle/>
        <a:p>
          <a:endParaRPr lang="de-DE"/>
        </a:p>
      </dgm:t>
    </dgm:pt>
    <dgm:pt modelId="{145549E5-736C-40EB-B227-C8AED6D492B4}" type="sibTrans" cxnId="{2C668228-C9C7-45E8-AFC2-89291192F2EC}">
      <dgm:prSet/>
      <dgm:spPr/>
      <dgm:t>
        <a:bodyPr/>
        <a:lstStyle/>
        <a:p>
          <a:endParaRPr lang="de-DE"/>
        </a:p>
      </dgm:t>
    </dgm:pt>
    <dgm:pt modelId="{F4AD2DE6-1725-4353-89BE-1C9E61EFC108}">
      <dgm:prSet/>
      <dgm:spPr/>
      <dgm:t>
        <a:bodyPr/>
        <a:lstStyle/>
        <a:p>
          <a:pPr rtl="0"/>
          <a:r>
            <a:rPr lang="en-GB" dirty="0" smtClean="0">
              <a:solidFill>
                <a:schemeClr val="bg1"/>
              </a:solidFill>
            </a:rPr>
            <a:t>Bridge to Web &amp; app content</a:t>
          </a:r>
          <a:endParaRPr lang="de-DE" dirty="0">
            <a:solidFill>
              <a:schemeClr val="bg1"/>
            </a:solidFill>
          </a:endParaRPr>
        </a:p>
      </dgm:t>
    </dgm:pt>
    <dgm:pt modelId="{5C5A5546-2357-44A8-8D0C-4CD5F4AB8809}" type="parTrans" cxnId="{9BB691A7-8AB5-40CD-9640-F18EFE73C8DA}">
      <dgm:prSet/>
      <dgm:spPr/>
      <dgm:t>
        <a:bodyPr/>
        <a:lstStyle/>
        <a:p>
          <a:endParaRPr lang="de-DE"/>
        </a:p>
      </dgm:t>
    </dgm:pt>
    <dgm:pt modelId="{54D9FAEE-8006-4811-963D-CB5853191444}" type="sibTrans" cxnId="{9BB691A7-8AB5-40CD-9640-F18EFE73C8DA}">
      <dgm:prSet/>
      <dgm:spPr/>
      <dgm:t>
        <a:bodyPr/>
        <a:lstStyle/>
        <a:p>
          <a:endParaRPr lang="de-DE"/>
        </a:p>
      </dgm:t>
    </dgm:pt>
    <dgm:pt modelId="{8DDB7F89-A32B-4CCF-9AAE-839838F851AF}">
      <dgm:prSet/>
      <dgm:spPr/>
      <dgm:t>
        <a:bodyPr/>
        <a:lstStyle/>
        <a:p>
          <a:pPr rtl="0"/>
          <a:r>
            <a:rPr lang="en-GB" dirty="0" smtClean="0">
              <a:solidFill>
                <a:schemeClr val="bg1"/>
              </a:solidFill>
            </a:rPr>
            <a:t>Accommodate relevant HTML5 </a:t>
          </a:r>
          <a:r>
            <a:rPr lang="en-GB" dirty="0" err="1" smtClean="0">
              <a:solidFill>
                <a:schemeClr val="bg1"/>
              </a:solidFill>
            </a:rPr>
            <a:t>markup</a:t>
          </a:r>
          <a:r>
            <a:rPr lang="en-GB" dirty="0" smtClean="0">
              <a:solidFill>
                <a:schemeClr val="bg1"/>
              </a:solidFill>
            </a:rPr>
            <a:t> (e.g. HTML5 “translate” attribute behaviour)</a:t>
          </a:r>
          <a:endParaRPr lang="de-DE" dirty="0">
            <a:solidFill>
              <a:schemeClr val="bg1"/>
            </a:solidFill>
          </a:endParaRPr>
        </a:p>
      </dgm:t>
    </dgm:pt>
    <dgm:pt modelId="{A2975EDA-854B-4910-A96A-9A7AF81AE454}" type="parTrans" cxnId="{4373C3AD-9683-4731-81CD-47E4195EF636}">
      <dgm:prSet/>
      <dgm:spPr/>
      <dgm:t>
        <a:bodyPr/>
        <a:lstStyle/>
        <a:p>
          <a:endParaRPr lang="de-DE"/>
        </a:p>
      </dgm:t>
    </dgm:pt>
    <dgm:pt modelId="{88E77F7E-1305-4519-955F-2A92F61C71CA}" type="sibTrans" cxnId="{4373C3AD-9683-4731-81CD-47E4195EF636}">
      <dgm:prSet/>
      <dgm:spPr/>
      <dgm:t>
        <a:bodyPr/>
        <a:lstStyle/>
        <a:p>
          <a:endParaRPr lang="de-DE"/>
        </a:p>
      </dgm:t>
    </dgm:pt>
    <dgm:pt modelId="{5DD59C5F-75B2-4F20-8362-80951CDBB5E8}">
      <dgm:prSet/>
      <dgm:spPr/>
      <dgm:t>
        <a:bodyPr/>
        <a:lstStyle/>
        <a:p>
          <a:pPr rtl="0"/>
          <a:r>
            <a:rPr lang="en-GB" dirty="0" smtClean="0"/>
            <a:t>Easy mapping/conversion to other formats</a:t>
          </a:r>
          <a:endParaRPr lang="de-DE" dirty="0"/>
        </a:p>
      </dgm:t>
    </dgm:pt>
    <dgm:pt modelId="{930D8CA8-B504-4F66-B47A-F9BC33CD2F1F}" type="parTrans" cxnId="{357E5925-A4F4-4F0F-A8B4-D196ACFFF1FF}">
      <dgm:prSet/>
      <dgm:spPr/>
      <dgm:t>
        <a:bodyPr/>
        <a:lstStyle/>
        <a:p>
          <a:endParaRPr lang="de-DE"/>
        </a:p>
      </dgm:t>
    </dgm:pt>
    <dgm:pt modelId="{B79E7F25-D9C2-44B7-B597-4C319F50508A}" type="sibTrans" cxnId="{357E5925-A4F4-4F0F-A8B4-D196ACFFF1FF}">
      <dgm:prSet/>
      <dgm:spPr/>
      <dgm:t>
        <a:bodyPr/>
        <a:lstStyle/>
        <a:p>
          <a:endParaRPr lang="de-DE"/>
        </a:p>
      </dgm:t>
    </dgm:pt>
    <dgm:pt modelId="{7AA42BE2-0FD8-47B8-9F1D-F1506DCCF8BE}">
      <dgm:prSet/>
      <dgm:spPr/>
      <dgm:t>
        <a:bodyPr/>
        <a:lstStyle/>
        <a:p>
          <a:pPr rtl="0"/>
          <a:r>
            <a:rPr lang="en-GB" dirty="0" smtClean="0">
              <a:solidFill>
                <a:schemeClr val="bg1"/>
              </a:solidFill>
            </a:rPr>
            <a:t>XML Localization Information </a:t>
          </a:r>
          <a:r>
            <a:rPr lang="en-GB" dirty="0" err="1" smtClean="0">
              <a:solidFill>
                <a:schemeClr val="bg1"/>
              </a:solidFill>
            </a:rPr>
            <a:t>Markup</a:t>
          </a:r>
          <a:r>
            <a:rPr lang="en-GB" dirty="0" smtClean="0">
              <a:solidFill>
                <a:schemeClr val="bg1"/>
              </a:solidFill>
            </a:rPr>
            <a:t> (XLIFF; status: </a:t>
          </a:r>
          <a:r>
            <a:rPr lang="en-GB" u="sng" dirty="0" smtClean="0">
              <a:solidFill>
                <a:schemeClr val="bg1"/>
              </a:solidFill>
            </a:rPr>
            <a:t>informal</a:t>
          </a:r>
          <a:r>
            <a:rPr lang="en-GB" dirty="0" smtClean="0">
              <a:solidFill>
                <a:schemeClr val="bg1"/>
              </a:solidFill>
            </a:rPr>
            <a:t> mapping, under discussion) = bridge to localization workflows</a:t>
          </a:r>
          <a:endParaRPr lang="de-DE" dirty="0">
            <a:solidFill>
              <a:schemeClr val="bg1"/>
            </a:solidFill>
          </a:endParaRPr>
        </a:p>
      </dgm:t>
    </dgm:pt>
    <dgm:pt modelId="{DA50EED2-5C27-4ED9-A8B5-F1071AE6E828}" type="parTrans" cxnId="{B63F1172-83B6-4B12-BBAC-9B5EF408BA65}">
      <dgm:prSet/>
      <dgm:spPr/>
      <dgm:t>
        <a:bodyPr/>
        <a:lstStyle/>
        <a:p>
          <a:endParaRPr lang="de-DE"/>
        </a:p>
      </dgm:t>
    </dgm:pt>
    <dgm:pt modelId="{DF1CF857-F282-4C65-89C3-0ED156C0E63A}" type="sibTrans" cxnId="{B63F1172-83B6-4B12-BBAC-9B5EF408BA65}">
      <dgm:prSet/>
      <dgm:spPr/>
      <dgm:t>
        <a:bodyPr/>
        <a:lstStyle/>
        <a:p>
          <a:endParaRPr lang="de-DE"/>
        </a:p>
      </dgm:t>
    </dgm:pt>
    <dgm:pt modelId="{9F08FA18-AD79-4517-82DE-F488EE2B40D6}">
      <dgm:prSet/>
      <dgm:spPr/>
      <dgm:t>
        <a:bodyPr/>
        <a:lstStyle/>
        <a:p>
          <a:pPr rtl="0"/>
          <a:r>
            <a:rPr lang="en-GB" dirty="0" smtClean="0">
              <a:solidFill>
                <a:schemeClr val="bg1"/>
              </a:solidFill>
            </a:rPr>
            <a:t>Natural Language Processing Interchange Format (NIF) = bridge to the Semantic Web and Natural Language Processing </a:t>
          </a:r>
          <a:endParaRPr lang="de-DE" dirty="0">
            <a:solidFill>
              <a:schemeClr val="bg1"/>
            </a:solidFill>
          </a:endParaRPr>
        </a:p>
      </dgm:t>
    </dgm:pt>
    <dgm:pt modelId="{154E99F9-4DC5-44F2-A3C0-3B5725A4B784}" type="parTrans" cxnId="{F14F0BC4-B400-4D2D-B397-9C918A59496F}">
      <dgm:prSet/>
      <dgm:spPr/>
      <dgm:t>
        <a:bodyPr/>
        <a:lstStyle/>
        <a:p>
          <a:endParaRPr lang="de-DE"/>
        </a:p>
      </dgm:t>
    </dgm:pt>
    <dgm:pt modelId="{DE3F4885-0DFC-4DE0-95CA-5CFCAC30775E}" type="sibTrans" cxnId="{F14F0BC4-B400-4D2D-B397-9C918A59496F}">
      <dgm:prSet/>
      <dgm:spPr/>
      <dgm:t>
        <a:bodyPr/>
        <a:lstStyle/>
        <a:p>
          <a:endParaRPr lang="de-DE"/>
        </a:p>
      </dgm:t>
    </dgm:pt>
    <dgm:pt modelId="{63C18564-5B69-45E5-98F6-0EE6E67B8CCF}" type="pres">
      <dgm:prSet presAssocID="{9A2C8EC6-BA77-424E-9C30-660A1F998950}" presName="linear" presStyleCnt="0">
        <dgm:presLayoutVars>
          <dgm:animLvl val="lvl"/>
          <dgm:resizeHandles val="exact"/>
        </dgm:presLayoutVars>
      </dgm:prSet>
      <dgm:spPr/>
      <dgm:t>
        <a:bodyPr/>
        <a:lstStyle/>
        <a:p>
          <a:endParaRPr lang="de-DE"/>
        </a:p>
      </dgm:t>
    </dgm:pt>
    <dgm:pt modelId="{3B06D02C-06C9-405E-AD80-DFEFD1A1B71A}" type="pres">
      <dgm:prSet presAssocID="{8ED9A328-0BAC-452E-BAD8-E25CEB8CACB6}" presName="parentText" presStyleLbl="node1" presStyleIdx="0" presStyleCnt="2">
        <dgm:presLayoutVars>
          <dgm:chMax val="0"/>
          <dgm:bulletEnabled val="1"/>
        </dgm:presLayoutVars>
      </dgm:prSet>
      <dgm:spPr/>
      <dgm:t>
        <a:bodyPr/>
        <a:lstStyle/>
        <a:p>
          <a:endParaRPr lang="de-DE"/>
        </a:p>
      </dgm:t>
    </dgm:pt>
    <dgm:pt modelId="{8083EB46-1F4A-4683-AEE5-81799631987B}" type="pres">
      <dgm:prSet presAssocID="{8ED9A328-0BAC-452E-BAD8-E25CEB8CACB6}" presName="childText" presStyleLbl="revTx" presStyleIdx="0" presStyleCnt="2">
        <dgm:presLayoutVars>
          <dgm:bulletEnabled val="1"/>
        </dgm:presLayoutVars>
      </dgm:prSet>
      <dgm:spPr/>
      <dgm:t>
        <a:bodyPr/>
        <a:lstStyle/>
        <a:p>
          <a:endParaRPr lang="de-DE"/>
        </a:p>
      </dgm:t>
    </dgm:pt>
    <dgm:pt modelId="{AC019017-825F-437A-B290-079B597D6691}" type="pres">
      <dgm:prSet presAssocID="{5DD59C5F-75B2-4F20-8362-80951CDBB5E8}" presName="parentText" presStyleLbl="node1" presStyleIdx="1" presStyleCnt="2">
        <dgm:presLayoutVars>
          <dgm:chMax val="0"/>
          <dgm:bulletEnabled val="1"/>
        </dgm:presLayoutVars>
      </dgm:prSet>
      <dgm:spPr/>
      <dgm:t>
        <a:bodyPr/>
        <a:lstStyle/>
        <a:p>
          <a:endParaRPr lang="de-DE"/>
        </a:p>
      </dgm:t>
    </dgm:pt>
    <dgm:pt modelId="{057D0644-A7F0-4B1F-98EE-F0F92F33D67D}" type="pres">
      <dgm:prSet presAssocID="{5DD59C5F-75B2-4F20-8362-80951CDBB5E8}" presName="childText" presStyleLbl="revTx" presStyleIdx="1" presStyleCnt="2">
        <dgm:presLayoutVars>
          <dgm:bulletEnabled val="1"/>
        </dgm:presLayoutVars>
      </dgm:prSet>
      <dgm:spPr/>
      <dgm:t>
        <a:bodyPr/>
        <a:lstStyle/>
        <a:p>
          <a:endParaRPr lang="de-DE"/>
        </a:p>
      </dgm:t>
    </dgm:pt>
  </dgm:ptLst>
  <dgm:cxnLst>
    <dgm:cxn modelId="{730C4F56-89BE-425D-AAB8-D490A640D308}" type="presOf" srcId="{9A2C8EC6-BA77-424E-9C30-660A1F998950}" destId="{63C18564-5B69-45E5-98F6-0EE6E67B8CCF}" srcOrd="0" destOrd="0" presId="urn:microsoft.com/office/officeart/2005/8/layout/vList2"/>
    <dgm:cxn modelId="{AFD752B4-908B-4A9C-ADD8-3F2E5B4AACB7}" type="presOf" srcId="{9F08FA18-AD79-4517-82DE-F488EE2B40D6}" destId="{057D0644-A7F0-4B1F-98EE-F0F92F33D67D}" srcOrd="0" destOrd="1" presId="urn:microsoft.com/office/officeart/2005/8/layout/vList2"/>
    <dgm:cxn modelId="{357E5925-A4F4-4F0F-A8B4-D196ACFFF1FF}" srcId="{9A2C8EC6-BA77-424E-9C30-660A1F998950}" destId="{5DD59C5F-75B2-4F20-8362-80951CDBB5E8}" srcOrd="1" destOrd="0" parTransId="{930D8CA8-B504-4F66-B47A-F9BC33CD2F1F}" sibTransId="{B79E7F25-D9C2-44B7-B597-4C319F50508A}"/>
    <dgm:cxn modelId="{F14F0BC4-B400-4D2D-B397-9C918A59496F}" srcId="{5DD59C5F-75B2-4F20-8362-80951CDBB5E8}" destId="{9F08FA18-AD79-4517-82DE-F488EE2B40D6}" srcOrd="1" destOrd="0" parTransId="{154E99F9-4DC5-44F2-A3C0-3B5725A4B784}" sibTransId="{DE3F4885-0DFC-4DE0-95CA-5CFCAC30775E}"/>
    <dgm:cxn modelId="{5B98B2EB-5DCA-4D12-8B00-7EB426EF9753}" type="presOf" srcId="{7AA42BE2-0FD8-47B8-9F1D-F1506DCCF8BE}" destId="{057D0644-A7F0-4B1F-98EE-F0F92F33D67D}" srcOrd="0" destOrd="0" presId="urn:microsoft.com/office/officeart/2005/8/layout/vList2"/>
    <dgm:cxn modelId="{2C668228-C9C7-45E8-AFC2-89291192F2EC}" srcId="{9A2C8EC6-BA77-424E-9C30-660A1F998950}" destId="{8ED9A328-0BAC-452E-BAD8-E25CEB8CACB6}" srcOrd="0" destOrd="0" parTransId="{634BFD01-98B9-4B52-9BEB-8A59E90EF32D}" sibTransId="{145549E5-736C-40EB-B227-C8AED6D492B4}"/>
    <dgm:cxn modelId="{FC00E575-170E-4643-8C96-D9CE394FB7DA}" type="presOf" srcId="{8DDB7F89-A32B-4CCF-9AAE-839838F851AF}" destId="{8083EB46-1F4A-4683-AEE5-81799631987B}" srcOrd="0" destOrd="1" presId="urn:microsoft.com/office/officeart/2005/8/layout/vList2"/>
    <dgm:cxn modelId="{9BB691A7-8AB5-40CD-9640-F18EFE73C8DA}" srcId="{8ED9A328-0BAC-452E-BAD8-E25CEB8CACB6}" destId="{F4AD2DE6-1725-4353-89BE-1C9E61EFC108}" srcOrd="0" destOrd="0" parTransId="{5C5A5546-2357-44A8-8D0C-4CD5F4AB8809}" sibTransId="{54D9FAEE-8006-4811-963D-CB5853191444}"/>
    <dgm:cxn modelId="{2611D0C1-F625-45CA-96E7-EA1683D59632}" type="presOf" srcId="{8ED9A328-0BAC-452E-BAD8-E25CEB8CACB6}" destId="{3B06D02C-06C9-405E-AD80-DFEFD1A1B71A}" srcOrd="0" destOrd="0" presId="urn:microsoft.com/office/officeart/2005/8/layout/vList2"/>
    <dgm:cxn modelId="{4373C3AD-9683-4731-81CD-47E4195EF636}" srcId="{8ED9A328-0BAC-452E-BAD8-E25CEB8CACB6}" destId="{8DDB7F89-A32B-4CCF-9AAE-839838F851AF}" srcOrd="1" destOrd="0" parTransId="{A2975EDA-854B-4910-A96A-9A7AF81AE454}" sibTransId="{88E77F7E-1305-4519-955F-2A92F61C71CA}"/>
    <dgm:cxn modelId="{2B40EE8E-5FF6-4CC5-A7BB-52FB70BA5537}" type="presOf" srcId="{F4AD2DE6-1725-4353-89BE-1C9E61EFC108}" destId="{8083EB46-1F4A-4683-AEE5-81799631987B}" srcOrd="0" destOrd="0" presId="urn:microsoft.com/office/officeart/2005/8/layout/vList2"/>
    <dgm:cxn modelId="{B63F1172-83B6-4B12-BBAC-9B5EF408BA65}" srcId="{5DD59C5F-75B2-4F20-8362-80951CDBB5E8}" destId="{7AA42BE2-0FD8-47B8-9F1D-F1506DCCF8BE}" srcOrd="0" destOrd="0" parTransId="{DA50EED2-5C27-4ED9-A8B5-F1071AE6E828}" sibTransId="{DF1CF857-F282-4C65-89C3-0ED156C0E63A}"/>
    <dgm:cxn modelId="{97F7F9FD-CEA0-4DC6-AF68-0884BFF939A0}" type="presOf" srcId="{5DD59C5F-75B2-4F20-8362-80951CDBB5E8}" destId="{AC019017-825F-437A-B290-079B597D6691}" srcOrd="0" destOrd="0" presId="urn:microsoft.com/office/officeart/2005/8/layout/vList2"/>
    <dgm:cxn modelId="{6C1F05A0-4ECF-4285-A49E-7D9FE4A9C279}" type="presParOf" srcId="{63C18564-5B69-45E5-98F6-0EE6E67B8CCF}" destId="{3B06D02C-06C9-405E-AD80-DFEFD1A1B71A}" srcOrd="0" destOrd="0" presId="urn:microsoft.com/office/officeart/2005/8/layout/vList2"/>
    <dgm:cxn modelId="{6E6E20E0-789E-453A-A06B-FF5ED7766F58}" type="presParOf" srcId="{63C18564-5B69-45E5-98F6-0EE6E67B8CCF}" destId="{8083EB46-1F4A-4683-AEE5-81799631987B}" srcOrd="1" destOrd="0" presId="urn:microsoft.com/office/officeart/2005/8/layout/vList2"/>
    <dgm:cxn modelId="{2C39B44C-DE80-49B3-B462-E5E7968AA4FA}" type="presParOf" srcId="{63C18564-5B69-45E5-98F6-0EE6E67B8CCF}" destId="{AC019017-825F-437A-B290-079B597D6691}" srcOrd="2" destOrd="0" presId="urn:microsoft.com/office/officeart/2005/8/layout/vList2"/>
    <dgm:cxn modelId="{D6FB61C8-CF27-40C9-8BA4-DCA8C710941A}" type="presParOf" srcId="{63C18564-5B69-45E5-98F6-0EE6E67B8CCF}" destId="{057D0644-A7F0-4B1F-98EE-F0F92F33D67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9978F-9535-4EF5-9A0C-8A0BA8D6CE34}">
      <dsp:nvSpPr>
        <dsp:cNvPr id="0" name=""/>
        <dsp:cNvSpPr/>
      </dsp:nvSpPr>
      <dsp:spPr>
        <a:xfrm rot="5400000">
          <a:off x="5395492" y="-2072943"/>
          <a:ext cx="1190276" cy="563824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rtl="0">
            <a:lnSpc>
              <a:spcPct val="90000"/>
            </a:lnSpc>
            <a:spcBef>
              <a:spcPct val="0"/>
            </a:spcBef>
            <a:spcAft>
              <a:spcPct val="15000"/>
            </a:spcAft>
            <a:buChar char="••"/>
          </a:pPr>
          <a:r>
            <a:rPr lang="en-GB" sz="2300" kern="1200" dirty="0" smtClean="0"/>
            <a:t>Supports internationalization, translation, localization and other aspects of the multilingual content production cycle</a:t>
          </a:r>
          <a:endParaRPr lang="de-DE" sz="2300" kern="1200" dirty="0"/>
        </a:p>
      </dsp:txBody>
      <dsp:txXfrm rot="-5400000">
        <a:off x="3171510" y="209143"/>
        <a:ext cx="5580136" cy="1074068"/>
      </dsp:txXfrm>
    </dsp:sp>
    <dsp:sp modelId="{FF72A548-015A-4526-9AC7-E4BE64EEA7BE}">
      <dsp:nvSpPr>
        <dsp:cNvPr id="0" name=""/>
        <dsp:cNvSpPr/>
      </dsp:nvSpPr>
      <dsp:spPr>
        <a:xfrm>
          <a:off x="0" y="2254"/>
          <a:ext cx="3171510" cy="14878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en-GB" sz="3200" kern="1200" dirty="0" smtClean="0"/>
            <a:t>Comprehensive</a:t>
          </a:r>
          <a:endParaRPr lang="de-DE" sz="3200" kern="1200" dirty="0"/>
        </a:p>
      </dsp:txBody>
      <dsp:txXfrm>
        <a:off x="72631" y="74885"/>
        <a:ext cx="3026248" cy="1342583"/>
      </dsp:txXfrm>
    </dsp:sp>
    <dsp:sp modelId="{0AFCD03C-4828-47B9-9EFB-F39C258637CA}">
      <dsp:nvSpPr>
        <dsp:cNvPr id="0" name=""/>
        <dsp:cNvSpPr/>
      </dsp:nvSpPr>
      <dsp:spPr>
        <a:xfrm rot="5400000">
          <a:off x="5395492" y="-510705"/>
          <a:ext cx="1190276" cy="563824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rtl="0">
            <a:lnSpc>
              <a:spcPct val="90000"/>
            </a:lnSpc>
            <a:spcBef>
              <a:spcPct val="0"/>
            </a:spcBef>
            <a:spcAft>
              <a:spcPct val="15000"/>
            </a:spcAft>
            <a:buChar char="••"/>
          </a:pPr>
          <a:r>
            <a:rPr lang="en-GB" sz="2300" kern="1200" smtClean="0"/>
            <a:t>Building on W3C ITS 1.0</a:t>
          </a:r>
          <a:endParaRPr lang="de-DE" sz="2300" kern="1200"/>
        </a:p>
      </dsp:txBody>
      <dsp:txXfrm rot="-5400000">
        <a:off x="3171510" y="1771381"/>
        <a:ext cx="5580136" cy="1074068"/>
      </dsp:txXfrm>
    </dsp:sp>
    <dsp:sp modelId="{ED5D278A-803B-4184-8175-80F2DDA8C4DE}">
      <dsp:nvSpPr>
        <dsp:cNvPr id="0" name=""/>
        <dsp:cNvSpPr/>
      </dsp:nvSpPr>
      <dsp:spPr>
        <a:xfrm>
          <a:off x="0" y="1564492"/>
          <a:ext cx="3171510" cy="14878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en-GB" sz="3200" kern="1200" smtClean="0"/>
            <a:t>Standardized</a:t>
          </a:r>
          <a:endParaRPr lang="de-DE" sz="3200" kern="1200"/>
        </a:p>
      </dsp:txBody>
      <dsp:txXfrm>
        <a:off x="72631" y="1637123"/>
        <a:ext cx="3026248" cy="1342583"/>
      </dsp:txXfrm>
    </dsp:sp>
    <dsp:sp modelId="{334205C0-79F8-40C0-86C9-4461290F97C5}">
      <dsp:nvSpPr>
        <dsp:cNvPr id="0" name=""/>
        <dsp:cNvSpPr/>
      </dsp:nvSpPr>
      <dsp:spPr>
        <a:xfrm rot="5400000">
          <a:off x="5395492" y="1051532"/>
          <a:ext cx="1190276" cy="563824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rtl="0">
            <a:lnSpc>
              <a:spcPct val="90000"/>
            </a:lnSpc>
            <a:spcBef>
              <a:spcPct val="0"/>
            </a:spcBef>
            <a:spcAft>
              <a:spcPct val="15000"/>
            </a:spcAft>
            <a:buChar char="••"/>
          </a:pPr>
          <a:r>
            <a:rPr lang="en-GB" sz="2300" kern="1200" smtClean="0"/>
            <a:t>data categories, values etc. </a:t>
          </a:r>
          <a:endParaRPr lang="de-DE" sz="2300" kern="1200"/>
        </a:p>
      </dsp:txBody>
      <dsp:txXfrm rot="-5400000">
        <a:off x="3171510" y="3333618"/>
        <a:ext cx="5580136" cy="1074068"/>
      </dsp:txXfrm>
    </dsp:sp>
    <dsp:sp modelId="{FC20C6E4-073C-48B5-BB1D-91F0B3CF5EF8}">
      <dsp:nvSpPr>
        <dsp:cNvPr id="0" name=""/>
        <dsp:cNvSpPr/>
      </dsp:nvSpPr>
      <dsp:spPr>
        <a:xfrm>
          <a:off x="0" y="3126730"/>
          <a:ext cx="3171510" cy="14878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en-GB" sz="3200" kern="1200" smtClean="0"/>
            <a:t>Meta data </a:t>
          </a:r>
          <a:endParaRPr lang="de-DE" sz="3200" kern="1200"/>
        </a:p>
      </dsp:txBody>
      <dsp:txXfrm>
        <a:off x="72631" y="3199361"/>
        <a:ext cx="3026248" cy="134258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7FE02F-6569-4C72-9E3A-872F432CDC7B}">
      <dsp:nvSpPr>
        <dsp:cNvPr id="0" name=""/>
        <dsp:cNvSpPr/>
      </dsp:nvSpPr>
      <dsp:spPr>
        <a:xfrm>
          <a:off x="0" y="93514"/>
          <a:ext cx="8915400" cy="8154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GB" sz="3400" kern="1200" dirty="0" smtClean="0"/>
            <a:t>Score from machine translation engine</a:t>
          </a:r>
          <a:endParaRPr lang="de-DE" sz="3400" kern="1200" dirty="0"/>
        </a:p>
      </dsp:txBody>
      <dsp:txXfrm>
        <a:off x="39809" y="133323"/>
        <a:ext cx="8835782" cy="735872"/>
      </dsp:txXfrm>
    </dsp:sp>
    <dsp:sp modelId="{070B8187-17B4-42AF-AAC6-03A37117AC85}">
      <dsp:nvSpPr>
        <dsp:cNvPr id="0" name=""/>
        <dsp:cNvSpPr/>
      </dsp:nvSpPr>
      <dsp:spPr>
        <a:xfrm>
          <a:off x="0" y="1006924"/>
          <a:ext cx="8915400" cy="815490"/>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GB" sz="3400" kern="1200" dirty="0" smtClean="0"/>
            <a:t>Example for new ITS capability: Tool traceability</a:t>
          </a:r>
          <a:endParaRPr lang="de-DE" sz="3400" kern="1200" dirty="0"/>
        </a:p>
      </dsp:txBody>
      <dsp:txXfrm>
        <a:off x="39809" y="1046733"/>
        <a:ext cx="8835782" cy="73587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E62108-6F16-4B24-820C-BDCA10D17365}">
      <dsp:nvSpPr>
        <dsp:cNvPr id="0" name=""/>
        <dsp:cNvSpPr/>
      </dsp:nvSpPr>
      <dsp:spPr>
        <a:xfrm>
          <a:off x="0" y="232617"/>
          <a:ext cx="89154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n-GB" sz="3600" kern="1200" dirty="0" smtClean="0"/>
            <a:t>Content relevant only for a specific locale</a:t>
          </a:r>
          <a:endParaRPr lang="de-DE" sz="3600" kern="1200" dirty="0"/>
        </a:p>
      </dsp:txBody>
      <dsp:txXfrm>
        <a:off x="59399" y="292016"/>
        <a:ext cx="8796602" cy="109800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821C3-191D-4C9C-9BAC-943E4F40E89C}">
      <dsp:nvSpPr>
        <dsp:cNvPr id="0" name=""/>
        <dsp:cNvSpPr/>
      </dsp:nvSpPr>
      <dsp:spPr>
        <a:xfrm>
          <a:off x="0" y="245021"/>
          <a:ext cx="8890559"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n-GB" sz="3600" kern="1200" dirty="0" smtClean="0"/>
            <a:t>For quality assessment</a:t>
          </a:r>
          <a:endParaRPr lang="de-DE" sz="3600" kern="1200" dirty="0"/>
        </a:p>
      </dsp:txBody>
      <dsp:txXfrm>
        <a:off x="59399" y="304420"/>
        <a:ext cx="8771761" cy="10980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7827A9-1D52-4B05-814A-FF4F0F8BE288}">
      <dsp:nvSpPr>
        <dsp:cNvPr id="0" name=""/>
        <dsp:cNvSpPr/>
      </dsp:nvSpPr>
      <dsp:spPr>
        <a:xfrm>
          <a:off x="0" y="235467"/>
          <a:ext cx="8915400" cy="5276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de-DE" sz="2200" kern="1200" dirty="0" smtClean="0"/>
            <a:t>Demo</a:t>
          </a:r>
          <a:endParaRPr lang="de-DE" sz="2200" kern="1200" dirty="0"/>
        </a:p>
      </dsp:txBody>
      <dsp:txXfrm>
        <a:off x="25759" y="261226"/>
        <a:ext cx="8863882" cy="476152"/>
      </dsp:txXfrm>
    </dsp:sp>
    <dsp:sp modelId="{3E16E304-AEF1-4576-9F9C-FE19E3C4B7DC}">
      <dsp:nvSpPr>
        <dsp:cNvPr id="0" name=""/>
        <dsp:cNvSpPr/>
      </dsp:nvSpPr>
      <dsp:spPr>
        <a:xfrm>
          <a:off x="0" y="763137"/>
          <a:ext cx="89154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064"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de-DE" sz="1700" kern="1200" dirty="0" smtClean="0">
              <a:solidFill>
                <a:schemeClr val="bg1"/>
              </a:solidFill>
            </a:rPr>
            <a:t>Yes, </a:t>
          </a:r>
          <a:r>
            <a:rPr lang="de-DE" sz="1700" kern="1200" dirty="0" err="1" smtClean="0">
              <a:solidFill>
                <a:schemeClr val="bg1"/>
              </a:solidFill>
            </a:rPr>
            <a:t>we</a:t>
          </a:r>
          <a:r>
            <a:rPr lang="de-DE" sz="1700" kern="1200" dirty="0" smtClean="0">
              <a:solidFill>
                <a:schemeClr val="bg1"/>
              </a:solidFill>
            </a:rPr>
            <a:t> </a:t>
          </a:r>
          <a:r>
            <a:rPr lang="de-DE" sz="1700" kern="1200" dirty="0" err="1" smtClean="0">
              <a:solidFill>
                <a:schemeClr val="bg1"/>
              </a:solidFill>
            </a:rPr>
            <a:t>can</a:t>
          </a:r>
          <a:r>
            <a:rPr lang="de-DE" sz="1700" kern="1200" dirty="0" smtClean="0">
              <a:solidFill>
                <a:schemeClr val="bg1"/>
              </a:solidFill>
            </a:rPr>
            <a:t> ;-)</a:t>
          </a:r>
          <a:endParaRPr lang="de-DE" sz="1700" kern="1200" dirty="0">
            <a:solidFill>
              <a:schemeClr val="bg1"/>
            </a:solidFill>
          </a:endParaRPr>
        </a:p>
      </dsp:txBody>
      <dsp:txXfrm>
        <a:off x="0" y="763137"/>
        <a:ext cx="8915400" cy="364320"/>
      </dsp:txXfrm>
    </dsp:sp>
    <dsp:sp modelId="{A68B835D-F17D-4DE7-9C78-9605BD8ECBCA}">
      <dsp:nvSpPr>
        <dsp:cNvPr id="0" name=""/>
        <dsp:cNvSpPr/>
      </dsp:nvSpPr>
      <dsp:spPr>
        <a:xfrm>
          <a:off x="0" y="1127457"/>
          <a:ext cx="8915400" cy="5276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GB" sz="2200" kern="1200" dirty="0" smtClean="0"/>
            <a:t>Introduce you to ITS 2.0 by example</a:t>
          </a:r>
          <a:endParaRPr lang="de-DE" sz="2200" kern="1200" dirty="0"/>
        </a:p>
      </dsp:txBody>
      <dsp:txXfrm>
        <a:off x="25759" y="1153216"/>
        <a:ext cx="8863882" cy="476152"/>
      </dsp:txXfrm>
    </dsp:sp>
    <dsp:sp modelId="{970A5017-7CF8-46FF-B936-576000E08741}">
      <dsp:nvSpPr>
        <dsp:cNvPr id="0" name=""/>
        <dsp:cNvSpPr/>
      </dsp:nvSpPr>
      <dsp:spPr>
        <a:xfrm>
          <a:off x="0" y="1655127"/>
          <a:ext cx="8915400" cy="865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064"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de-DE" sz="1700" kern="1200" dirty="0" smtClean="0">
              <a:solidFill>
                <a:schemeClr val="bg1"/>
              </a:solidFill>
            </a:rPr>
            <a:t>Data </a:t>
          </a:r>
          <a:r>
            <a:rPr lang="de-DE" sz="1700" kern="1200" dirty="0" err="1" smtClean="0">
              <a:solidFill>
                <a:schemeClr val="bg1"/>
              </a:solidFill>
            </a:rPr>
            <a:t>categories</a:t>
          </a:r>
          <a:endParaRPr lang="de-DE" sz="1700" kern="1200" dirty="0">
            <a:solidFill>
              <a:schemeClr val="bg1"/>
            </a:solidFill>
          </a:endParaRPr>
        </a:p>
        <a:p>
          <a:pPr marL="171450" lvl="1" indent="-171450" algn="l" defTabSz="755650" rtl="0">
            <a:lnSpc>
              <a:spcPct val="90000"/>
            </a:lnSpc>
            <a:spcBef>
              <a:spcPct val="0"/>
            </a:spcBef>
            <a:spcAft>
              <a:spcPct val="20000"/>
            </a:spcAft>
            <a:buChar char="••"/>
          </a:pPr>
          <a:r>
            <a:rPr lang="en-GB" sz="1700" kern="1200" dirty="0" smtClean="0">
              <a:solidFill>
                <a:schemeClr val="bg1"/>
              </a:solidFill>
            </a:rPr>
            <a:t>Usage scenarios</a:t>
          </a:r>
          <a:endParaRPr lang="de-DE" sz="1700" kern="1200" dirty="0">
            <a:solidFill>
              <a:schemeClr val="bg1"/>
            </a:solidFill>
          </a:endParaRPr>
        </a:p>
        <a:p>
          <a:pPr marL="171450" lvl="1" indent="-171450" algn="l" defTabSz="755650" rtl="0">
            <a:lnSpc>
              <a:spcPct val="90000"/>
            </a:lnSpc>
            <a:spcBef>
              <a:spcPct val="0"/>
            </a:spcBef>
            <a:spcAft>
              <a:spcPct val="20000"/>
            </a:spcAft>
            <a:buChar char="••"/>
          </a:pPr>
          <a:r>
            <a:rPr lang="en-GB" sz="1700" kern="1200" dirty="0" smtClean="0">
              <a:solidFill>
                <a:schemeClr val="bg1"/>
              </a:solidFill>
            </a:rPr>
            <a:t>Applications</a:t>
          </a:r>
          <a:endParaRPr lang="de-DE" sz="1700" kern="1200" dirty="0">
            <a:solidFill>
              <a:schemeClr val="bg1"/>
            </a:solidFill>
          </a:endParaRPr>
        </a:p>
      </dsp:txBody>
      <dsp:txXfrm>
        <a:off x="0" y="1655127"/>
        <a:ext cx="8915400" cy="865260"/>
      </dsp:txXfrm>
    </dsp:sp>
    <dsp:sp modelId="{85A4FA2B-32B5-43DD-AB7A-220B999820EE}">
      <dsp:nvSpPr>
        <dsp:cNvPr id="0" name=""/>
        <dsp:cNvSpPr/>
      </dsp:nvSpPr>
      <dsp:spPr>
        <a:xfrm>
          <a:off x="0" y="2520387"/>
          <a:ext cx="8915400" cy="5276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GB" sz="2200" kern="1200" dirty="0" smtClean="0"/>
            <a:t>Gather your feedback</a:t>
          </a:r>
          <a:endParaRPr lang="de-DE" sz="2200" kern="1200" dirty="0"/>
        </a:p>
      </dsp:txBody>
      <dsp:txXfrm>
        <a:off x="25759" y="2546146"/>
        <a:ext cx="8863882" cy="476152"/>
      </dsp:txXfrm>
    </dsp:sp>
    <dsp:sp modelId="{3A3502E4-3BBA-409B-A37F-CF01559EA906}">
      <dsp:nvSpPr>
        <dsp:cNvPr id="0" name=""/>
        <dsp:cNvSpPr/>
      </dsp:nvSpPr>
      <dsp:spPr>
        <a:xfrm>
          <a:off x="0" y="3048057"/>
          <a:ext cx="89154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064"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GB" sz="1700" kern="1200" dirty="0" smtClean="0">
              <a:solidFill>
                <a:schemeClr val="bg1"/>
              </a:solidFill>
            </a:rPr>
            <a:t>Write your comments on IRC (</a:t>
          </a:r>
          <a:r>
            <a:rPr lang="en-GB" sz="1700" kern="1200" dirty="0" smtClean="0">
              <a:solidFill>
                <a:schemeClr val="bg1"/>
              </a:solidFill>
              <a:hlinkClick xmlns:r="http://schemas.openxmlformats.org/officeDocument/2006/relationships" r:id="rId1"/>
            </a:rPr>
            <a:t>http://irc.w3.org</a:t>
          </a:r>
          <a:r>
            <a:rPr lang="en-GB" sz="1700" kern="1200" dirty="0" smtClean="0">
              <a:solidFill>
                <a:schemeClr val="bg1"/>
              </a:solidFill>
            </a:rPr>
            <a:t>; channel #</a:t>
          </a:r>
          <a:r>
            <a:rPr lang="en-GB" sz="1700" kern="1200" dirty="0" err="1" smtClean="0">
              <a:solidFill>
                <a:schemeClr val="bg1"/>
              </a:solidFill>
            </a:rPr>
            <a:t>mlw-lt</a:t>
          </a:r>
          <a:r>
            <a:rPr lang="en-GB" sz="1700" kern="1200" dirty="0" smtClean="0">
              <a:solidFill>
                <a:schemeClr val="bg1"/>
              </a:solidFill>
            </a:rPr>
            <a:t>)</a:t>
          </a:r>
          <a:endParaRPr lang="de-DE" sz="1700" kern="1200" dirty="0">
            <a:solidFill>
              <a:schemeClr val="bg1"/>
            </a:solidFill>
          </a:endParaRPr>
        </a:p>
      </dsp:txBody>
      <dsp:txXfrm>
        <a:off x="0" y="3048057"/>
        <a:ext cx="8915400" cy="364320"/>
      </dsp:txXfrm>
    </dsp:sp>
    <dsp:sp modelId="{A714EF5B-99C7-46F7-945B-BA0D59543D7F}">
      <dsp:nvSpPr>
        <dsp:cNvPr id="0" name=""/>
        <dsp:cNvSpPr/>
      </dsp:nvSpPr>
      <dsp:spPr>
        <a:xfrm>
          <a:off x="0" y="3412377"/>
          <a:ext cx="8915400" cy="5276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GB" sz="2200" kern="1200" dirty="0" smtClean="0"/>
            <a:t>Point you to a place for answers and your contributions: ITS Interest Group</a:t>
          </a:r>
          <a:endParaRPr lang="de-DE" sz="2200" kern="1200" dirty="0"/>
        </a:p>
      </dsp:txBody>
      <dsp:txXfrm>
        <a:off x="25759" y="3438136"/>
        <a:ext cx="8863882" cy="476152"/>
      </dsp:txXfrm>
    </dsp:sp>
    <dsp:sp modelId="{B16A71AB-BE39-4231-B8E7-EAC1A7DC9FB8}">
      <dsp:nvSpPr>
        <dsp:cNvPr id="0" name=""/>
        <dsp:cNvSpPr/>
      </dsp:nvSpPr>
      <dsp:spPr>
        <a:xfrm>
          <a:off x="0" y="3940047"/>
          <a:ext cx="8915400" cy="580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064"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de-DE" sz="1700" kern="1200" dirty="0" smtClean="0">
              <a:solidFill>
                <a:schemeClr val="bg1"/>
              </a:solidFill>
              <a:hlinkClick xmlns:r="http://schemas.openxmlformats.org/officeDocument/2006/relationships" r:id="rId2"/>
            </a:rPr>
            <a:t>http://www.w3.org/International/its/ig/</a:t>
          </a:r>
          <a:endParaRPr lang="de-DE" sz="1700" kern="1200" dirty="0">
            <a:solidFill>
              <a:schemeClr val="bg1"/>
            </a:solidFill>
          </a:endParaRPr>
        </a:p>
        <a:p>
          <a:pPr marL="171450" lvl="1" indent="-171450" algn="l" defTabSz="755650" rtl="0">
            <a:lnSpc>
              <a:spcPct val="90000"/>
            </a:lnSpc>
            <a:spcBef>
              <a:spcPct val="0"/>
            </a:spcBef>
            <a:spcAft>
              <a:spcPct val="20000"/>
            </a:spcAft>
            <a:buChar char="••"/>
          </a:pPr>
          <a:r>
            <a:rPr lang="en-GB" sz="1700" kern="1200" dirty="0" smtClean="0">
              <a:solidFill>
                <a:schemeClr val="bg1"/>
              </a:solidFill>
              <a:hlinkClick xmlns:r="http://schemas.openxmlformats.org/officeDocument/2006/relationships" r:id="rId2"/>
            </a:rPr>
            <a:t>http://lists.w3.org/Archives/Public/public-i18n-its-ig</a:t>
          </a:r>
          <a:r>
            <a:rPr lang="en-GB" sz="1700" kern="1200" dirty="0" smtClean="0">
              <a:solidFill>
                <a:schemeClr val="bg1"/>
              </a:solidFill>
            </a:rPr>
            <a:t> (public list, free to subscribe)</a:t>
          </a:r>
          <a:endParaRPr lang="de-DE" sz="1700" kern="1200" dirty="0">
            <a:solidFill>
              <a:schemeClr val="bg1"/>
            </a:solidFill>
          </a:endParaRPr>
        </a:p>
      </dsp:txBody>
      <dsp:txXfrm>
        <a:off x="0" y="3940047"/>
        <a:ext cx="8915400" cy="5806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6F0CED-1853-4AEF-B30A-4DCEFA2EA7D0}">
      <dsp:nvSpPr>
        <dsp:cNvPr id="0" name=""/>
        <dsp:cNvSpPr/>
      </dsp:nvSpPr>
      <dsp:spPr>
        <a:xfrm>
          <a:off x="0" y="58167"/>
          <a:ext cx="8859887"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rtl="0">
            <a:lnSpc>
              <a:spcPct val="90000"/>
            </a:lnSpc>
            <a:spcBef>
              <a:spcPct val="0"/>
            </a:spcBef>
            <a:spcAft>
              <a:spcPct val="35000"/>
            </a:spcAft>
          </a:pPr>
          <a:r>
            <a:rPr lang="en-GB" sz="3700" kern="1200" dirty="0" smtClean="0"/>
            <a:t>Say important things</a:t>
          </a:r>
          <a:endParaRPr lang="de-DE" sz="3700" kern="1200" dirty="0"/>
        </a:p>
      </dsp:txBody>
      <dsp:txXfrm>
        <a:off x="43321" y="101488"/>
        <a:ext cx="8773245" cy="800803"/>
      </dsp:txXfrm>
    </dsp:sp>
    <dsp:sp modelId="{416D268E-BE36-410B-945E-9C13B7511F69}">
      <dsp:nvSpPr>
        <dsp:cNvPr id="0" name=""/>
        <dsp:cNvSpPr/>
      </dsp:nvSpPr>
      <dsp:spPr>
        <a:xfrm>
          <a:off x="0" y="945612"/>
          <a:ext cx="8859887"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301" tIns="46990" rIns="263144" bIns="46990" numCol="1" spcCol="1270" anchor="t" anchorCtr="0">
          <a:noAutofit/>
        </a:bodyPr>
        <a:lstStyle/>
        <a:p>
          <a:pPr marL="285750" lvl="1" indent="-285750" algn="l" defTabSz="1289050" rtl="0">
            <a:lnSpc>
              <a:spcPct val="90000"/>
            </a:lnSpc>
            <a:spcBef>
              <a:spcPct val="0"/>
            </a:spcBef>
            <a:spcAft>
              <a:spcPct val="20000"/>
            </a:spcAft>
            <a:buChar char="••"/>
          </a:pPr>
          <a:r>
            <a:rPr lang="en-GB" sz="2900" kern="1200" dirty="0" smtClean="0">
              <a:solidFill>
                <a:schemeClr val="bg1"/>
              </a:solidFill>
            </a:rPr>
            <a:t>“Do not translate”</a:t>
          </a:r>
          <a:endParaRPr lang="de-DE" sz="2900" kern="1200" dirty="0">
            <a:solidFill>
              <a:schemeClr val="bg1"/>
            </a:solidFill>
          </a:endParaRPr>
        </a:p>
      </dsp:txBody>
      <dsp:txXfrm>
        <a:off x="0" y="945612"/>
        <a:ext cx="8859887" cy="612720"/>
      </dsp:txXfrm>
    </dsp:sp>
    <dsp:sp modelId="{DA7A4E0B-7BC4-4424-837C-C8E880538374}">
      <dsp:nvSpPr>
        <dsp:cNvPr id="0" name=""/>
        <dsp:cNvSpPr/>
      </dsp:nvSpPr>
      <dsp:spPr>
        <a:xfrm>
          <a:off x="0" y="1558332"/>
          <a:ext cx="8859887"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rtl="0">
            <a:lnSpc>
              <a:spcPct val="90000"/>
            </a:lnSpc>
            <a:spcBef>
              <a:spcPct val="0"/>
            </a:spcBef>
            <a:spcAft>
              <a:spcPct val="35000"/>
            </a:spcAft>
          </a:pPr>
          <a:r>
            <a:rPr lang="en-GB" sz="3700" kern="1200" dirty="0" smtClean="0"/>
            <a:t>About specific content</a:t>
          </a:r>
          <a:endParaRPr lang="de-DE" sz="3700" kern="1200" dirty="0"/>
        </a:p>
      </dsp:txBody>
      <dsp:txXfrm>
        <a:off x="43321" y="1601653"/>
        <a:ext cx="8773245" cy="800803"/>
      </dsp:txXfrm>
    </dsp:sp>
    <dsp:sp modelId="{74642061-CFF1-492B-8258-082C5EC1D729}">
      <dsp:nvSpPr>
        <dsp:cNvPr id="0" name=""/>
        <dsp:cNvSpPr/>
      </dsp:nvSpPr>
      <dsp:spPr>
        <a:xfrm>
          <a:off x="0" y="2445777"/>
          <a:ext cx="8859887"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301" tIns="46990" rIns="263144" bIns="46990" numCol="1" spcCol="1270" anchor="t" anchorCtr="0">
          <a:noAutofit/>
        </a:bodyPr>
        <a:lstStyle/>
        <a:p>
          <a:pPr marL="285750" lvl="1" indent="-285750" algn="l" defTabSz="1289050" rtl="0">
            <a:lnSpc>
              <a:spcPct val="90000"/>
            </a:lnSpc>
            <a:spcBef>
              <a:spcPct val="0"/>
            </a:spcBef>
            <a:spcAft>
              <a:spcPct val="20000"/>
            </a:spcAft>
            <a:buChar char="••"/>
          </a:pPr>
          <a:r>
            <a:rPr lang="en-GB" sz="2900" kern="1200" dirty="0" smtClean="0">
              <a:solidFill>
                <a:schemeClr val="bg1"/>
              </a:solidFill>
            </a:rPr>
            <a:t>“All or selected </a:t>
          </a:r>
          <a:r>
            <a:rPr lang="en-GB" sz="2900" kern="1200" dirty="0" smtClean="0">
              <a:solidFill>
                <a:schemeClr val="bg1"/>
              </a:solidFill>
              <a:latin typeface="Courier New"/>
              <a:cs typeface="Courier New"/>
            </a:rPr>
            <a:t>data</a:t>
          </a:r>
          <a:r>
            <a:rPr lang="en-GB" sz="2900" kern="1200" dirty="0" smtClean="0">
              <a:solidFill>
                <a:schemeClr val="bg1"/>
              </a:solidFill>
            </a:rPr>
            <a:t> elements”</a:t>
          </a:r>
          <a:endParaRPr lang="de-DE" sz="2900" kern="1200" dirty="0">
            <a:solidFill>
              <a:schemeClr val="bg1"/>
            </a:solidFill>
          </a:endParaRPr>
        </a:p>
      </dsp:txBody>
      <dsp:txXfrm>
        <a:off x="0" y="2445777"/>
        <a:ext cx="8859887" cy="612720"/>
      </dsp:txXfrm>
    </dsp:sp>
    <dsp:sp modelId="{1BB981FA-D2D1-4E9A-9F8D-6387DDB87F38}">
      <dsp:nvSpPr>
        <dsp:cNvPr id="0" name=""/>
        <dsp:cNvSpPr/>
      </dsp:nvSpPr>
      <dsp:spPr>
        <a:xfrm>
          <a:off x="0" y="3058497"/>
          <a:ext cx="8859887"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rtl="0">
            <a:lnSpc>
              <a:spcPct val="90000"/>
            </a:lnSpc>
            <a:spcBef>
              <a:spcPct val="0"/>
            </a:spcBef>
            <a:spcAft>
              <a:spcPct val="35000"/>
            </a:spcAft>
          </a:pPr>
          <a:r>
            <a:rPr lang="en-GB" sz="3700" kern="1200" dirty="0" smtClean="0"/>
            <a:t>In a standard way</a:t>
          </a:r>
          <a:endParaRPr lang="de-DE" sz="3700" kern="1200" dirty="0"/>
        </a:p>
      </dsp:txBody>
      <dsp:txXfrm>
        <a:off x="43321" y="3101818"/>
        <a:ext cx="8773245" cy="800803"/>
      </dsp:txXfrm>
    </dsp:sp>
    <dsp:sp modelId="{C62AA4BF-2A96-427B-AE78-15F1AC49CFC2}">
      <dsp:nvSpPr>
        <dsp:cNvPr id="0" name=""/>
        <dsp:cNvSpPr/>
      </dsp:nvSpPr>
      <dsp:spPr>
        <a:xfrm>
          <a:off x="0" y="3945942"/>
          <a:ext cx="8859887"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301" tIns="46990" rIns="263144" bIns="46990" numCol="1" spcCol="1270" anchor="t" anchorCtr="0">
          <a:noAutofit/>
        </a:bodyPr>
        <a:lstStyle/>
        <a:p>
          <a:pPr marL="285750" lvl="1" indent="-285750" algn="l" defTabSz="1289050" rtl="0">
            <a:lnSpc>
              <a:spcPct val="90000"/>
            </a:lnSpc>
            <a:spcBef>
              <a:spcPct val="0"/>
            </a:spcBef>
            <a:spcAft>
              <a:spcPct val="20000"/>
            </a:spcAft>
            <a:buChar char="••"/>
          </a:pPr>
          <a:r>
            <a:rPr lang="de-DE" sz="2900" kern="1200" dirty="0" err="1" smtClean="0">
              <a:solidFill>
                <a:schemeClr val="bg1"/>
              </a:solidFill>
            </a:rPr>
            <a:t>With</a:t>
          </a:r>
          <a:r>
            <a:rPr lang="de-DE" sz="2900" kern="1200" dirty="0" smtClean="0">
              <a:solidFill>
                <a:schemeClr val="bg1"/>
              </a:solidFill>
            </a:rPr>
            <a:t> </a:t>
          </a:r>
          <a:r>
            <a:rPr lang="de-DE" sz="2900" kern="1200" dirty="0" err="1" smtClean="0">
              <a:solidFill>
                <a:schemeClr val="bg1"/>
              </a:solidFill>
            </a:rPr>
            <a:t>agreed</a:t>
          </a:r>
          <a:r>
            <a:rPr lang="de-DE" sz="2900" kern="1200" dirty="0" smtClean="0">
              <a:solidFill>
                <a:schemeClr val="bg1"/>
              </a:solidFill>
            </a:rPr>
            <a:t> upon </a:t>
          </a:r>
          <a:r>
            <a:rPr lang="de-DE" sz="2900" kern="1200" dirty="0" err="1" smtClean="0">
              <a:solidFill>
                <a:schemeClr val="bg1"/>
              </a:solidFill>
            </a:rPr>
            <a:t>syntax</a:t>
          </a:r>
          <a:r>
            <a:rPr lang="de-DE" sz="2900" kern="1200" dirty="0" smtClean="0">
              <a:solidFill>
                <a:schemeClr val="bg1"/>
              </a:solidFill>
            </a:rPr>
            <a:t> </a:t>
          </a:r>
          <a:r>
            <a:rPr lang="de-DE" sz="2900" kern="1200" dirty="0" err="1" smtClean="0">
              <a:solidFill>
                <a:schemeClr val="bg1"/>
              </a:solidFill>
            </a:rPr>
            <a:t>and</a:t>
          </a:r>
          <a:r>
            <a:rPr lang="de-DE" sz="2900" kern="1200" dirty="0" smtClean="0">
              <a:solidFill>
                <a:schemeClr val="bg1"/>
              </a:solidFill>
            </a:rPr>
            <a:t> </a:t>
          </a:r>
          <a:r>
            <a:rPr lang="de-DE" sz="2900" kern="1200" dirty="0" err="1" smtClean="0">
              <a:solidFill>
                <a:schemeClr val="bg1"/>
              </a:solidFill>
            </a:rPr>
            <a:t>values</a:t>
          </a:r>
          <a:endParaRPr lang="de-DE" sz="2900" kern="1200" dirty="0">
            <a:solidFill>
              <a:schemeClr val="bg1"/>
            </a:solidFill>
          </a:endParaRPr>
        </a:p>
      </dsp:txBody>
      <dsp:txXfrm>
        <a:off x="0" y="3945942"/>
        <a:ext cx="8859887" cy="6127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EF549-9B16-4DDD-ADE0-DE935D39931F}">
      <dsp:nvSpPr>
        <dsp:cNvPr id="0" name=""/>
        <dsp:cNvSpPr/>
      </dsp:nvSpPr>
      <dsp:spPr>
        <a:xfrm>
          <a:off x="0" y="108112"/>
          <a:ext cx="8807450" cy="1404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smtClean="0"/>
            <a:t>Translate, Localization Note, Terminology, Directionality, Language Information, Elements Within Text, Domain, Text Analysis, Locale Filter, Provenance, External Resource, Target Pointer, Id Value, Preserve Space, Localization Quality Issue, Localization Quality Rating, MT Confidence, Allowed Characters, Storage Size</a:t>
          </a:r>
          <a:endParaRPr lang="de-DE" sz="2000" kern="1200"/>
        </a:p>
      </dsp:txBody>
      <dsp:txXfrm>
        <a:off x="68538" y="176650"/>
        <a:ext cx="8670374" cy="1266924"/>
      </dsp:txXfrm>
    </dsp:sp>
    <dsp:sp modelId="{E99D69C8-1584-46A1-98D3-F9C1F60907E5}">
      <dsp:nvSpPr>
        <dsp:cNvPr id="0" name=""/>
        <dsp:cNvSpPr/>
      </dsp:nvSpPr>
      <dsp:spPr>
        <a:xfrm>
          <a:off x="0" y="1569712"/>
          <a:ext cx="8807450" cy="1404000"/>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n-GB" sz="3600" kern="1200" dirty="0" smtClean="0"/>
            <a:t>Definition in prose</a:t>
          </a:r>
          <a:endParaRPr lang="de-DE" sz="3600" kern="1200" dirty="0"/>
        </a:p>
      </dsp:txBody>
      <dsp:txXfrm>
        <a:off x="68538" y="1638250"/>
        <a:ext cx="8670374" cy="1266924"/>
      </dsp:txXfrm>
    </dsp:sp>
    <dsp:sp modelId="{571FA26E-2E4E-48D9-A2A1-7B1CA05E6AFA}">
      <dsp:nvSpPr>
        <dsp:cNvPr id="0" name=""/>
        <dsp:cNvSpPr/>
      </dsp:nvSpPr>
      <dsp:spPr>
        <a:xfrm>
          <a:off x="0" y="3031312"/>
          <a:ext cx="8807450" cy="1404000"/>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n-GB" sz="3600" kern="1200" dirty="0" smtClean="0"/>
            <a:t>Selection of content via two approaches</a:t>
          </a:r>
          <a:endParaRPr lang="de-DE" sz="3600" kern="1200" dirty="0"/>
        </a:p>
      </dsp:txBody>
      <dsp:txXfrm>
        <a:off x="68538" y="3099850"/>
        <a:ext cx="8670374" cy="12669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E6E2D-568C-4082-BE6E-4648F85DA51B}">
      <dsp:nvSpPr>
        <dsp:cNvPr id="0" name=""/>
        <dsp:cNvSpPr/>
      </dsp:nvSpPr>
      <dsp:spPr>
        <a:xfrm rot="5400000">
          <a:off x="5735510" y="-2493464"/>
          <a:ext cx="527533" cy="564637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GB" sz="2400" u="sng" kern="1200" dirty="0" err="1" smtClean="0"/>
            <a:t>XPath</a:t>
          </a:r>
          <a:r>
            <a:rPr lang="en-GB" sz="2400" kern="1200" dirty="0" smtClean="0"/>
            <a:t> to select </a:t>
          </a:r>
          <a:r>
            <a:rPr lang="en-GB" sz="2400" kern="1200" dirty="0" err="1" smtClean="0"/>
            <a:t>markup</a:t>
          </a:r>
          <a:r>
            <a:rPr lang="en-GB" sz="2400" kern="1200" dirty="0" smtClean="0"/>
            <a:t> nodes</a:t>
          </a:r>
          <a:endParaRPr lang="de-DE" sz="2400" kern="1200" dirty="0"/>
        </a:p>
      </dsp:txBody>
      <dsp:txXfrm rot="-5400000">
        <a:off x="3176088" y="91710"/>
        <a:ext cx="5620626" cy="476029"/>
      </dsp:txXfrm>
    </dsp:sp>
    <dsp:sp modelId="{5D617E6A-787C-41ED-BC37-6A3491C7BF2C}">
      <dsp:nvSpPr>
        <dsp:cNvPr id="0" name=""/>
        <dsp:cNvSpPr/>
      </dsp:nvSpPr>
      <dsp:spPr>
        <a:xfrm>
          <a:off x="0" y="16"/>
          <a:ext cx="3176087" cy="6594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GB" sz="2400" kern="1200" dirty="0" smtClean="0"/>
            <a:t>Selection global</a:t>
          </a:r>
          <a:endParaRPr lang="de-DE" sz="2400" kern="1200" dirty="0"/>
        </a:p>
      </dsp:txBody>
      <dsp:txXfrm>
        <a:off x="32190" y="32206"/>
        <a:ext cx="3111707" cy="595037"/>
      </dsp:txXfrm>
    </dsp:sp>
    <dsp:sp modelId="{FCC960BD-18CF-40CF-A5D8-4E48E93FE0FE}">
      <dsp:nvSpPr>
        <dsp:cNvPr id="0" name=""/>
        <dsp:cNvSpPr/>
      </dsp:nvSpPr>
      <dsp:spPr>
        <a:xfrm rot="5400000">
          <a:off x="5735510" y="-1763505"/>
          <a:ext cx="527533" cy="5646378"/>
        </a:xfrm>
        <a:prstGeom prst="round2SameRect">
          <a:avLst/>
        </a:prstGeom>
        <a:solidFill>
          <a:srgbClr val="FFC00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GB" sz="2400" kern="1200" dirty="0" smtClean="0"/>
            <a:t>ITS local attributes</a:t>
          </a:r>
          <a:endParaRPr lang="de-DE" sz="2400" kern="1200" dirty="0"/>
        </a:p>
      </dsp:txBody>
      <dsp:txXfrm rot="-5400000">
        <a:off x="3176088" y="821669"/>
        <a:ext cx="5620626" cy="476029"/>
      </dsp:txXfrm>
    </dsp:sp>
    <dsp:sp modelId="{38825388-3498-49FB-8CF3-36CABA175AD1}">
      <dsp:nvSpPr>
        <dsp:cNvPr id="0" name=""/>
        <dsp:cNvSpPr/>
      </dsp:nvSpPr>
      <dsp:spPr>
        <a:xfrm>
          <a:off x="0" y="692420"/>
          <a:ext cx="3176087" cy="659417"/>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GB" sz="2400" kern="1200" dirty="0" smtClean="0"/>
            <a:t>Selection local</a:t>
          </a:r>
          <a:endParaRPr lang="de-DE" sz="2400" kern="1200" dirty="0"/>
        </a:p>
      </dsp:txBody>
      <dsp:txXfrm>
        <a:off x="32190" y="724610"/>
        <a:ext cx="3111707" cy="5950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6EB3AA-5F0C-40DB-8181-857526BF6C9B}">
      <dsp:nvSpPr>
        <dsp:cNvPr id="0" name=""/>
        <dsp:cNvSpPr/>
      </dsp:nvSpPr>
      <dsp:spPr>
        <a:xfrm>
          <a:off x="0" y="11316"/>
          <a:ext cx="8797414" cy="599625"/>
        </a:xfrm>
        <a:prstGeom prst="roundRect">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de-DE" sz="2500" kern="1200" dirty="0" smtClean="0">
              <a:solidFill>
                <a:schemeClr val="bg1"/>
              </a:solidFill>
            </a:rPr>
            <a:t>ITS </a:t>
          </a:r>
          <a:r>
            <a:rPr lang="de-DE" sz="2500" kern="1200" dirty="0" err="1" smtClean="0">
              <a:solidFill>
                <a:schemeClr val="bg1"/>
              </a:solidFill>
            </a:rPr>
            <a:t>selection</a:t>
          </a:r>
          <a:r>
            <a:rPr lang="de-DE" sz="2500" kern="1200" dirty="0" smtClean="0">
              <a:solidFill>
                <a:schemeClr val="bg1"/>
              </a:solidFill>
            </a:rPr>
            <a:t> </a:t>
          </a:r>
          <a:r>
            <a:rPr lang="de-DE" sz="2500" kern="1200" dirty="0" err="1" smtClean="0">
              <a:solidFill>
                <a:schemeClr val="bg1"/>
              </a:solidFill>
            </a:rPr>
            <a:t>can</a:t>
          </a:r>
          <a:r>
            <a:rPr lang="de-DE" sz="2500" kern="1200" dirty="0" smtClean="0">
              <a:solidFill>
                <a:schemeClr val="bg1"/>
              </a:solidFill>
            </a:rPr>
            <a:t> </a:t>
          </a:r>
          <a:r>
            <a:rPr lang="de-DE" sz="2500" kern="1200" dirty="0" err="1" smtClean="0">
              <a:solidFill>
                <a:schemeClr val="bg1"/>
              </a:solidFill>
            </a:rPr>
            <a:t>be</a:t>
          </a:r>
          <a:r>
            <a:rPr lang="de-DE" sz="2500" kern="1200" dirty="0" smtClean="0">
              <a:solidFill>
                <a:schemeClr val="bg1"/>
              </a:solidFill>
            </a:rPr>
            <a:t> </a:t>
          </a:r>
          <a:r>
            <a:rPr lang="de-DE" sz="2500" kern="1200" dirty="0" err="1" smtClean="0">
              <a:solidFill>
                <a:schemeClr val="bg1"/>
              </a:solidFill>
            </a:rPr>
            <a:t>compared</a:t>
          </a:r>
          <a:r>
            <a:rPr lang="de-DE" sz="2500" kern="1200" dirty="0" smtClean="0">
              <a:solidFill>
                <a:schemeClr val="bg1"/>
              </a:solidFill>
            </a:rPr>
            <a:t> </a:t>
          </a:r>
          <a:r>
            <a:rPr lang="de-DE" sz="2500" kern="1200" dirty="0" err="1" smtClean="0">
              <a:solidFill>
                <a:schemeClr val="bg1"/>
              </a:solidFill>
            </a:rPr>
            <a:t>to</a:t>
          </a:r>
          <a:r>
            <a:rPr lang="de-DE" sz="2500" kern="1200" dirty="0" smtClean="0">
              <a:solidFill>
                <a:schemeClr val="bg1"/>
              </a:solidFill>
            </a:rPr>
            <a:t> CSS</a:t>
          </a:r>
          <a:endParaRPr lang="de-DE" sz="2500" kern="1200" dirty="0">
            <a:solidFill>
              <a:schemeClr val="bg1"/>
            </a:solidFill>
          </a:endParaRPr>
        </a:p>
      </dsp:txBody>
      <dsp:txXfrm>
        <a:off x="29271" y="40587"/>
        <a:ext cx="8738872" cy="541083"/>
      </dsp:txXfrm>
    </dsp:sp>
    <dsp:sp modelId="{D0D8C4C5-B8CB-4B63-AF75-FB1B89044034}">
      <dsp:nvSpPr>
        <dsp:cNvPr id="0" name=""/>
        <dsp:cNvSpPr/>
      </dsp:nvSpPr>
      <dsp:spPr>
        <a:xfrm>
          <a:off x="0" y="610941"/>
          <a:ext cx="8797414" cy="685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318"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en-GB" sz="2000" kern="1200" dirty="0" smtClean="0">
              <a:solidFill>
                <a:schemeClr val="bg1"/>
              </a:solidFill>
            </a:rPr>
            <a:t>global = “style” element</a:t>
          </a:r>
          <a:endParaRPr lang="de-DE" sz="2000" kern="1200" dirty="0">
            <a:solidFill>
              <a:schemeClr val="bg1"/>
            </a:solidFill>
          </a:endParaRPr>
        </a:p>
        <a:p>
          <a:pPr marL="228600" lvl="1" indent="-228600" algn="l" defTabSz="889000" rtl="0">
            <a:lnSpc>
              <a:spcPct val="90000"/>
            </a:lnSpc>
            <a:spcBef>
              <a:spcPct val="0"/>
            </a:spcBef>
            <a:spcAft>
              <a:spcPct val="20000"/>
            </a:spcAft>
            <a:buChar char="••"/>
          </a:pPr>
          <a:r>
            <a:rPr lang="en-GB" sz="2000" kern="1200" dirty="0" smtClean="0">
              <a:solidFill>
                <a:schemeClr val="bg1"/>
              </a:solidFill>
            </a:rPr>
            <a:t>local = “style” attribute</a:t>
          </a:r>
          <a:endParaRPr lang="de-DE" sz="2000" kern="1200" dirty="0">
            <a:solidFill>
              <a:schemeClr val="bg1"/>
            </a:solidFill>
          </a:endParaRPr>
        </a:p>
      </dsp:txBody>
      <dsp:txXfrm>
        <a:off x="0" y="610941"/>
        <a:ext cx="8797414" cy="6856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2BF06F-C23B-48B6-9E39-69C2F384816E}">
      <dsp:nvSpPr>
        <dsp:cNvPr id="0" name=""/>
        <dsp:cNvSpPr/>
      </dsp:nvSpPr>
      <dsp:spPr>
        <a:xfrm rot="5400000">
          <a:off x="5335750" y="-2051568"/>
          <a:ext cx="1173067" cy="557391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rtl="0">
            <a:lnSpc>
              <a:spcPct val="90000"/>
            </a:lnSpc>
            <a:spcBef>
              <a:spcPct val="0"/>
            </a:spcBef>
            <a:spcAft>
              <a:spcPct val="15000"/>
            </a:spcAft>
            <a:buChar char="••"/>
          </a:pPr>
          <a:r>
            <a:rPr lang="en-GB" sz="3300" kern="1200" smtClean="0"/>
            <a:t>“Translate”: “yes” or “no”</a:t>
          </a:r>
          <a:endParaRPr lang="de-DE" sz="3300" kern="1200"/>
        </a:p>
      </dsp:txBody>
      <dsp:txXfrm rot="-5400000">
        <a:off x="3135327" y="206119"/>
        <a:ext cx="5516650" cy="1058539"/>
      </dsp:txXfrm>
    </dsp:sp>
    <dsp:sp modelId="{D08D62A8-985E-4659-9CCA-9EC0FCE409DD}">
      <dsp:nvSpPr>
        <dsp:cNvPr id="0" name=""/>
        <dsp:cNvSpPr/>
      </dsp:nvSpPr>
      <dsp:spPr>
        <a:xfrm>
          <a:off x="0" y="2221"/>
          <a:ext cx="3135327" cy="14663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n-GB" sz="2900" kern="1200" dirty="0" smtClean="0"/>
            <a:t>Pre-defined (if appl.) meta data values</a:t>
          </a:r>
          <a:endParaRPr lang="de-DE" sz="2900" kern="1200" dirty="0"/>
        </a:p>
      </dsp:txBody>
      <dsp:txXfrm>
        <a:off x="71581" y="73802"/>
        <a:ext cx="2992165" cy="1323172"/>
      </dsp:txXfrm>
    </dsp:sp>
    <dsp:sp modelId="{BF9912CF-616A-40EF-A98B-6AD52B698663}">
      <dsp:nvSpPr>
        <dsp:cNvPr id="0" name=""/>
        <dsp:cNvSpPr/>
      </dsp:nvSpPr>
      <dsp:spPr>
        <a:xfrm rot="5400000">
          <a:off x="5335750" y="-511917"/>
          <a:ext cx="1173067" cy="557391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rtl="0">
            <a:lnSpc>
              <a:spcPct val="90000"/>
            </a:lnSpc>
            <a:spcBef>
              <a:spcPct val="0"/>
            </a:spcBef>
            <a:spcAft>
              <a:spcPct val="15000"/>
            </a:spcAft>
            <a:buChar char="••"/>
          </a:pPr>
          <a:r>
            <a:rPr lang="en-GB" sz="3300" kern="1200" smtClean="0"/>
            <a:t>Elements: translate “yes”, attributes: translate “no”</a:t>
          </a:r>
          <a:endParaRPr lang="de-DE" sz="3300" kern="1200"/>
        </a:p>
      </dsp:txBody>
      <dsp:txXfrm rot="-5400000">
        <a:off x="3135327" y="1745770"/>
        <a:ext cx="5516650" cy="1058539"/>
      </dsp:txXfrm>
    </dsp:sp>
    <dsp:sp modelId="{9DAA09DE-7486-4FC7-B129-6DF67B3CCE82}">
      <dsp:nvSpPr>
        <dsp:cNvPr id="0" name=""/>
        <dsp:cNvSpPr/>
      </dsp:nvSpPr>
      <dsp:spPr>
        <a:xfrm>
          <a:off x="0" y="1541872"/>
          <a:ext cx="3135327" cy="14663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n-GB" sz="2900" kern="1200" dirty="0" smtClean="0"/>
            <a:t>Specific defaults (if appl.)</a:t>
          </a:r>
          <a:endParaRPr lang="de-DE" sz="2900" kern="1200" dirty="0"/>
        </a:p>
      </dsp:txBody>
      <dsp:txXfrm>
        <a:off x="71581" y="1613453"/>
        <a:ext cx="2992165" cy="1323172"/>
      </dsp:txXfrm>
    </dsp:sp>
    <dsp:sp modelId="{AD05DB5C-2B09-432E-B727-D0AA4B94B679}">
      <dsp:nvSpPr>
        <dsp:cNvPr id="0" name=""/>
        <dsp:cNvSpPr/>
      </dsp:nvSpPr>
      <dsp:spPr>
        <a:xfrm rot="5400000">
          <a:off x="5335750" y="1027732"/>
          <a:ext cx="1173067" cy="557391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rtl="0">
            <a:lnSpc>
              <a:spcPct val="90000"/>
            </a:lnSpc>
            <a:spcBef>
              <a:spcPct val="0"/>
            </a:spcBef>
            <a:spcAft>
              <a:spcPct val="15000"/>
            </a:spcAft>
            <a:buChar char="••"/>
          </a:pPr>
          <a:r>
            <a:rPr lang="en-GB" sz="3300" kern="1200" smtClean="0"/>
            <a:t>E.g. “alt” attribute default “yes”</a:t>
          </a:r>
          <a:endParaRPr lang="de-DE" sz="3300" kern="1200"/>
        </a:p>
      </dsp:txBody>
      <dsp:txXfrm rot="-5400000">
        <a:off x="3135327" y="3285419"/>
        <a:ext cx="5516650" cy="1058539"/>
      </dsp:txXfrm>
    </dsp:sp>
    <dsp:sp modelId="{A87F0F9A-C6DD-4223-8DB6-E95855E9C88D}">
      <dsp:nvSpPr>
        <dsp:cNvPr id="0" name=""/>
        <dsp:cNvSpPr/>
      </dsp:nvSpPr>
      <dsp:spPr>
        <a:xfrm>
          <a:off x="0" y="3081523"/>
          <a:ext cx="3135327" cy="14663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n-GB" sz="2900" kern="1200" smtClean="0"/>
            <a:t>Specific HTML5 behaviour</a:t>
          </a:r>
          <a:endParaRPr lang="de-DE" sz="2900" kern="1200"/>
        </a:p>
      </dsp:txBody>
      <dsp:txXfrm>
        <a:off x="71581" y="3153104"/>
        <a:ext cx="2992165" cy="132317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AD9B66-76CE-4306-B59D-86F3F7713184}">
      <dsp:nvSpPr>
        <dsp:cNvPr id="0" name=""/>
        <dsp:cNvSpPr/>
      </dsp:nvSpPr>
      <dsp:spPr>
        <a:xfrm rot="5400000">
          <a:off x="5164404" y="-1730288"/>
          <a:ext cx="1796134" cy="570585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rtl="0">
            <a:lnSpc>
              <a:spcPct val="90000"/>
            </a:lnSpc>
            <a:spcBef>
              <a:spcPct val="0"/>
            </a:spcBef>
            <a:spcAft>
              <a:spcPct val="15000"/>
            </a:spcAft>
            <a:buChar char="••"/>
          </a:pPr>
          <a:r>
            <a:rPr lang="de-DE" sz="2800" kern="1200" dirty="0" smtClean="0"/>
            <a:t>Powerful (e.g. easy </a:t>
          </a:r>
          <a:r>
            <a:rPr lang="de-DE" sz="2800" kern="1200" dirty="0" err="1" smtClean="0"/>
            <a:t>combination</a:t>
          </a:r>
          <a:r>
            <a:rPr lang="de-DE" sz="2800" kern="1200" dirty="0" smtClean="0"/>
            <a:t>)</a:t>
          </a:r>
          <a:endParaRPr lang="de-DE" sz="2800" kern="1200" dirty="0"/>
        </a:p>
        <a:p>
          <a:pPr marL="285750" lvl="1" indent="-285750" algn="l" defTabSz="1244600" rtl="0">
            <a:lnSpc>
              <a:spcPct val="90000"/>
            </a:lnSpc>
            <a:spcBef>
              <a:spcPct val="0"/>
            </a:spcBef>
            <a:spcAft>
              <a:spcPct val="15000"/>
            </a:spcAft>
            <a:buChar char="••"/>
          </a:pPr>
          <a:r>
            <a:rPr lang="en-GB" sz="2800" kern="1200" dirty="0" smtClean="0"/>
            <a:t>Dublin Core, xml</a:t>
          </a:r>
          <a:endParaRPr lang="de-DE" sz="2800" kern="1200" dirty="0"/>
        </a:p>
      </dsp:txBody>
      <dsp:txXfrm rot="-5400000">
        <a:off x="3209543" y="312253"/>
        <a:ext cx="5618176" cy="1620774"/>
      </dsp:txXfrm>
    </dsp:sp>
    <dsp:sp modelId="{F67BF609-C797-4014-B1B7-C4AC71579F82}">
      <dsp:nvSpPr>
        <dsp:cNvPr id="0" name=""/>
        <dsp:cNvSpPr/>
      </dsp:nvSpPr>
      <dsp:spPr>
        <a:xfrm>
          <a:off x="0" y="56"/>
          <a:ext cx="3209544" cy="22451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GB" sz="2800" kern="1200" dirty="0" smtClean="0"/>
            <a:t>Independent</a:t>
          </a:r>
          <a:br>
            <a:rPr lang="en-GB" sz="2800" kern="1200" dirty="0" smtClean="0"/>
          </a:br>
          <a:r>
            <a:rPr lang="en-GB" sz="2800" kern="1200" dirty="0" smtClean="0"/>
            <a:t>/orthogonal</a:t>
          </a:r>
          <a:endParaRPr lang="de-DE" sz="2800" kern="1200" dirty="0"/>
        </a:p>
      </dsp:txBody>
      <dsp:txXfrm>
        <a:off x="109600" y="109656"/>
        <a:ext cx="2990344" cy="2025967"/>
      </dsp:txXfrm>
    </dsp:sp>
    <dsp:sp modelId="{D76FFA84-9695-4FCF-A9D7-61D9CF5CBFA5}">
      <dsp:nvSpPr>
        <dsp:cNvPr id="0" name=""/>
        <dsp:cNvSpPr/>
      </dsp:nvSpPr>
      <dsp:spPr>
        <a:xfrm rot="5400000">
          <a:off x="5164404" y="627138"/>
          <a:ext cx="1796134" cy="570585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Supported ITS 2.0 data categories</a:t>
          </a:r>
          <a:endParaRPr lang="de-DE" sz="2000" kern="1200" dirty="0"/>
        </a:p>
        <a:p>
          <a:pPr marL="228600" lvl="1" indent="-228600" algn="l" defTabSz="889000" rtl="0">
            <a:lnSpc>
              <a:spcPct val="90000"/>
            </a:lnSpc>
            <a:spcBef>
              <a:spcPct val="0"/>
            </a:spcBef>
            <a:spcAft>
              <a:spcPct val="15000"/>
            </a:spcAft>
            <a:buChar char="••"/>
          </a:pPr>
          <a:r>
            <a:rPr lang="en-GB" sz="2000" kern="1200" dirty="0" smtClean="0"/>
            <a:t>Supported selection mechanism (local / global) and type of content (HTML / XML)</a:t>
          </a:r>
          <a:endParaRPr lang="de-DE" sz="2000" kern="1200" dirty="0"/>
        </a:p>
        <a:p>
          <a:pPr marL="228600" lvl="1" indent="-228600" algn="l" defTabSz="889000" rtl="0">
            <a:lnSpc>
              <a:spcPct val="90000"/>
            </a:lnSpc>
            <a:spcBef>
              <a:spcPct val="0"/>
            </a:spcBef>
            <a:spcAft>
              <a:spcPct val="15000"/>
            </a:spcAft>
            <a:buChar char="••"/>
          </a:pPr>
          <a:r>
            <a:rPr lang="de-DE" sz="2000" kern="1200" dirty="0" smtClean="0"/>
            <a:t>Test </a:t>
          </a:r>
          <a:r>
            <a:rPr lang="de-DE" sz="2000" kern="1200" dirty="0" err="1" smtClean="0"/>
            <a:t>suite</a:t>
          </a:r>
          <a:r>
            <a:rPr lang="de-DE" sz="2000" kern="1200" dirty="0" smtClean="0"/>
            <a:t> </a:t>
          </a:r>
          <a:r>
            <a:rPr lang="de-DE" sz="2000" kern="1200" dirty="0" err="1" smtClean="0"/>
            <a:t>to</a:t>
          </a:r>
          <a:r>
            <a:rPr lang="de-DE" sz="2000" kern="1200" dirty="0" smtClean="0"/>
            <a:t> </a:t>
          </a:r>
          <a:r>
            <a:rPr lang="de-DE" sz="2000" kern="1200" dirty="0" err="1" smtClean="0"/>
            <a:t>guide</a:t>
          </a:r>
          <a:r>
            <a:rPr lang="de-DE" sz="2000" kern="1200" dirty="0" smtClean="0"/>
            <a:t> </a:t>
          </a:r>
          <a:r>
            <a:rPr lang="de-DE" sz="2000" kern="1200" dirty="0" err="1" smtClean="0"/>
            <a:t>implementers</a:t>
          </a:r>
          <a:r>
            <a:rPr lang="de-DE" sz="2000" kern="1200" dirty="0" smtClean="0"/>
            <a:t> </a:t>
          </a:r>
          <a:r>
            <a:rPr lang="de-DE" sz="2000" kern="1200" dirty="0" err="1" smtClean="0"/>
            <a:t>and</a:t>
          </a:r>
          <a:r>
            <a:rPr lang="de-DE" sz="2000" kern="1200" dirty="0" smtClean="0"/>
            <a:t>  </a:t>
          </a:r>
          <a:r>
            <a:rPr lang="de-DE" sz="2000" kern="1200" dirty="0" err="1" smtClean="0"/>
            <a:t>users</a:t>
          </a:r>
          <a:r>
            <a:rPr lang="de-DE" sz="2000" kern="1200" dirty="0" smtClean="0"/>
            <a:t> </a:t>
          </a:r>
          <a:r>
            <a:rPr lang="de-DE" sz="2000" kern="1200" dirty="0" smtClean="0">
              <a:hlinkClick xmlns:r="http://schemas.openxmlformats.org/officeDocument/2006/relationships" r:id="rId1"/>
            </a:rPr>
            <a:t>https://github.com/finnle/ITS-2.0-Testsuite/</a:t>
          </a:r>
          <a:r>
            <a:rPr lang="de-DE" sz="2000" kern="1200" dirty="0" smtClean="0"/>
            <a:t> </a:t>
          </a:r>
          <a:endParaRPr lang="de-DE" sz="2000" kern="1200" dirty="0"/>
        </a:p>
      </dsp:txBody>
      <dsp:txXfrm rot="-5400000">
        <a:off x="3209543" y="2669679"/>
        <a:ext cx="5618176" cy="1620774"/>
      </dsp:txXfrm>
    </dsp:sp>
    <dsp:sp modelId="{20ED9D61-5C86-4EF5-A7A5-EFF9BDFF21C0}">
      <dsp:nvSpPr>
        <dsp:cNvPr id="0" name=""/>
        <dsp:cNvSpPr/>
      </dsp:nvSpPr>
      <dsp:spPr>
        <a:xfrm>
          <a:off x="0" y="2357482"/>
          <a:ext cx="3209544" cy="22451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GB" sz="2800" kern="1200" dirty="0" smtClean="0"/>
            <a:t>Strict conformance clauses</a:t>
          </a:r>
          <a:endParaRPr lang="de-DE" sz="2800" kern="1200" dirty="0"/>
        </a:p>
      </dsp:txBody>
      <dsp:txXfrm>
        <a:off x="109600" y="2467082"/>
        <a:ext cx="2990344" cy="202596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DCC550-CF52-4E07-8383-CA8C59E42AC6}">
      <dsp:nvSpPr>
        <dsp:cNvPr id="0" name=""/>
        <dsp:cNvSpPr/>
      </dsp:nvSpPr>
      <dsp:spPr>
        <a:xfrm>
          <a:off x="0" y="204166"/>
          <a:ext cx="8915400" cy="13311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kern="1200" dirty="0" smtClean="0"/>
            <a:t>ITS 1.0 = simplified view of multilingual content production</a:t>
          </a:r>
          <a:endParaRPr lang="de-DE" sz="2400" kern="1200" dirty="0"/>
        </a:p>
      </dsp:txBody>
      <dsp:txXfrm>
        <a:off x="64982" y="269148"/>
        <a:ext cx="8785436" cy="1201203"/>
      </dsp:txXfrm>
    </dsp:sp>
    <dsp:sp modelId="{3CF646A2-3483-4D7A-B2F0-CA1B3C2D6A11}">
      <dsp:nvSpPr>
        <dsp:cNvPr id="0" name=""/>
        <dsp:cNvSpPr/>
      </dsp:nvSpPr>
      <dsp:spPr>
        <a:xfrm>
          <a:off x="0" y="1604454"/>
          <a:ext cx="8915400" cy="13311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kern="1200" dirty="0" smtClean="0"/>
            <a:t>Too limited for comprehensive automated content processing/usage scenarios (see </a:t>
          </a:r>
          <a:r>
            <a:rPr lang="en-GB" sz="2400" kern="1200" dirty="0" smtClean="0">
              <a:hlinkClick xmlns:r="http://schemas.openxmlformats.org/officeDocument/2006/relationships" r:id="rId1"/>
            </a:rPr>
            <a:t>http://www.w3.org/TR/mlw-metadata-us-impl/</a:t>
          </a:r>
          <a:r>
            <a:rPr lang="en-GB" sz="2400" kern="1200" dirty="0" smtClean="0"/>
            <a:t> for various ITS 2.0 usage scenario descriptions)</a:t>
          </a:r>
          <a:endParaRPr lang="de-DE" sz="2400" kern="1200" dirty="0"/>
        </a:p>
      </dsp:txBody>
      <dsp:txXfrm>
        <a:off x="64982" y="1669436"/>
        <a:ext cx="8785436" cy="1201203"/>
      </dsp:txXfrm>
    </dsp:sp>
    <dsp:sp modelId="{FA00EC30-E4E0-4385-AE5D-8BBC8DCB35B6}">
      <dsp:nvSpPr>
        <dsp:cNvPr id="0" name=""/>
        <dsp:cNvSpPr/>
      </dsp:nvSpPr>
      <dsp:spPr>
        <a:xfrm>
          <a:off x="0" y="3004741"/>
          <a:ext cx="8915400" cy="13311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de-DE" sz="2400" kern="1200" dirty="0" err="1" smtClean="0"/>
            <a:t>Example</a:t>
          </a:r>
          <a:r>
            <a:rPr lang="de-DE" sz="2400" kern="1200" dirty="0" smtClean="0"/>
            <a:t> </a:t>
          </a:r>
          <a:r>
            <a:rPr lang="de-DE" sz="2400" kern="1200" dirty="0" err="1" smtClean="0"/>
            <a:t>gap</a:t>
          </a:r>
          <a:r>
            <a:rPr lang="de-DE" sz="2400" kern="1200" dirty="0" smtClean="0"/>
            <a:t>: </a:t>
          </a:r>
          <a:r>
            <a:rPr lang="de-DE" sz="2400" kern="1200" dirty="0" err="1" smtClean="0"/>
            <a:t>too</a:t>
          </a:r>
          <a:r>
            <a:rPr lang="de-DE" sz="2400" kern="1200" dirty="0" smtClean="0"/>
            <a:t> </a:t>
          </a:r>
          <a:r>
            <a:rPr lang="de-DE" sz="2400" kern="1200" dirty="0" err="1" smtClean="0"/>
            <a:t>few</a:t>
          </a:r>
          <a:r>
            <a:rPr lang="de-DE" sz="2400" kern="1200" dirty="0" smtClean="0"/>
            <a:t> </a:t>
          </a:r>
          <a:r>
            <a:rPr lang="de-DE" sz="2400" kern="1200" dirty="0" err="1" smtClean="0"/>
            <a:t>data</a:t>
          </a:r>
          <a:r>
            <a:rPr lang="de-DE" sz="2400" kern="1200" dirty="0" smtClean="0"/>
            <a:t> </a:t>
          </a:r>
          <a:r>
            <a:rPr lang="de-DE" sz="2400" kern="1200" dirty="0" err="1" smtClean="0"/>
            <a:t>categories</a:t>
          </a:r>
          <a:endParaRPr lang="de-DE" sz="2400" kern="1200" dirty="0"/>
        </a:p>
      </dsp:txBody>
      <dsp:txXfrm>
        <a:off x="64982" y="3069723"/>
        <a:ext cx="8785436" cy="120120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6D02C-06C9-405E-AD80-DFEFD1A1B71A}">
      <dsp:nvSpPr>
        <dsp:cNvPr id="0" name=""/>
        <dsp:cNvSpPr/>
      </dsp:nvSpPr>
      <dsp:spPr>
        <a:xfrm>
          <a:off x="0" y="219514"/>
          <a:ext cx="89154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GB" sz="3200" kern="1200" dirty="0" smtClean="0"/>
            <a:t>Coverage for additional types of content: HTML5</a:t>
          </a:r>
          <a:endParaRPr lang="de-DE" sz="3200" kern="1200" dirty="0"/>
        </a:p>
      </dsp:txBody>
      <dsp:txXfrm>
        <a:off x="37467" y="256981"/>
        <a:ext cx="8840466" cy="692586"/>
      </dsp:txXfrm>
    </dsp:sp>
    <dsp:sp modelId="{8083EB46-1F4A-4683-AEE5-81799631987B}">
      <dsp:nvSpPr>
        <dsp:cNvPr id="0" name=""/>
        <dsp:cNvSpPr/>
      </dsp:nvSpPr>
      <dsp:spPr>
        <a:xfrm>
          <a:off x="0" y="987034"/>
          <a:ext cx="8915400" cy="1225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064"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GB" sz="2500" kern="1200" dirty="0" smtClean="0">
              <a:solidFill>
                <a:schemeClr val="bg1"/>
              </a:solidFill>
            </a:rPr>
            <a:t>Bridge to Web &amp; app content</a:t>
          </a:r>
          <a:endParaRPr lang="de-DE" sz="2500" kern="1200" dirty="0">
            <a:solidFill>
              <a:schemeClr val="bg1"/>
            </a:solidFill>
          </a:endParaRPr>
        </a:p>
        <a:p>
          <a:pPr marL="228600" lvl="1" indent="-228600" algn="l" defTabSz="1111250" rtl="0">
            <a:lnSpc>
              <a:spcPct val="90000"/>
            </a:lnSpc>
            <a:spcBef>
              <a:spcPct val="0"/>
            </a:spcBef>
            <a:spcAft>
              <a:spcPct val="20000"/>
            </a:spcAft>
            <a:buChar char="••"/>
          </a:pPr>
          <a:r>
            <a:rPr lang="en-GB" sz="2500" kern="1200" dirty="0" smtClean="0">
              <a:solidFill>
                <a:schemeClr val="bg1"/>
              </a:solidFill>
            </a:rPr>
            <a:t>Accommodate relevant HTML5 </a:t>
          </a:r>
          <a:r>
            <a:rPr lang="en-GB" sz="2500" kern="1200" dirty="0" err="1" smtClean="0">
              <a:solidFill>
                <a:schemeClr val="bg1"/>
              </a:solidFill>
            </a:rPr>
            <a:t>markup</a:t>
          </a:r>
          <a:r>
            <a:rPr lang="en-GB" sz="2500" kern="1200" dirty="0" smtClean="0">
              <a:solidFill>
                <a:schemeClr val="bg1"/>
              </a:solidFill>
            </a:rPr>
            <a:t> (e.g. HTML5 “translate” attribute behaviour)</a:t>
          </a:r>
          <a:endParaRPr lang="de-DE" sz="2500" kern="1200" dirty="0">
            <a:solidFill>
              <a:schemeClr val="bg1"/>
            </a:solidFill>
          </a:endParaRPr>
        </a:p>
      </dsp:txBody>
      <dsp:txXfrm>
        <a:off x="0" y="987034"/>
        <a:ext cx="8915400" cy="1225440"/>
      </dsp:txXfrm>
    </dsp:sp>
    <dsp:sp modelId="{AC019017-825F-437A-B290-079B597D6691}">
      <dsp:nvSpPr>
        <dsp:cNvPr id="0" name=""/>
        <dsp:cNvSpPr/>
      </dsp:nvSpPr>
      <dsp:spPr>
        <a:xfrm>
          <a:off x="0" y="2212475"/>
          <a:ext cx="89154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GB" sz="3200" kern="1200" dirty="0" smtClean="0"/>
            <a:t>Easy mapping/conversion to other formats</a:t>
          </a:r>
          <a:endParaRPr lang="de-DE" sz="3200" kern="1200" dirty="0"/>
        </a:p>
      </dsp:txBody>
      <dsp:txXfrm>
        <a:off x="37467" y="2249942"/>
        <a:ext cx="8840466" cy="692586"/>
      </dsp:txXfrm>
    </dsp:sp>
    <dsp:sp modelId="{057D0644-A7F0-4B1F-98EE-F0F92F33D67D}">
      <dsp:nvSpPr>
        <dsp:cNvPr id="0" name=""/>
        <dsp:cNvSpPr/>
      </dsp:nvSpPr>
      <dsp:spPr>
        <a:xfrm>
          <a:off x="0" y="2979995"/>
          <a:ext cx="8915400" cy="1556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064"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GB" sz="2500" kern="1200" dirty="0" smtClean="0">
              <a:solidFill>
                <a:schemeClr val="bg1"/>
              </a:solidFill>
            </a:rPr>
            <a:t>XML Localization Information </a:t>
          </a:r>
          <a:r>
            <a:rPr lang="en-GB" sz="2500" kern="1200" dirty="0" err="1" smtClean="0">
              <a:solidFill>
                <a:schemeClr val="bg1"/>
              </a:solidFill>
            </a:rPr>
            <a:t>Markup</a:t>
          </a:r>
          <a:r>
            <a:rPr lang="en-GB" sz="2500" kern="1200" dirty="0" smtClean="0">
              <a:solidFill>
                <a:schemeClr val="bg1"/>
              </a:solidFill>
            </a:rPr>
            <a:t> (XLIFF; status: </a:t>
          </a:r>
          <a:r>
            <a:rPr lang="en-GB" sz="2500" u="sng" kern="1200" dirty="0" smtClean="0">
              <a:solidFill>
                <a:schemeClr val="bg1"/>
              </a:solidFill>
            </a:rPr>
            <a:t>informal</a:t>
          </a:r>
          <a:r>
            <a:rPr lang="en-GB" sz="2500" kern="1200" dirty="0" smtClean="0">
              <a:solidFill>
                <a:schemeClr val="bg1"/>
              </a:solidFill>
            </a:rPr>
            <a:t> mapping, under discussion) = bridge to localization workflows</a:t>
          </a:r>
          <a:endParaRPr lang="de-DE" sz="2500" kern="1200" dirty="0">
            <a:solidFill>
              <a:schemeClr val="bg1"/>
            </a:solidFill>
          </a:endParaRPr>
        </a:p>
        <a:p>
          <a:pPr marL="228600" lvl="1" indent="-228600" algn="l" defTabSz="1111250" rtl="0">
            <a:lnSpc>
              <a:spcPct val="90000"/>
            </a:lnSpc>
            <a:spcBef>
              <a:spcPct val="0"/>
            </a:spcBef>
            <a:spcAft>
              <a:spcPct val="20000"/>
            </a:spcAft>
            <a:buChar char="••"/>
          </a:pPr>
          <a:r>
            <a:rPr lang="en-GB" sz="2500" kern="1200" dirty="0" smtClean="0">
              <a:solidFill>
                <a:schemeClr val="bg1"/>
              </a:solidFill>
            </a:rPr>
            <a:t>Natural Language Processing Interchange Format (NIF) = bridge to the Semantic Web and Natural Language Processing </a:t>
          </a:r>
          <a:endParaRPr lang="de-DE" sz="2500" kern="1200" dirty="0">
            <a:solidFill>
              <a:schemeClr val="bg1"/>
            </a:solidFill>
          </a:endParaRPr>
        </a:p>
      </dsp:txBody>
      <dsp:txXfrm>
        <a:off x="0" y="2979995"/>
        <a:ext cx="8915400" cy="155664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7"/>
            <a:ext cx="84201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805" indent="0" algn="ctr">
              <a:buNone/>
              <a:defRPr>
                <a:solidFill>
                  <a:schemeClr val="tx1">
                    <a:tint val="75000"/>
                  </a:schemeClr>
                </a:solidFill>
              </a:defRPr>
            </a:lvl2pPr>
            <a:lvl3pPr marL="957610" indent="0" algn="ctr">
              <a:buNone/>
              <a:defRPr>
                <a:solidFill>
                  <a:schemeClr val="tx1">
                    <a:tint val="75000"/>
                  </a:schemeClr>
                </a:solidFill>
              </a:defRPr>
            </a:lvl3pPr>
            <a:lvl4pPr marL="1436415" indent="0" algn="ctr">
              <a:buNone/>
              <a:defRPr>
                <a:solidFill>
                  <a:schemeClr val="tx1">
                    <a:tint val="75000"/>
                  </a:schemeClr>
                </a:solidFill>
              </a:defRPr>
            </a:lvl4pPr>
            <a:lvl5pPr marL="1915220" indent="0" algn="ctr">
              <a:buNone/>
              <a:defRPr>
                <a:solidFill>
                  <a:schemeClr val="tx1">
                    <a:tint val="75000"/>
                  </a:schemeClr>
                </a:solidFill>
              </a:defRPr>
            </a:lvl5pPr>
            <a:lvl6pPr marL="2394024" indent="0" algn="ctr">
              <a:buNone/>
              <a:defRPr>
                <a:solidFill>
                  <a:schemeClr val="tx1">
                    <a:tint val="75000"/>
                  </a:schemeClr>
                </a:solidFill>
              </a:defRPr>
            </a:lvl6pPr>
            <a:lvl7pPr marL="2872829" indent="0" algn="ctr">
              <a:buNone/>
              <a:defRPr>
                <a:solidFill>
                  <a:schemeClr val="tx1">
                    <a:tint val="75000"/>
                  </a:schemeClr>
                </a:solidFill>
              </a:defRPr>
            </a:lvl7pPr>
            <a:lvl8pPr marL="3351633" indent="0" algn="ctr">
              <a:buNone/>
              <a:defRPr>
                <a:solidFill>
                  <a:schemeClr val="tx1">
                    <a:tint val="75000"/>
                  </a:schemeClr>
                </a:solidFill>
              </a:defRPr>
            </a:lvl8pPr>
            <a:lvl9pPr marL="3830438" indent="0" algn="ctr">
              <a:buNone/>
              <a:defRPr>
                <a:solidFill>
                  <a:schemeClr val="tx1">
                    <a:tint val="75000"/>
                  </a:schemeClr>
                </a:solidFill>
              </a:defRPr>
            </a:lvl9pPr>
          </a:lstStyle>
          <a:p>
            <a:r>
              <a:rPr lang="en-US" smtClean="0"/>
              <a:t>Click to edit Master subtitle style</a:t>
            </a:r>
            <a:endParaRPr lang="en-IE"/>
          </a:p>
        </p:txBody>
      </p:sp>
    </p:spTree>
    <p:extLst>
      <p:ext uri="{BB962C8B-B14F-4D97-AF65-F5344CB8AC3E}">
        <p14:creationId xmlns:p14="http://schemas.microsoft.com/office/powerpoint/2010/main" val="304427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extLst>
      <p:ext uri="{BB962C8B-B14F-4D97-AF65-F5344CB8AC3E}">
        <p14:creationId xmlns:p14="http://schemas.microsoft.com/office/powerpoint/2010/main" val="1672365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772683" y="1714500"/>
            <a:ext cx="7377906" cy="36512500"/>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1638963" y="1714500"/>
            <a:ext cx="21968619" cy="36512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Slide Number Placeholder 5"/>
          <p:cNvSpPr>
            <a:spLocks noGrp="1"/>
          </p:cNvSpPr>
          <p:nvPr>
            <p:ph type="sldNum" sz="quarter" idx="12"/>
          </p:nvPr>
        </p:nvSpPr>
        <p:spPr>
          <a:xfrm>
            <a:off x="9519101" y="6368682"/>
            <a:ext cx="400283" cy="365125"/>
          </a:xfrm>
          <a:prstGeom prst="rect">
            <a:avLst/>
          </a:prstGeom>
        </p:spPr>
        <p:txBody>
          <a:bodyPr lIns="20976" tIns="10488" rIns="20976" bIns="10488"/>
          <a:lstStyle>
            <a:lvl1pPr>
              <a:defRPr sz="1800">
                <a:solidFill>
                  <a:schemeClr val="accent1"/>
                </a:solidFill>
              </a:defRPr>
            </a:lvl1pPr>
          </a:lstStyle>
          <a:p>
            <a:fld id="{0A512F4F-E236-534E-8482-D2412B64E205}" type="slidenum">
              <a:rPr lang="en-US" smtClean="0"/>
              <a:pPr/>
              <a:t>‹Nr.›</a:t>
            </a:fld>
            <a:endParaRPr lang="en-US"/>
          </a:p>
        </p:txBody>
      </p:sp>
    </p:spTree>
    <p:extLst>
      <p:ext uri="{BB962C8B-B14F-4D97-AF65-F5344CB8AC3E}">
        <p14:creationId xmlns:p14="http://schemas.microsoft.com/office/powerpoint/2010/main" val="601892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Slide Number Placeholder 5"/>
          <p:cNvSpPr>
            <a:spLocks noGrp="1"/>
          </p:cNvSpPr>
          <p:nvPr>
            <p:ph type="sldNum" sz="quarter" idx="12"/>
          </p:nvPr>
        </p:nvSpPr>
        <p:spPr>
          <a:xfrm>
            <a:off x="9519101" y="6368682"/>
            <a:ext cx="400283" cy="365125"/>
          </a:xfrm>
          <a:prstGeom prst="rect">
            <a:avLst/>
          </a:prstGeom>
        </p:spPr>
        <p:txBody>
          <a:bodyPr lIns="20976" tIns="10488" rIns="20976" bIns="10488"/>
          <a:lstStyle>
            <a:lvl1pPr>
              <a:defRPr sz="1800">
                <a:solidFill>
                  <a:schemeClr val="accent1"/>
                </a:solidFill>
              </a:defRPr>
            </a:lvl1pPr>
          </a:lstStyle>
          <a:p>
            <a:fld id="{0A512F4F-E236-534E-8482-D2412B64E205}" type="slidenum">
              <a:rPr lang="en-US" smtClean="0"/>
              <a:pPr/>
              <a:t>‹Nr.›</a:t>
            </a:fld>
            <a:endParaRPr lang="en-US"/>
          </a:p>
        </p:txBody>
      </p:sp>
    </p:spTree>
    <p:extLst>
      <p:ext uri="{BB962C8B-B14F-4D97-AF65-F5344CB8AC3E}">
        <p14:creationId xmlns:p14="http://schemas.microsoft.com/office/powerpoint/2010/main" val="216202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200" b="1" cap="all"/>
            </a:lvl1pPr>
          </a:lstStyle>
          <a:p>
            <a:r>
              <a:rPr lang="en-US" smtClean="0"/>
              <a:t>Click to edit Master title style</a:t>
            </a:r>
            <a:endParaRPr lang="en-IE"/>
          </a:p>
        </p:txBody>
      </p:sp>
      <p:sp>
        <p:nvSpPr>
          <p:cNvPr id="3" name="Text Placeholder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805" indent="0">
              <a:buNone/>
              <a:defRPr sz="1900">
                <a:solidFill>
                  <a:schemeClr val="tx1">
                    <a:tint val="75000"/>
                  </a:schemeClr>
                </a:solidFill>
              </a:defRPr>
            </a:lvl2pPr>
            <a:lvl3pPr marL="957610" indent="0">
              <a:buNone/>
              <a:defRPr sz="1700">
                <a:solidFill>
                  <a:schemeClr val="tx1">
                    <a:tint val="75000"/>
                  </a:schemeClr>
                </a:solidFill>
              </a:defRPr>
            </a:lvl3pPr>
            <a:lvl4pPr marL="1436415" indent="0">
              <a:buNone/>
              <a:defRPr sz="1500">
                <a:solidFill>
                  <a:schemeClr val="tx1">
                    <a:tint val="75000"/>
                  </a:schemeClr>
                </a:solidFill>
              </a:defRPr>
            </a:lvl4pPr>
            <a:lvl5pPr marL="1915220" indent="0">
              <a:buNone/>
              <a:defRPr sz="1500">
                <a:solidFill>
                  <a:schemeClr val="tx1">
                    <a:tint val="75000"/>
                  </a:schemeClr>
                </a:solidFill>
              </a:defRPr>
            </a:lvl5pPr>
            <a:lvl6pPr marL="2394024" indent="0">
              <a:buNone/>
              <a:defRPr sz="1500">
                <a:solidFill>
                  <a:schemeClr val="tx1">
                    <a:tint val="75000"/>
                  </a:schemeClr>
                </a:solidFill>
              </a:defRPr>
            </a:lvl6pPr>
            <a:lvl7pPr marL="2872829" indent="0">
              <a:buNone/>
              <a:defRPr sz="1500">
                <a:solidFill>
                  <a:schemeClr val="tx1">
                    <a:tint val="75000"/>
                  </a:schemeClr>
                </a:solidFill>
              </a:defRPr>
            </a:lvl7pPr>
            <a:lvl8pPr marL="3351633" indent="0">
              <a:buNone/>
              <a:defRPr sz="1500">
                <a:solidFill>
                  <a:schemeClr val="tx1">
                    <a:tint val="75000"/>
                  </a:schemeClr>
                </a:solidFill>
              </a:defRPr>
            </a:lvl8pPr>
            <a:lvl9pPr marL="3830438" indent="0">
              <a:buNone/>
              <a:defRPr sz="1500">
                <a:solidFill>
                  <a:schemeClr val="tx1">
                    <a:tint val="75000"/>
                  </a:schemeClr>
                </a:solidFill>
              </a:defRPr>
            </a:lvl9pPr>
          </a:lstStyle>
          <a:p>
            <a:pPr lvl="0"/>
            <a:r>
              <a:rPr lang="en-US" smtClean="0"/>
              <a:t>Click to edit Master text styles</a:t>
            </a:r>
          </a:p>
        </p:txBody>
      </p:sp>
      <p:sp>
        <p:nvSpPr>
          <p:cNvPr id="7" name="Slide Number Placeholder 5"/>
          <p:cNvSpPr>
            <a:spLocks noGrp="1"/>
          </p:cNvSpPr>
          <p:nvPr>
            <p:ph type="sldNum" sz="quarter" idx="12"/>
          </p:nvPr>
        </p:nvSpPr>
        <p:spPr>
          <a:xfrm>
            <a:off x="9519101" y="6368682"/>
            <a:ext cx="400283" cy="365125"/>
          </a:xfrm>
          <a:prstGeom prst="rect">
            <a:avLst/>
          </a:prstGeom>
        </p:spPr>
        <p:txBody>
          <a:bodyPr lIns="20976" tIns="10488" rIns="20976" bIns="10488"/>
          <a:lstStyle>
            <a:lvl1pPr>
              <a:defRPr sz="1800">
                <a:solidFill>
                  <a:schemeClr val="accent1"/>
                </a:solidFill>
              </a:defRPr>
            </a:lvl1pPr>
          </a:lstStyle>
          <a:p>
            <a:fld id="{0A512F4F-E236-534E-8482-D2412B64E205}" type="slidenum">
              <a:rPr lang="en-US" smtClean="0"/>
              <a:pPr/>
              <a:t>‹Nr.›</a:t>
            </a:fld>
            <a:endParaRPr lang="en-US"/>
          </a:p>
        </p:txBody>
      </p:sp>
    </p:spTree>
    <p:extLst>
      <p:ext uri="{BB962C8B-B14F-4D97-AF65-F5344CB8AC3E}">
        <p14:creationId xmlns:p14="http://schemas.microsoft.com/office/powerpoint/2010/main" val="2180317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1638962" y="9985376"/>
            <a:ext cx="14673262" cy="28241625"/>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16477325" y="9985376"/>
            <a:ext cx="14673262" cy="28241625"/>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8" name="Slide Number Placeholder 5"/>
          <p:cNvSpPr>
            <a:spLocks noGrp="1"/>
          </p:cNvSpPr>
          <p:nvPr>
            <p:ph type="sldNum" sz="quarter" idx="12"/>
          </p:nvPr>
        </p:nvSpPr>
        <p:spPr>
          <a:xfrm>
            <a:off x="9519101" y="6368682"/>
            <a:ext cx="400283" cy="365125"/>
          </a:xfrm>
          <a:prstGeom prst="rect">
            <a:avLst/>
          </a:prstGeom>
        </p:spPr>
        <p:txBody>
          <a:bodyPr lIns="20976" tIns="10488" rIns="20976" bIns="10488"/>
          <a:lstStyle>
            <a:lvl1pPr>
              <a:defRPr sz="1800">
                <a:solidFill>
                  <a:schemeClr val="accent1"/>
                </a:solidFill>
              </a:defRPr>
            </a:lvl1pPr>
          </a:lstStyle>
          <a:p>
            <a:fld id="{0A512F4F-E236-534E-8482-D2412B64E205}" type="slidenum">
              <a:rPr lang="en-US" smtClean="0"/>
              <a:pPr/>
              <a:t>‹Nr.›</a:t>
            </a:fld>
            <a:endParaRPr lang="en-US"/>
          </a:p>
        </p:txBody>
      </p:sp>
    </p:spTree>
    <p:extLst>
      <p:ext uri="{BB962C8B-B14F-4D97-AF65-F5344CB8AC3E}">
        <p14:creationId xmlns:p14="http://schemas.microsoft.com/office/powerpoint/2010/main" val="2997475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500" b="1"/>
            </a:lvl1pPr>
            <a:lvl2pPr marL="478805" indent="0">
              <a:buNone/>
              <a:defRPr sz="2100" b="1"/>
            </a:lvl2pPr>
            <a:lvl3pPr marL="957610" indent="0">
              <a:buNone/>
              <a:defRPr sz="1900" b="1"/>
            </a:lvl3pPr>
            <a:lvl4pPr marL="1436415" indent="0">
              <a:buNone/>
              <a:defRPr sz="1700" b="1"/>
            </a:lvl4pPr>
            <a:lvl5pPr marL="1915220" indent="0">
              <a:buNone/>
              <a:defRPr sz="1700" b="1"/>
            </a:lvl5pPr>
            <a:lvl6pPr marL="2394024" indent="0">
              <a:buNone/>
              <a:defRPr sz="1700" b="1"/>
            </a:lvl6pPr>
            <a:lvl7pPr marL="2872829" indent="0">
              <a:buNone/>
              <a:defRPr sz="1700" b="1"/>
            </a:lvl7pPr>
            <a:lvl8pPr marL="3351633" indent="0">
              <a:buNone/>
              <a:defRPr sz="1700" b="1"/>
            </a:lvl8pPr>
            <a:lvl9pPr marL="3830438"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5032112" y="1535113"/>
            <a:ext cx="4378590" cy="639762"/>
          </a:xfrm>
        </p:spPr>
        <p:txBody>
          <a:bodyPr anchor="b"/>
          <a:lstStyle>
            <a:lvl1pPr marL="0" indent="0">
              <a:buNone/>
              <a:defRPr sz="2500" b="1"/>
            </a:lvl1pPr>
            <a:lvl2pPr marL="478805" indent="0">
              <a:buNone/>
              <a:defRPr sz="2100" b="1"/>
            </a:lvl2pPr>
            <a:lvl3pPr marL="957610" indent="0">
              <a:buNone/>
              <a:defRPr sz="1900" b="1"/>
            </a:lvl3pPr>
            <a:lvl4pPr marL="1436415" indent="0">
              <a:buNone/>
              <a:defRPr sz="1700" b="1"/>
            </a:lvl4pPr>
            <a:lvl5pPr marL="1915220" indent="0">
              <a:buNone/>
              <a:defRPr sz="1700" b="1"/>
            </a:lvl5pPr>
            <a:lvl6pPr marL="2394024" indent="0">
              <a:buNone/>
              <a:defRPr sz="1700" b="1"/>
            </a:lvl6pPr>
            <a:lvl7pPr marL="2872829" indent="0">
              <a:buNone/>
              <a:defRPr sz="1700" b="1"/>
            </a:lvl7pPr>
            <a:lvl8pPr marL="3351633" indent="0">
              <a:buNone/>
              <a:defRPr sz="1700" b="1"/>
            </a:lvl8pPr>
            <a:lvl9pPr marL="3830438"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5032112" y="2174875"/>
            <a:ext cx="4378590" cy="3951288"/>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10" name="Slide Number Placeholder 5"/>
          <p:cNvSpPr>
            <a:spLocks noGrp="1"/>
          </p:cNvSpPr>
          <p:nvPr>
            <p:ph type="sldNum" sz="quarter" idx="12"/>
          </p:nvPr>
        </p:nvSpPr>
        <p:spPr>
          <a:xfrm>
            <a:off x="9519101" y="6368682"/>
            <a:ext cx="400283" cy="365125"/>
          </a:xfrm>
          <a:prstGeom prst="rect">
            <a:avLst/>
          </a:prstGeom>
        </p:spPr>
        <p:txBody>
          <a:bodyPr lIns="20976" tIns="10488" rIns="20976" bIns="10488"/>
          <a:lstStyle>
            <a:lvl1pPr>
              <a:defRPr sz="1800">
                <a:solidFill>
                  <a:schemeClr val="accent1"/>
                </a:solidFill>
              </a:defRPr>
            </a:lvl1pPr>
          </a:lstStyle>
          <a:p>
            <a:fld id="{0A512F4F-E236-534E-8482-D2412B64E205}" type="slidenum">
              <a:rPr lang="en-US" smtClean="0"/>
              <a:pPr/>
              <a:t>‹Nr.›</a:t>
            </a:fld>
            <a:endParaRPr lang="en-US"/>
          </a:p>
        </p:txBody>
      </p:sp>
    </p:spTree>
    <p:extLst>
      <p:ext uri="{BB962C8B-B14F-4D97-AF65-F5344CB8AC3E}">
        <p14:creationId xmlns:p14="http://schemas.microsoft.com/office/powerpoint/2010/main" val="325092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6" name="Slide Number Placeholder 5"/>
          <p:cNvSpPr>
            <a:spLocks noGrp="1"/>
          </p:cNvSpPr>
          <p:nvPr>
            <p:ph type="sldNum" sz="quarter" idx="12"/>
          </p:nvPr>
        </p:nvSpPr>
        <p:spPr>
          <a:xfrm>
            <a:off x="9519101" y="6368682"/>
            <a:ext cx="400283" cy="365125"/>
          </a:xfrm>
          <a:prstGeom prst="rect">
            <a:avLst/>
          </a:prstGeom>
        </p:spPr>
        <p:txBody>
          <a:bodyPr lIns="20976" tIns="10488" rIns="20976" bIns="10488"/>
          <a:lstStyle>
            <a:lvl1pPr>
              <a:defRPr sz="1800">
                <a:solidFill>
                  <a:schemeClr val="accent1"/>
                </a:solidFill>
              </a:defRPr>
            </a:lvl1pPr>
          </a:lstStyle>
          <a:p>
            <a:fld id="{0A512F4F-E236-534E-8482-D2412B64E205}" type="slidenum">
              <a:rPr lang="en-US" smtClean="0"/>
              <a:pPr/>
              <a:t>‹Nr.›</a:t>
            </a:fld>
            <a:endParaRPr lang="en-US"/>
          </a:p>
        </p:txBody>
      </p:sp>
    </p:spTree>
    <p:extLst>
      <p:ext uri="{BB962C8B-B14F-4D97-AF65-F5344CB8AC3E}">
        <p14:creationId xmlns:p14="http://schemas.microsoft.com/office/powerpoint/2010/main" val="2301474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9519101" y="6368682"/>
            <a:ext cx="400283" cy="365125"/>
          </a:xfrm>
          <a:prstGeom prst="rect">
            <a:avLst/>
          </a:prstGeom>
        </p:spPr>
        <p:txBody>
          <a:bodyPr lIns="20976" tIns="10488" rIns="20976" bIns="10488"/>
          <a:lstStyle>
            <a:lvl1pPr>
              <a:defRPr sz="1800">
                <a:solidFill>
                  <a:schemeClr val="accent1"/>
                </a:solidFill>
              </a:defRPr>
            </a:lvl1pPr>
          </a:lstStyle>
          <a:p>
            <a:fld id="{0A512F4F-E236-534E-8482-D2412B64E205}" type="slidenum">
              <a:rPr lang="en-US" smtClean="0"/>
              <a:pPr/>
              <a:t>‹Nr.›</a:t>
            </a:fld>
            <a:endParaRPr lang="en-US"/>
          </a:p>
        </p:txBody>
      </p:sp>
    </p:spTree>
    <p:extLst>
      <p:ext uri="{BB962C8B-B14F-4D97-AF65-F5344CB8AC3E}">
        <p14:creationId xmlns:p14="http://schemas.microsoft.com/office/powerpoint/2010/main" val="2103934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100" b="1"/>
            </a:lvl1pPr>
          </a:lstStyle>
          <a:p>
            <a:r>
              <a:rPr lang="en-US" smtClean="0"/>
              <a:t>Click to edit Master title style</a:t>
            </a:r>
            <a:endParaRPr lang="en-IE"/>
          </a:p>
        </p:txBody>
      </p:sp>
      <p:sp>
        <p:nvSpPr>
          <p:cNvPr id="3" name="Content Placeholder 2"/>
          <p:cNvSpPr>
            <a:spLocks noGrp="1"/>
          </p:cNvSpPr>
          <p:nvPr>
            <p:ph idx="1"/>
          </p:nvPr>
        </p:nvSpPr>
        <p:spPr>
          <a:xfrm>
            <a:off x="3872971" y="273052"/>
            <a:ext cx="5537729" cy="5853113"/>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95302" y="1435102"/>
            <a:ext cx="3259006" cy="4691063"/>
          </a:xfrm>
        </p:spPr>
        <p:txBody>
          <a:bodyPr/>
          <a:lstStyle>
            <a:lvl1pPr marL="0" indent="0">
              <a:buNone/>
              <a:defRPr sz="1500"/>
            </a:lvl1pPr>
            <a:lvl2pPr marL="478805" indent="0">
              <a:buNone/>
              <a:defRPr sz="1300"/>
            </a:lvl2pPr>
            <a:lvl3pPr marL="957610" indent="0">
              <a:buNone/>
              <a:defRPr sz="1100"/>
            </a:lvl3pPr>
            <a:lvl4pPr marL="1436415" indent="0">
              <a:buNone/>
              <a:defRPr sz="900"/>
            </a:lvl4pPr>
            <a:lvl5pPr marL="1915220" indent="0">
              <a:buNone/>
              <a:defRPr sz="900"/>
            </a:lvl5pPr>
            <a:lvl6pPr marL="2394024" indent="0">
              <a:buNone/>
              <a:defRPr sz="900"/>
            </a:lvl6pPr>
            <a:lvl7pPr marL="2872829" indent="0">
              <a:buNone/>
              <a:defRPr sz="900"/>
            </a:lvl7pPr>
            <a:lvl8pPr marL="3351633" indent="0">
              <a:buNone/>
              <a:defRPr sz="900"/>
            </a:lvl8pPr>
            <a:lvl9pPr marL="3830438"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9519101" y="6368682"/>
            <a:ext cx="400283" cy="365125"/>
          </a:xfrm>
          <a:prstGeom prst="rect">
            <a:avLst/>
          </a:prstGeom>
        </p:spPr>
        <p:txBody>
          <a:bodyPr lIns="20976" tIns="10488" rIns="20976" bIns="10488"/>
          <a:lstStyle>
            <a:lvl1pPr>
              <a:defRPr sz="1800">
                <a:solidFill>
                  <a:schemeClr val="accent1"/>
                </a:solidFill>
              </a:defRPr>
            </a:lvl1pPr>
          </a:lstStyle>
          <a:p>
            <a:fld id="{0A512F4F-E236-534E-8482-D2412B64E205}" type="slidenum">
              <a:rPr lang="en-US" smtClean="0"/>
              <a:pPr/>
              <a:t>‹Nr.›</a:t>
            </a:fld>
            <a:endParaRPr lang="en-US"/>
          </a:p>
        </p:txBody>
      </p:sp>
    </p:spTree>
    <p:extLst>
      <p:ext uri="{BB962C8B-B14F-4D97-AF65-F5344CB8AC3E}">
        <p14:creationId xmlns:p14="http://schemas.microsoft.com/office/powerpoint/2010/main" val="395383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6" y="4800600"/>
            <a:ext cx="5943600" cy="566738"/>
          </a:xfrm>
        </p:spPr>
        <p:txBody>
          <a:bodyPr anchor="b"/>
          <a:lstStyle>
            <a:lvl1pPr algn="l">
              <a:defRPr sz="2100" b="1"/>
            </a:lvl1pPr>
          </a:lstStyle>
          <a:p>
            <a:r>
              <a:rPr lang="en-US" smtClean="0"/>
              <a:t>Click to edit Master title style</a:t>
            </a:r>
            <a:endParaRPr lang="en-IE"/>
          </a:p>
        </p:txBody>
      </p:sp>
      <p:sp>
        <p:nvSpPr>
          <p:cNvPr id="3" name="Picture Placeholder 2"/>
          <p:cNvSpPr>
            <a:spLocks noGrp="1"/>
          </p:cNvSpPr>
          <p:nvPr>
            <p:ph type="pic" idx="1"/>
          </p:nvPr>
        </p:nvSpPr>
        <p:spPr>
          <a:xfrm>
            <a:off x="1941646" y="612775"/>
            <a:ext cx="5943600" cy="4114800"/>
          </a:xfrm>
        </p:spPr>
        <p:txBody>
          <a:bodyPr/>
          <a:lstStyle>
            <a:lvl1pPr marL="0" indent="0">
              <a:buNone/>
              <a:defRPr sz="3300"/>
            </a:lvl1pPr>
            <a:lvl2pPr marL="478805" indent="0">
              <a:buNone/>
              <a:defRPr sz="2900"/>
            </a:lvl2pPr>
            <a:lvl3pPr marL="957610" indent="0">
              <a:buNone/>
              <a:defRPr sz="2500"/>
            </a:lvl3pPr>
            <a:lvl4pPr marL="1436415" indent="0">
              <a:buNone/>
              <a:defRPr sz="2100"/>
            </a:lvl4pPr>
            <a:lvl5pPr marL="1915220" indent="0">
              <a:buNone/>
              <a:defRPr sz="2100"/>
            </a:lvl5pPr>
            <a:lvl6pPr marL="2394024" indent="0">
              <a:buNone/>
              <a:defRPr sz="2100"/>
            </a:lvl6pPr>
            <a:lvl7pPr marL="2872829" indent="0">
              <a:buNone/>
              <a:defRPr sz="2100"/>
            </a:lvl7pPr>
            <a:lvl8pPr marL="3351633" indent="0">
              <a:buNone/>
              <a:defRPr sz="2100"/>
            </a:lvl8pPr>
            <a:lvl9pPr marL="3830438" indent="0">
              <a:buNone/>
              <a:defRPr sz="2100"/>
            </a:lvl9pPr>
          </a:lstStyle>
          <a:p>
            <a:endParaRPr lang="en-IE"/>
          </a:p>
        </p:txBody>
      </p:sp>
      <p:sp>
        <p:nvSpPr>
          <p:cNvPr id="4" name="Text Placeholder 3"/>
          <p:cNvSpPr>
            <a:spLocks noGrp="1"/>
          </p:cNvSpPr>
          <p:nvPr>
            <p:ph type="body" sz="half" idx="2"/>
          </p:nvPr>
        </p:nvSpPr>
        <p:spPr>
          <a:xfrm>
            <a:off x="1941646" y="5367338"/>
            <a:ext cx="5943600" cy="804862"/>
          </a:xfrm>
        </p:spPr>
        <p:txBody>
          <a:bodyPr/>
          <a:lstStyle>
            <a:lvl1pPr marL="0" indent="0">
              <a:buNone/>
              <a:defRPr sz="1500"/>
            </a:lvl1pPr>
            <a:lvl2pPr marL="478805" indent="0">
              <a:buNone/>
              <a:defRPr sz="1300"/>
            </a:lvl2pPr>
            <a:lvl3pPr marL="957610" indent="0">
              <a:buNone/>
              <a:defRPr sz="1100"/>
            </a:lvl3pPr>
            <a:lvl4pPr marL="1436415" indent="0">
              <a:buNone/>
              <a:defRPr sz="900"/>
            </a:lvl4pPr>
            <a:lvl5pPr marL="1915220" indent="0">
              <a:buNone/>
              <a:defRPr sz="900"/>
            </a:lvl5pPr>
            <a:lvl6pPr marL="2394024" indent="0">
              <a:buNone/>
              <a:defRPr sz="900"/>
            </a:lvl6pPr>
            <a:lvl7pPr marL="2872829" indent="0">
              <a:buNone/>
              <a:defRPr sz="900"/>
            </a:lvl7pPr>
            <a:lvl8pPr marL="3351633" indent="0">
              <a:buNone/>
              <a:defRPr sz="900"/>
            </a:lvl8pPr>
            <a:lvl9pPr marL="3830438"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9519101" y="6368682"/>
            <a:ext cx="400283" cy="365125"/>
          </a:xfrm>
          <a:prstGeom prst="rect">
            <a:avLst/>
          </a:prstGeom>
        </p:spPr>
        <p:txBody>
          <a:bodyPr lIns="20976" tIns="10488" rIns="20976" bIns="10488"/>
          <a:lstStyle>
            <a:lvl1pPr>
              <a:defRPr sz="1800">
                <a:solidFill>
                  <a:schemeClr val="accent1"/>
                </a:solidFill>
              </a:defRPr>
            </a:lvl1pPr>
          </a:lstStyle>
          <a:p>
            <a:fld id="{0A512F4F-E236-534E-8482-D2412B64E205}" type="slidenum">
              <a:rPr lang="en-US" smtClean="0"/>
              <a:pPr/>
              <a:t>‹Nr.›</a:t>
            </a:fld>
            <a:endParaRPr lang="en-US"/>
          </a:p>
        </p:txBody>
      </p:sp>
    </p:spTree>
    <p:extLst>
      <p:ext uri="{BB962C8B-B14F-4D97-AF65-F5344CB8AC3E}">
        <p14:creationId xmlns:p14="http://schemas.microsoft.com/office/powerpoint/2010/main" val="19863643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000"/>
            </a:gs>
            <a:gs pos="64999">
              <a:srgbClr val="F0EBD5"/>
            </a:gs>
            <a:gs pos="100000">
              <a:srgbClr val="FFCC00"/>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userDrawn="1"/>
        </p:nvSpPr>
        <p:spPr>
          <a:xfrm>
            <a:off x="450410" y="274638"/>
            <a:ext cx="9015526" cy="5953200"/>
          </a:xfrm>
          <a:prstGeom prst="roundRect">
            <a:avLst>
              <a:gd name="adj" fmla="val 234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20976" tIns="10488" rIns="20976" bIns="10488" rtlCol="0" anchor="ctr"/>
          <a:lstStyle/>
          <a:p>
            <a:pPr algn="ctr"/>
            <a:endParaRPr lang="en-IE"/>
          </a:p>
        </p:txBody>
      </p:sp>
      <p:sp>
        <p:nvSpPr>
          <p:cNvPr id="2" name="Title Placeholder 1"/>
          <p:cNvSpPr>
            <a:spLocks noGrp="1"/>
          </p:cNvSpPr>
          <p:nvPr>
            <p:ph type="title"/>
          </p:nvPr>
        </p:nvSpPr>
        <p:spPr>
          <a:xfrm>
            <a:off x="465373" y="274638"/>
            <a:ext cx="8990218" cy="1143000"/>
          </a:xfrm>
          <a:prstGeom prst="rect">
            <a:avLst/>
          </a:prstGeom>
        </p:spPr>
        <p:txBody>
          <a:bodyPr vert="horz" lIns="95761" tIns="47881" rIns="95761" bIns="47881"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465373" y="1509335"/>
            <a:ext cx="9000563" cy="4616830"/>
          </a:xfrm>
          <a:prstGeom prst="rect">
            <a:avLst/>
          </a:prstGeom>
        </p:spPr>
        <p:txBody>
          <a:bodyPr vert="horz" lIns="95761" tIns="47881" rIns="95761" bIns="47881"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9" name="Text Placeholder 2"/>
          <p:cNvSpPr txBox="1">
            <a:spLocks/>
          </p:cNvSpPr>
          <p:nvPr userDrawn="1"/>
        </p:nvSpPr>
        <p:spPr>
          <a:xfrm>
            <a:off x="1483107" y="6334464"/>
            <a:ext cx="6987923" cy="361778"/>
          </a:xfrm>
          <a:prstGeom prst="rect">
            <a:avLst/>
          </a:prstGeom>
        </p:spPr>
        <p:txBody>
          <a:bodyPr vert="horz" lIns="95761" tIns="47881" rIns="95761" bIns="47881" rtlCol="0">
            <a:normAutofit fontScale="32500" lnSpcReduction="20000"/>
          </a:bodyPr>
          <a:lstStyle>
            <a:lvl1pPr marL="1565405" indent="-1565405" algn="l" defTabSz="4174410" rtl="0" eaLnBrk="1" latinLnBrk="0" hangingPunct="1">
              <a:spcBef>
                <a:spcPct val="20000"/>
              </a:spcBef>
              <a:buFont typeface="Arial" pitchFamily="34" charset="0"/>
              <a:buChar char="•"/>
              <a:defRPr sz="14600" kern="1200">
                <a:solidFill>
                  <a:schemeClr val="bg1"/>
                </a:solidFill>
                <a:latin typeface="+mn-lt"/>
                <a:ea typeface="+mn-ea"/>
                <a:cs typeface="+mn-cs"/>
              </a:defRPr>
            </a:lvl1pPr>
            <a:lvl2pPr marL="3391708" indent="-1304503" algn="l" defTabSz="4174410" rtl="0" eaLnBrk="1" latinLnBrk="0" hangingPunct="1">
              <a:spcBef>
                <a:spcPct val="20000"/>
              </a:spcBef>
              <a:buFont typeface="Arial" pitchFamily="34" charset="0"/>
              <a:buChar char="–"/>
              <a:defRPr sz="12800" kern="1200">
                <a:solidFill>
                  <a:schemeClr val="bg1"/>
                </a:solidFill>
                <a:latin typeface="+mn-lt"/>
                <a:ea typeface="+mn-ea"/>
                <a:cs typeface="+mn-cs"/>
              </a:defRPr>
            </a:lvl2pPr>
            <a:lvl3pPr marL="5218011" indent="-1043600" algn="l" defTabSz="4174410" rtl="0" eaLnBrk="1" latinLnBrk="0" hangingPunct="1">
              <a:spcBef>
                <a:spcPct val="20000"/>
              </a:spcBef>
              <a:buFont typeface="Arial" pitchFamily="34" charset="0"/>
              <a:buChar char="•"/>
              <a:defRPr sz="11000" kern="1200">
                <a:solidFill>
                  <a:schemeClr val="bg1"/>
                </a:solidFill>
                <a:latin typeface="+mn-lt"/>
                <a:ea typeface="+mn-ea"/>
                <a:cs typeface="+mn-cs"/>
              </a:defRPr>
            </a:lvl3pPr>
            <a:lvl4pPr marL="7305216" indent="-1043600" algn="l" defTabSz="4174410" rtl="0" eaLnBrk="1" latinLnBrk="0" hangingPunct="1">
              <a:spcBef>
                <a:spcPct val="20000"/>
              </a:spcBef>
              <a:buFont typeface="Arial" pitchFamily="34" charset="0"/>
              <a:buChar char="–"/>
              <a:defRPr sz="9100" kern="1200">
                <a:solidFill>
                  <a:schemeClr val="bg1"/>
                </a:solidFill>
                <a:latin typeface="+mn-lt"/>
                <a:ea typeface="+mn-ea"/>
                <a:cs typeface="+mn-cs"/>
              </a:defRPr>
            </a:lvl4pPr>
            <a:lvl5pPr marL="9392421" indent="-1043600" algn="l" defTabSz="4174410" rtl="0" eaLnBrk="1" latinLnBrk="0" hangingPunct="1">
              <a:spcBef>
                <a:spcPct val="20000"/>
              </a:spcBef>
              <a:buFont typeface="Arial" pitchFamily="34" charset="0"/>
              <a:buChar char="»"/>
              <a:defRPr sz="9100" kern="1200">
                <a:solidFill>
                  <a:schemeClr val="bg1"/>
                </a:solidFill>
                <a:latin typeface="+mn-lt"/>
                <a:ea typeface="+mn-ea"/>
                <a:cs typeface="+mn-cs"/>
              </a:defRPr>
            </a:lvl5pPr>
            <a:lvl6pPr marL="11479626" indent="-1043600" algn="l" defTabSz="4174410"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6831" indent="-1043600" algn="l" defTabSz="4174410"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4037" indent="-1043600" algn="l" defTabSz="4174410"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1242" indent="-1043600" algn="l" defTabSz="4174410" rtl="0" eaLnBrk="1" latinLnBrk="0" hangingPunct="1">
              <a:spcBef>
                <a:spcPct val="20000"/>
              </a:spcBef>
              <a:buFont typeface="Arial" pitchFamily="34" charset="0"/>
              <a:buChar char="•"/>
              <a:defRPr sz="9100" kern="1200">
                <a:solidFill>
                  <a:schemeClr val="tx1"/>
                </a:solidFill>
                <a:latin typeface="+mn-lt"/>
                <a:ea typeface="+mn-ea"/>
                <a:cs typeface="+mn-cs"/>
              </a:defRPr>
            </a:lvl9pPr>
          </a:lstStyle>
          <a:p>
            <a:pPr marL="0" indent="0" algn="ctr">
              <a:buNone/>
            </a:pPr>
            <a:r>
              <a:rPr lang="en-IE" sz="3200" dirty="0" smtClean="0"/>
              <a:t>The MultilingualWeb-LT Working Group receives funding by the European Commission (project name LT-Web) through the Seventh Framework Programme (FP7) in the area of Language Technologies. Grant Agreement No. 287815.</a:t>
            </a:r>
          </a:p>
        </p:txBody>
      </p:sp>
      <p:pic>
        <p:nvPicPr>
          <p:cNvPr id="1026" name="Picture 2" descr="http://www.flagdetective.com/images/download/wo/european-union-hi.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768034" y="6297940"/>
            <a:ext cx="697902" cy="4558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userDrawn="1"/>
        </p:nvPicPr>
        <p:blipFill rotWithShape="1">
          <a:blip r:embed="rId14">
            <a:extLst>
              <a:ext uri="{28A0092B-C50C-407E-A947-70E740481C1C}">
                <a14:useLocalDpi xmlns:a14="http://schemas.microsoft.com/office/drawing/2010/main" val="0"/>
              </a:ext>
            </a:extLst>
          </a:blip>
          <a:srcRect t="9530" r="58986" b="24224"/>
          <a:stretch/>
        </p:blipFill>
        <p:spPr bwMode="auto">
          <a:xfrm>
            <a:off x="471681" y="6281003"/>
            <a:ext cx="644743" cy="490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958201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57610" rtl="0" eaLnBrk="1" latinLnBrk="0" hangingPunct="1">
        <a:spcBef>
          <a:spcPct val="0"/>
        </a:spcBef>
        <a:buNone/>
        <a:defRPr sz="4600" kern="1200">
          <a:solidFill>
            <a:schemeClr val="bg1"/>
          </a:solidFill>
          <a:latin typeface="+mj-lt"/>
          <a:ea typeface="+mj-ea"/>
          <a:cs typeface="+mj-cs"/>
        </a:defRPr>
      </a:lvl1pPr>
    </p:titleStyle>
    <p:bodyStyle>
      <a:lvl1pPr marL="359104" indent="-359104" algn="l" defTabSz="957610" rtl="0" eaLnBrk="1" latinLnBrk="0" hangingPunct="1">
        <a:spcBef>
          <a:spcPct val="20000"/>
        </a:spcBef>
        <a:buFont typeface="Arial" pitchFamily="34" charset="0"/>
        <a:buChar char="•"/>
        <a:defRPr sz="3300" kern="1200">
          <a:solidFill>
            <a:schemeClr val="bg1"/>
          </a:solidFill>
          <a:latin typeface="+mn-lt"/>
          <a:ea typeface="+mn-ea"/>
          <a:cs typeface="+mn-cs"/>
        </a:defRPr>
      </a:lvl1pPr>
      <a:lvl2pPr marL="778058" indent="-299253" algn="l" defTabSz="957610" rtl="0" eaLnBrk="1" latinLnBrk="0" hangingPunct="1">
        <a:spcBef>
          <a:spcPct val="20000"/>
        </a:spcBef>
        <a:buFont typeface="Arial" pitchFamily="34" charset="0"/>
        <a:buChar char="–"/>
        <a:defRPr sz="2900" kern="1200">
          <a:solidFill>
            <a:schemeClr val="bg1"/>
          </a:solidFill>
          <a:latin typeface="+mn-lt"/>
          <a:ea typeface="+mn-ea"/>
          <a:cs typeface="+mn-cs"/>
        </a:defRPr>
      </a:lvl2pPr>
      <a:lvl3pPr marL="1197012" indent="-239402" algn="l" defTabSz="957610" rtl="0" eaLnBrk="1" latinLnBrk="0" hangingPunct="1">
        <a:spcBef>
          <a:spcPct val="20000"/>
        </a:spcBef>
        <a:buFont typeface="Arial" pitchFamily="34" charset="0"/>
        <a:buChar char="•"/>
        <a:defRPr sz="2500" kern="1200">
          <a:solidFill>
            <a:schemeClr val="bg1"/>
          </a:solidFill>
          <a:latin typeface="+mn-lt"/>
          <a:ea typeface="+mn-ea"/>
          <a:cs typeface="+mn-cs"/>
        </a:defRPr>
      </a:lvl3pPr>
      <a:lvl4pPr marL="1675817" indent="-239402" algn="l" defTabSz="957610" rtl="0" eaLnBrk="1" latinLnBrk="0" hangingPunct="1">
        <a:spcBef>
          <a:spcPct val="20000"/>
        </a:spcBef>
        <a:buFont typeface="Arial" pitchFamily="34" charset="0"/>
        <a:buChar char="–"/>
        <a:defRPr sz="2100" kern="1200">
          <a:solidFill>
            <a:schemeClr val="bg1"/>
          </a:solidFill>
          <a:latin typeface="+mn-lt"/>
          <a:ea typeface="+mn-ea"/>
          <a:cs typeface="+mn-cs"/>
        </a:defRPr>
      </a:lvl4pPr>
      <a:lvl5pPr marL="2154621" indent="-239402" algn="l" defTabSz="957610" rtl="0" eaLnBrk="1" latinLnBrk="0" hangingPunct="1">
        <a:spcBef>
          <a:spcPct val="20000"/>
        </a:spcBef>
        <a:buFont typeface="Arial" pitchFamily="34" charset="0"/>
        <a:buChar char="»"/>
        <a:defRPr sz="2100" kern="1200">
          <a:solidFill>
            <a:schemeClr val="bg1"/>
          </a:solidFill>
          <a:latin typeface="+mn-lt"/>
          <a:ea typeface="+mn-ea"/>
          <a:cs typeface="+mn-cs"/>
        </a:defRPr>
      </a:lvl5pPr>
      <a:lvl6pPr marL="2633426" indent="-239402" algn="l" defTabSz="957610"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12231" indent="-239402" algn="l" defTabSz="957610"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591036" indent="-239402" algn="l" defTabSz="957610"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69841" indent="-239402" algn="l" defTabSz="957610"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57610" rtl="0" eaLnBrk="1" latinLnBrk="0" hangingPunct="1">
        <a:defRPr sz="1900" kern="1200">
          <a:solidFill>
            <a:schemeClr val="tx1"/>
          </a:solidFill>
          <a:latin typeface="+mn-lt"/>
          <a:ea typeface="+mn-ea"/>
          <a:cs typeface="+mn-cs"/>
        </a:defRPr>
      </a:lvl1pPr>
      <a:lvl2pPr marL="478805" algn="l" defTabSz="957610" rtl="0" eaLnBrk="1" latinLnBrk="0" hangingPunct="1">
        <a:defRPr sz="1900" kern="1200">
          <a:solidFill>
            <a:schemeClr val="tx1"/>
          </a:solidFill>
          <a:latin typeface="+mn-lt"/>
          <a:ea typeface="+mn-ea"/>
          <a:cs typeface="+mn-cs"/>
        </a:defRPr>
      </a:lvl2pPr>
      <a:lvl3pPr marL="957610" algn="l" defTabSz="957610" rtl="0" eaLnBrk="1" latinLnBrk="0" hangingPunct="1">
        <a:defRPr sz="1900" kern="1200">
          <a:solidFill>
            <a:schemeClr val="tx1"/>
          </a:solidFill>
          <a:latin typeface="+mn-lt"/>
          <a:ea typeface="+mn-ea"/>
          <a:cs typeface="+mn-cs"/>
        </a:defRPr>
      </a:lvl3pPr>
      <a:lvl4pPr marL="1436415" algn="l" defTabSz="957610" rtl="0" eaLnBrk="1" latinLnBrk="0" hangingPunct="1">
        <a:defRPr sz="1900" kern="1200">
          <a:solidFill>
            <a:schemeClr val="tx1"/>
          </a:solidFill>
          <a:latin typeface="+mn-lt"/>
          <a:ea typeface="+mn-ea"/>
          <a:cs typeface="+mn-cs"/>
        </a:defRPr>
      </a:lvl4pPr>
      <a:lvl5pPr marL="1915220" algn="l" defTabSz="957610" rtl="0" eaLnBrk="1" latinLnBrk="0" hangingPunct="1">
        <a:defRPr sz="1900" kern="1200">
          <a:solidFill>
            <a:schemeClr val="tx1"/>
          </a:solidFill>
          <a:latin typeface="+mn-lt"/>
          <a:ea typeface="+mn-ea"/>
          <a:cs typeface="+mn-cs"/>
        </a:defRPr>
      </a:lvl5pPr>
      <a:lvl6pPr marL="2394024" algn="l" defTabSz="957610" rtl="0" eaLnBrk="1" latinLnBrk="0" hangingPunct="1">
        <a:defRPr sz="1900" kern="1200">
          <a:solidFill>
            <a:schemeClr val="tx1"/>
          </a:solidFill>
          <a:latin typeface="+mn-lt"/>
          <a:ea typeface="+mn-ea"/>
          <a:cs typeface="+mn-cs"/>
        </a:defRPr>
      </a:lvl6pPr>
      <a:lvl7pPr marL="2872829" algn="l" defTabSz="957610" rtl="0" eaLnBrk="1" latinLnBrk="0" hangingPunct="1">
        <a:defRPr sz="1900" kern="1200">
          <a:solidFill>
            <a:schemeClr val="tx1"/>
          </a:solidFill>
          <a:latin typeface="+mn-lt"/>
          <a:ea typeface="+mn-ea"/>
          <a:cs typeface="+mn-cs"/>
        </a:defRPr>
      </a:lvl7pPr>
      <a:lvl8pPr marL="3351633" algn="l" defTabSz="957610" rtl="0" eaLnBrk="1" latinLnBrk="0" hangingPunct="1">
        <a:defRPr sz="1900" kern="1200">
          <a:solidFill>
            <a:schemeClr val="tx1"/>
          </a:solidFill>
          <a:latin typeface="+mn-lt"/>
          <a:ea typeface="+mn-ea"/>
          <a:cs typeface="+mn-cs"/>
        </a:defRPr>
      </a:lvl8pPr>
      <a:lvl9pPr marL="3830438" algn="l" defTabSz="957610"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diagramData" Target="../diagrams/data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4" Type="http://schemas.openxmlformats.org/officeDocument/2006/relationships/diagramQuickStyle" Target="../diagrams/quickStyle11.xml"/><Relationship Id="rId5" Type="http://schemas.openxmlformats.org/officeDocument/2006/relationships/diagramColors" Target="../diagrams/colors11.xml"/><Relationship Id="rId6" Type="http://schemas.microsoft.com/office/2007/relationships/diagramDrawing" Target="../diagrams/drawing11.xml"/><Relationship Id="rId1" Type="http://schemas.openxmlformats.org/officeDocument/2006/relationships/slideLayout" Target="../slideLayouts/slideLayout2.xml"/><Relationship Id="rId2" Type="http://schemas.openxmlformats.org/officeDocument/2006/relationships/diagramData" Target="../diagrams/data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4" Type="http://schemas.openxmlformats.org/officeDocument/2006/relationships/diagramQuickStyle" Target="../diagrams/quickStyle12.xml"/><Relationship Id="rId5" Type="http://schemas.openxmlformats.org/officeDocument/2006/relationships/diagramColors" Target="../diagrams/colors12.xml"/><Relationship Id="rId6" Type="http://schemas.microsoft.com/office/2007/relationships/diagramDrawing" Target="../diagrams/drawing12.xml"/><Relationship Id="rId1" Type="http://schemas.openxmlformats.org/officeDocument/2006/relationships/slideLayout" Target="../slideLayouts/slideLayout2.xml"/><Relationship Id="rId2" Type="http://schemas.openxmlformats.org/officeDocument/2006/relationships/diagramData" Target="../diagrams/data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4" Type="http://schemas.openxmlformats.org/officeDocument/2006/relationships/diagramQuickStyle" Target="../diagrams/quickStyle13.xml"/><Relationship Id="rId5" Type="http://schemas.openxmlformats.org/officeDocument/2006/relationships/diagramColors" Target="../diagrams/colors13.xml"/><Relationship Id="rId6" Type="http://schemas.microsoft.com/office/2007/relationships/diagramDrawing" Target="../diagrams/drawing13.xml"/><Relationship Id="rId1" Type="http://schemas.openxmlformats.org/officeDocument/2006/relationships/slideLayout" Target="../slideLayouts/slideLayout2.xml"/><Relationship Id="rId2" Type="http://schemas.openxmlformats.org/officeDocument/2006/relationships/diagramData" Target="../diagrams/data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7" Type="http://schemas.openxmlformats.org/officeDocument/2006/relationships/diagramData" Target="../diagrams/data5.xml"/><Relationship Id="rId8" Type="http://schemas.openxmlformats.org/officeDocument/2006/relationships/diagramLayout" Target="../diagrams/layout5.xml"/><Relationship Id="rId9" Type="http://schemas.openxmlformats.org/officeDocument/2006/relationships/diagramQuickStyle" Target="../diagrams/quickStyle5.xml"/><Relationship Id="rId10" Type="http://schemas.openxmlformats.org/officeDocument/2006/relationships/diagramColors" Target="../diagrams/colors5.xml"/><Relationship Id="rId11" Type="http://schemas.microsoft.com/office/2007/relationships/diagramDrawing" Target="../diagrams/drawing5.xml"/><Relationship Id="rId1" Type="http://schemas.openxmlformats.org/officeDocument/2006/relationships/slideLayout" Target="../slideLayouts/slideLayout6.xml"/><Relationship Id="rId2"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Autofit/>
          </a:bodyPr>
          <a:lstStyle/>
          <a:p>
            <a:r>
              <a:rPr lang="en-GB" sz="6000" b="1" dirty="0" smtClean="0">
                <a:solidFill>
                  <a:schemeClr val="accent1"/>
                </a:solidFill>
                <a:cs typeface="Arial" pitchFamily="34" charset="0"/>
              </a:rPr>
              <a:t>ITS 2.0</a:t>
            </a:r>
            <a:br>
              <a:rPr lang="en-GB" sz="6000" b="1" dirty="0" smtClean="0">
                <a:solidFill>
                  <a:schemeClr val="accent1"/>
                </a:solidFill>
                <a:cs typeface="Arial" pitchFamily="34" charset="0"/>
              </a:rPr>
            </a:br>
            <a:r>
              <a:rPr lang="en-GB" sz="5400" b="1" dirty="0" smtClean="0">
                <a:solidFill>
                  <a:srgbClr val="FFC000"/>
                </a:solidFill>
                <a:cs typeface="Arial" pitchFamily="34" charset="0"/>
              </a:rPr>
              <a:t>Bird’s Eye View</a:t>
            </a:r>
            <a:br>
              <a:rPr lang="en-GB" sz="5400" b="1" dirty="0" smtClean="0">
                <a:solidFill>
                  <a:srgbClr val="FFC000"/>
                </a:solidFill>
                <a:cs typeface="Arial" pitchFamily="34" charset="0"/>
              </a:rPr>
            </a:br>
            <a:r>
              <a:rPr lang="en-GB" sz="5400" b="1" dirty="0" smtClean="0">
                <a:solidFill>
                  <a:schemeClr val="bg1">
                    <a:lumMod val="50000"/>
                    <a:lumOff val="50000"/>
                  </a:schemeClr>
                </a:solidFill>
                <a:cs typeface="Arial" pitchFamily="34" charset="0"/>
              </a:rPr>
              <a:t>&amp;</a:t>
            </a:r>
            <a:r>
              <a:rPr lang="en-GB" sz="5400" b="1" dirty="0" smtClean="0">
                <a:solidFill>
                  <a:srgbClr val="FFC000"/>
                </a:solidFill>
                <a:cs typeface="Arial" pitchFamily="34" charset="0"/>
              </a:rPr>
              <a:t/>
            </a:r>
            <a:br>
              <a:rPr lang="en-GB" sz="5400" b="1" dirty="0" smtClean="0">
                <a:solidFill>
                  <a:srgbClr val="FFC000"/>
                </a:solidFill>
                <a:cs typeface="Arial" pitchFamily="34" charset="0"/>
              </a:rPr>
            </a:br>
            <a:r>
              <a:rPr lang="en-GB" sz="5400" b="1" dirty="0" smtClean="0">
                <a:solidFill>
                  <a:srgbClr val="FFC000"/>
                </a:solidFill>
                <a:cs typeface="Arial" pitchFamily="34" charset="0"/>
              </a:rPr>
              <a:t>Why 1.0 was not enough</a:t>
            </a:r>
            <a:br>
              <a:rPr lang="en-GB" sz="5400" b="1" dirty="0" smtClean="0">
                <a:solidFill>
                  <a:srgbClr val="FFC000"/>
                </a:solidFill>
                <a:cs typeface="Arial" pitchFamily="34" charset="0"/>
              </a:rPr>
            </a:br>
            <a:r>
              <a:rPr lang="en-GB" sz="5400" b="1" dirty="0" smtClean="0">
                <a:solidFill>
                  <a:schemeClr val="bg1">
                    <a:lumMod val="50000"/>
                    <a:lumOff val="50000"/>
                  </a:schemeClr>
                </a:solidFill>
                <a:cs typeface="Arial" pitchFamily="34" charset="0"/>
              </a:rPr>
              <a:t>&amp;</a:t>
            </a:r>
            <a:r>
              <a:rPr lang="en-GB" sz="5400" b="1" dirty="0" smtClean="0">
                <a:solidFill>
                  <a:srgbClr val="FFC000"/>
                </a:solidFill>
                <a:cs typeface="Arial" pitchFamily="34" charset="0"/>
              </a:rPr>
              <a:t/>
            </a:r>
            <a:br>
              <a:rPr lang="en-GB" sz="5400" b="1" dirty="0" smtClean="0">
                <a:solidFill>
                  <a:srgbClr val="FFC000"/>
                </a:solidFill>
                <a:cs typeface="Arial" pitchFamily="34" charset="0"/>
              </a:rPr>
            </a:br>
            <a:r>
              <a:rPr lang="en-GB" sz="5400" b="1" dirty="0" smtClean="0">
                <a:solidFill>
                  <a:srgbClr val="FFC000"/>
                </a:solidFill>
                <a:cs typeface="Arial" pitchFamily="34" charset="0"/>
              </a:rPr>
              <a:t>Motivation for Showcase</a:t>
            </a:r>
            <a:endParaRPr lang="en-GB" sz="5400" b="1" dirty="0">
              <a:solidFill>
                <a:srgbClr val="FFC000"/>
              </a:solidFill>
              <a:cs typeface="Arial" pitchFamily="34" charset="0"/>
            </a:endParaRPr>
          </a:p>
        </p:txBody>
      </p:sp>
      <p:sp>
        <p:nvSpPr>
          <p:cNvPr id="4" name="TextBox 3"/>
          <p:cNvSpPr txBox="1"/>
          <p:nvPr/>
        </p:nvSpPr>
        <p:spPr>
          <a:xfrm>
            <a:off x="4396637" y="5799550"/>
            <a:ext cx="5103064" cy="384721"/>
          </a:xfrm>
          <a:prstGeom prst="rect">
            <a:avLst/>
          </a:prstGeom>
          <a:noFill/>
        </p:spPr>
        <p:txBody>
          <a:bodyPr wrap="none" rtlCol="0">
            <a:spAutoFit/>
          </a:bodyPr>
          <a:lstStyle/>
          <a:p>
            <a:r>
              <a:rPr lang="de-DE" dirty="0" smtClean="0">
                <a:solidFill>
                  <a:schemeClr val="bg1"/>
                </a:solidFill>
              </a:rPr>
              <a:t>Felix Sasaki (W3C, DFKI), Christian Lieske (SAP AG)</a:t>
            </a:r>
            <a:endParaRPr lang="de-DE" dirty="0">
              <a:solidFill>
                <a:schemeClr val="bg1"/>
              </a:solidFill>
            </a:endParaRPr>
          </a:p>
        </p:txBody>
      </p:sp>
    </p:spTree>
    <p:extLst>
      <p:ext uri="{BB962C8B-B14F-4D97-AF65-F5344CB8AC3E}">
        <p14:creationId xmlns:p14="http://schemas.microsoft.com/office/powerpoint/2010/main" val="10689129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Why ITS </a:t>
            </a:r>
            <a:r>
              <a:rPr lang="en-GB" u="sng" dirty="0" smtClean="0"/>
              <a:t>2.0</a:t>
            </a:r>
            <a:r>
              <a:rPr lang="en-GB" dirty="0" smtClean="0"/>
              <a:t> (1/2)</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09945018"/>
              </p:ext>
            </p:extLst>
          </p:nvPr>
        </p:nvGraphicFramePr>
        <p:xfrm>
          <a:off x="495300" y="1615858"/>
          <a:ext cx="8915400" cy="4540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6107679D-4523-4B42-8569-51CD768CE35D}" type="slidenum">
              <a:rPr lang="en-GB" smtClean="0"/>
              <a:t>10</a:t>
            </a:fld>
            <a:endParaRPr lang="en-GB"/>
          </a:p>
        </p:txBody>
      </p:sp>
    </p:spTree>
    <p:extLst>
      <p:ext uri="{BB962C8B-B14F-4D97-AF65-F5344CB8AC3E}">
        <p14:creationId xmlns:p14="http://schemas.microsoft.com/office/powerpoint/2010/main" val="7527326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Why ITS </a:t>
            </a:r>
            <a:r>
              <a:rPr lang="en-GB" u="sng" dirty="0"/>
              <a:t>2.0</a:t>
            </a:r>
            <a:r>
              <a:rPr lang="en-GB" dirty="0"/>
              <a:t> </a:t>
            </a:r>
            <a:r>
              <a:rPr lang="en-GB" dirty="0" smtClean="0"/>
              <a:t>(2/2)</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22605395"/>
              </p:ext>
            </p:extLst>
          </p:nvPr>
        </p:nvGraphicFramePr>
        <p:xfrm>
          <a:off x="495300" y="1330325"/>
          <a:ext cx="8915400" cy="4756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6107679D-4523-4B42-8569-51CD768CE35D}" type="slidenum">
              <a:rPr lang="en-GB" smtClean="0"/>
              <a:t>11</a:t>
            </a:fld>
            <a:endParaRPr lang="en-GB"/>
          </a:p>
        </p:txBody>
      </p:sp>
    </p:spTree>
    <p:extLst>
      <p:ext uri="{BB962C8B-B14F-4D97-AF65-F5344CB8AC3E}">
        <p14:creationId xmlns:p14="http://schemas.microsoft.com/office/powerpoint/2010/main" val="20653717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Example: MT Confidence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31600074"/>
              </p:ext>
            </p:extLst>
          </p:nvPr>
        </p:nvGraphicFramePr>
        <p:xfrm>
          <a:off x="495300" y="1600200"/>
          <a:ext cx="8915400" cy="19159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6107679D-4523-4B42-8569-51CD768CE35D}" type="slidenum">
              <a:rPr lang="en-GB" smtClean="0"/>
              <a:t>12</a:t>
            </a:fld>
            <a:endParaRPr lang="en-GB"/>
          </a:p>
        </p:txBody>
      </p:sp>
      <p:sp>
        <p:nvSpPr>
          <p:cNvPr id="6" name="Rechteck 5"/>
          <p:cNvSpPr/>
          <p:nvPr/>
        </p:nvSpPr>
        <p:spPr>
          <a:xfrm>
            <a:off x="622299" y="3554528"/>
            <a:ext cx="8378825" cy="2308324"/>
          </a:xfrm>
          <a:prstGeom prst="rect">
            <a:avLst/>
          </a:prstGeom>
          <a:ln>
            <a:solidFill>
              <a:schemeClr val="tx1"/>
            </a:solidFill>
          </a:ln>
        </p:spPr>
        <p:txBody>
          <a:bodyPr wrap="square">
            <a:spAutoFit/>
          </a:bodyPr>
          <a:lstStyle/>
          <a:p>
            <a:r>
              <a:rPr lang="de-DE" sz="2400" dirty="0" smtClean="0">
                <a:solidFill>
                  <a:schemeClr val="bg1"/>
                </a:solidFill>
              </a:rPr>
              <a:t>&lt;!DOCTYPE </a:t>
            </a:r>
            <a:r>
              <a:rPr lang="de-DE" sz="2400" dirty="0" err="1" smtClean="0">
                <a:solidFill>
                  <a:schemeClr val="bg1"/>
                </a:solidFill>
              </a:rPr>
              <a:t>html</a:t>
            </a:r>
            <a:r>
              <a:rPr lang="de-DE" sz="2400" dirty="0" smtClean="0">
                <a:solidFill>
                  <a:schemeClr val="bg1"/>
                </a:solidFill>
              </a:rPr>
              <a:t>&gt; ...</a:t>
            </a:r>
          </a:p>
          <a:p>
            <a:r>
              <a:rPr lang="de-DE" sz="2400" dirty="0" smtClean="0">
                <a:solidFill>
                  <a:schemeClr val="bg1"/>
                </a:solidFill>
              </a:rPr>
              <a:t>&lt;</a:t>
            </a:r>
            <a:r>
              <a:rPr lang="de-DE" sz="2400" dirty="0" err="1">
                <a:solidFill>
                  <a:schemeClr val="bg1"/>
                </a:solidFill>
              </a:rPr>
              <a:t>body</a:t>
            </a:r>
            <a:r>
              <a:rPr lang="de-DE" sz="2400" dirty="0">
                <a:solidFill>
                  <a:schemeClr val="bg1"/>
                </a:solidFill>
              </a:rPr>
              <a:t> </a:t>
            </a:r>
            <a:r>
              <a:rPr lang="de-DE" sz="2400" b="1" dirty="0" err="1">
                <a:solidFill>
                  <a:srgbClr val="FFC000"/>
                </a:solidFill>
              </a:rPr>
              <a:t>its-annotators-ref</a:t>
            </a:r>
            <a:r>
              <a:rPr lang="de-DE" sz="2400" b="1" dirty="0">
                <a:solidFill>
                  <a:srgbClr val="FFC000"/>
                </a:solidFill>
              </a:rPr>
              <a:t>="</a:t>
            </a:r>
            <a:r>
              <a:rPr lang="de-DE" sz="2400" b="1" dirty="0" err="1">
                <a:solidFill>
                  <a:srgbClr val="FFC000"/>
                </a:solidFill>
              </a:rPr>
              <a:t>mt-confidence|file</a:t>
            </a:r>
            <a:r>
              <a:rPr lang="de-DE" sz="2400" b="1" dirty="0">
                <a:solidFill>
                  <a:srgbClr val="FFC000"/>
                </a:solidFill>
              </a:rPr>
              <a:t>:///tools.xml#T1"</a:t>
            </a:r>
            <a:r>
              <a:rPr lang="de-DE" sz="2400" dirty="0">
                <a:solidFill>
                  <a:schemeClr val="bg1"/>
                </a:solidFill>
              </a:rPr>
              <a:t>&gt;</a:t>
            </a:r>
          </a:p>
          <a:p>
            <a:r>
              <a:rPr lang="de-DE" sz="2400" dirty="0" smtClean="0">
                <a:solidFill>
                  <a:schemeClr val="bg1"/>
                </a:solidFill>
              </a:rPr>
              <a:t> &lt;</a:t>
            </a:r>
            <a:r>
              <a:rPr lang="de-DE" sz="2400" dirty="0">
                <a:solidFill>
                  <a:schemeClr val="bg1"/>
                </a:solidFill>
              </a:rPr>
              <a:t>p&gt;     </a:t>
            </a:r>
          </a:p>
          <a:p>
            <a:r>
              <a:rPr lang="de-DE" sz="2400" dirty="0" smtClean="0">
                <a:solidFill>
                  <a:schemeClr val="bg1"/>
                </a:solidFill>
              </a:rPr>
              <a:t>  &lt;</a:t>
            </a:r>
            <a:r>
              <a:rPr lang="de-DE" sz="2400" dirty="0">
                <a:solidFill>
                  <a:schemeClr val="bg1"/>
                </a:solidFill>
              </a:rPr>
              <a:t>span </a:t>
            </a:r>
            <a:r>
              <a:rPr lang="de-DE" sz="2400" b="1" dirty="0" err="1">
                <a:solidFill>
                  <a:schemeClr val="accent1"/>
                </a:solidFill>
              </a:rPr>
              <a:t>its-mt-confidence</a:t>
            </a:r>
            <a:r>
              <a:rPr lang="de-DE" sz="2400" b="1" dirty="0">
                <a:solidFill>
                  <a:schemeClr val="accent1"/>
                </a:solidFill>
              </a:rPr>
              <a:t>=0.8982</a:t>
            </a:r>
            <a:r>
              <a:rPr lang="de-DE" sz="2400" dirty="0">
                <a:solidFill>
                  <a:schemeClr val="bg1"/>
                </a:solidFill>
              </a:rPr>
              <a:t>&gt;Dublin </a:t>
            </a:r>
            <a:r>
              <a:rPr lang="de-DE" sz="2400" dirty="0" err="1">
                <a:solidFill>
                  <a:schemeClr val="bg1"/>
                </a:solidFill>
              </a:rPr>
              <a:t>is</a:t>
            </a:r>
            <a:r>
              <a:rPr lang="de-DE" sz="2400" dirty="0">
                <a:solidFill>
                  <a:schemeClr val="bg1"/>
                </a:solidFill>
              </a:rPr>
              <a:t> </a:t>
            </a:r>
            <a:r>
              <a:rPr lang="de-DE" sz="2400" dirty="0" err="1">
                <a:solidFill>
                  <a:schemeClr val="bg1"/>
                </a:solidFill>
              </a:rPr>
              <a:t>the</a:t>
            </a:r>
            <a:r>
              <a:rPr lang="de-DE" sz="2400" dirty="0">
                <a:solidFill>
                  <a:schemeClr val="bg1"/>
                </a:solidFill>
              </a:rPr>
              <a:t> </a:t>
            </a:r>
            <a:r>
              <a:rPr lang="de-DE" sz="2400" dirty="0" err="1">
                <a:solidFill>
                  <a:schemeClr val="bg1"/>
                </a:solidFill>
              </a:rPr>
              <a:t>capital</a:t>
            </a:r>
            <a:r>
              <a:rPr lang="de-DE" sz="2400" dirty="0">
                <a:solidFill>
                  <a:schemeClr val="bg1"/>
                </a:solidFill>
              </a:rPr>
              <a:t> </a:t>
            </a:r>
            <a:r>
              <a:rPr lang="de-DE" sz="2400" dirty="0" err="1">
                <a:solidFill>
                  <a:schemeClr val="bg1"/>
                </a:solidFill>
              </a:rPr>
              <a:t>of</a:t>
            </a:r>
            <a:r>
              <a:rPr lang="de-DE" sz="2400" dirty="0">
                <a:solidFill>
                  <a:schemeClr val="bg1"/>
                </a:solidFill>
              </a:rPr>
              <a:t> </a:t>
            </a:r>
            <a:endParaRPr lang="de-DE" sz="2400" dirty="0" smtClean="0">
              <a:solidFill>
                <a:schemeClr val="bg1"/>
              </a:solidFill>
            </a:endParaRPr>
          </a:p>
          <a:p>
            <a:r>
              <a:rPr lang="de-DE" sz="2400" dirty="0">
                <a:solidFill>
                  <a:schemeClr val="bg1"/>
                </a:solidFill>
              </a:rPr>
              <a:t> </a:t>
            </a:r>
            <a:r>
              <a:rPr lang="de-DE" sz="2400" dirty="0" smtClean="0">
                <a:solidFill>
                  <a:schemeClr val="bg1"/>
                </a:solidFill>
              </a:rPr>
              <a:t>  </a:t>
            </a:r>
            <a:r>
              <a:rPr lang="de-DE" sz="2400" dirty="0" err="1" smtClean="0">
                <a:solidFill>
                  <a:schemeClr val="bg1"/>
                </a:solidFill>
              </a:rPr>
              <a:t>Ireland</a:t>
            </a:r>
            <a:r>
              <a:rPr lang="de-DE" sz="2400" dirty="0">
                <a:solidFill>
                  <a:schemeClr val="bg1"/>
                </a:solidFill>
              </a:rPr>
              <a:t>.&lt;/span</a:t>
            </a:r>
            <a:r>
              <a:rPr lang="de-DE" sz="2400" dirty="0" smtClean="0">
                <a:solidFill>
                  <a:schemeClr val="bg1"/>
                </a:solidFill>
              </a:rPr>
              <a:t>&gt;&lt;</a:t>
            </a:r>
            <a:r>
              <a:rPr lang="de-DE" sz="2400" dirty="0">
                <a:solidFill>
                  <a:schemeClr val="bg1"/>
                </a:solidFill>
              </a:rPr>
              <a:t>/p&gt;  </a:t>
            </a:r>
          </a:p>
          <a:p>
            <a:r>
              <a:rPr lang="de-DE" sz="2400" dirty="0" smtClean="0">
                <a:solidFill>
                  <a:schemeClr val="bg1"/>
                </a:solidFill>
              </a:rPr>
              <a:t>&lt;</a:t>
            </a:r>
            <a:r>
              <a:rPr lang="de-DE" sz="2400" dirty="0">
                <a:solidFill>
                  <a:schemeClr val="bg1"/>
                </a:solidFill>
              </a:rPr>
              <a:t>/</a:t>
            </a:r>
            <a:r>
              <a:rPr lang="de-DE" sz="2400" dirty="0" err="1">
                <a:solidFill>
                  <a:schemeClr val="bg1"/>
                </a:solidFill>
              </a:rPr>
              <a:t>body</a:t>
            </a:r>
            <a:r>
              <a:rPr lang="de-DE" sz="2400" dirty="0" smtClean="0">
                <a:solidFill>
                  <a:schemeClr val="bg1"/>
                </a:solidFill>
              </a:rPr>
              <a:t>&gt;&lt;/</a:t>
            </a:r>
            <a:r>
              <a:rPr lang="de-DE" sz="2400" dirty="0" err="1" smtClean="0">
                <a:solidFill>
                  <a:schemeClr val="bg1"/>
                </a:solidFill>
              </a:rPr>
              <a:t>html</a:t>
            </a:r>
            <a:r>
              <a:rPr lang="de-DE" sz="2400" dirty="0" smtClean="0">
                <a:solidFill>
                  <a:schemeClr val="bg1"/>
                </a:solidFill>
              </a:rPr>
              <a:t>&gt;</a:t>
            </a:r>
            <a:endParaRPr lang="de-DE" sz="2400" dirty="0">
              <a:solidFill>
                <a:schemeClr val="bg1"/>
              </a:solidFill>
            </a:endParaRPr>
          </a:p>
        </p:txBody>
      </p:sp>
    </p:spTree>
    <p:extLst>
      <p:ext uri="{BB962C8B-B14F-4D97-AF65-F5344CB8AC3E}">
        <p14:creationId xmlns:p14="http://schemas.microsoft.com/office/powerpoint/2010/main" val="21635355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Example: Locale Filter</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70824265"/>
              </p:ext>
            </p:extLst>
          </p:nvPr>
        </p:nvGraphicFramePr>
        <p:xfrm>
          <a:off x="495300" y="1600200"/>
          <a:ext cx="8915400" cy="19159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6107679D-4523-4B42-8569-51CD768CE35D}" type="slidenum">
              <a:rPr lang="en-GB" smtClean="0"/>
              <a:t>13</a:t>
            </a:fld>
            <a:endParaRPr lang="en-GB"/>
          </a:p>
        </p:txBody>
      </p:sp>
      <p:sp>
        <p:nvSpPr>
          <p:cNvPr id="6" name="Rechteck 5"/>
          <p:cNvSpPr/>
          <p:nvPr/>
        </p:nvSpPr>
        <p:spPr>
          <a:xfrm>
            <a:off x="908050" y="3128513"/>
            <a:ext cx="8140700" cy="2677656"/>
          </a:xfrm>
          <a:prstGeom prst="rect">
            <a:avLst/>
          </a:prstGeom>
          <a:ln>
            <a:solidFill>
              <a:schemeClr val="tx1"/>
            </a:solidFill>
          </a:ln>
        </p:spPr>
        <p:txBody>
          <a:bodyPr wrap="square">
            <a:spAutoFit/>
          </a:bodyPr>
          <a:lstStyle/>
          <a:p>
            <a:r>
              <a:rPr lang="de-DE" sz="2400" dirty="0">
                <a:solidFill>
                  <a:srgbClr val="000000"/>
                </a:solidFill>
              </a:rPr>
              <a:t>&lt;!DOCTYPE </a:t>
            </a:r>
            <a:r>
              <a:rPr lang="de-DE" sz="2400" dirty="0" err="1">
                <a:solidFill>
                  <a:srgbClr val="000000"/>
                </a:solidFill>
              </a:rPr>
              <a:t>html</a:t>
            </a:r>
            <a:r>
              <a:rPr lang="de-DE" sz="2400" dirty="0">
                <a:solidFill>
                  <a:srgbClr val="000000"/>
                </a:solidFill>
              </a:rPr>
              <a:t>&gt; </a:t>
            </a:r>
            <a:r>
              <a:rPr lang="de-DE" sz="2400" dirty="0" smtClean="0">
                <a:solidFill>
                  <a:srgbClr val="000000"/>
                </a:solidFill>
              </a:rPr>
              <a:t>...</a:t>
            </a:r>
          </a:p>
          <a:p>
            <a:r>
              <a:rPr lang="de-DE" sz="2400" dirty="0" smtClean="0">
                <a:solidFill>
                  <a:srgbClr val="000000"/>
                </a:solidFill>
              </a:rPr>
              <a:t>&lt;</a:t>
            </a:r>
            <a:r>
              <a:rPr lang="de-DE" sz="2400" dirty="0">
                <a:solidFill>
                  <a:srgbClr val="000000"/>
                </a:solidFill>
              </a:rPr>
              <a:t>div </a:t>
            </a:r>
            <a:r>
              <a:rPr lang="de-DE" sz="2400" b="1" dirty="0" err="1">
                <a:solidFill>
                  <a:srgbClr val="0070C0"/>
                </a:solidFill>
              </a:rPr>
              <a:t>its</a:t>
            </a:r>
            <a:r>
              <a:rPr lang="de-DE" sz="2400" b="1" dirty="0">
                <a:solidFill>
                  <a:srgbClr val="0070C0"/>
                </a:solidFill>
              </a:rPr>
              <a:t>-</a:t>
            </a:r>
            <a:r>
              <a:rPr lang="de-DE" sz="2400" b="1" dirty="0" err="1">
                <a:solidFill>
                  <a:srgbClr val="0070C0"/>
                </a:solidFill>
              </a:rPr>
              <a:t>locale</a:t>
            </a:r>
            <a:r>
              <a:rPr lang="de-DE" sz="2400" b="1" dirty="0">
                <a:solidFill>
                  <a:srgbClr val="0070C0"/>
                </a:solidFill>
              </a:rPr>
              <a:t>-filter-list="*-</a:t>
            </a:r>
            <a:r>
              <a:rPr lang="de-DE" sz="2400" b="1" dirty="0" err="1" smtClean="0">
                <a:solidFill>
                  <a:srgbClr val="0070C0"/>
                </a:solidFill>
              </a:rPr>
              <a:t>ca</a:t>
            </a:r>
            <a:r>
              <a:rPr lang="de-DE" sz="2400" b="1" dirty="0" smtClean="0">
                <a:solidFill>
                  <a:srgbClr val="0070C0"/>
                </a:solidFill>
              </a:rPr>
              <a:t>"</a:t>
            </a:r>
            <a:r>
              <a:rPr lang="de-DE" sz="2400" dirty="0" smtClean="0">
                <a:solidFill>
                  <a:srgbClr val="000000"/>
                </a:solidFill>
              </a:rPr>
              <a:t>&gt;</a:t>
            </a:r>
          </a:p>
          <a:p>
            <a:r>
              <a:rPr lang="de-DE" sz="2400" dirty="0" smtClean="0">
                <a:solidFill>
                  <a:srgbClr val="000000"/>
                </a:solidFill>
              </a:rPr>
              <a:t>  &lt;p</a:t>
            </a:r>
            <a:r>
              <a:rPr lang="de-DE" sz="2400" dirty="0">
                <a:solidFill>
                  <a:srgbClr val="000000"/>
                </a:solidFill>
              </a:rPr>
              <a:t>&gt;Text </a:t>
            </a:r>
            <a:r>
              <a:rPr lang="de-DE" sz="2400" dirty="0" err="1">
                <a:solidFill>
                  <a:srgbClr val="000000"/>
                </a:solidFill>
              </a:rPr>
              <a:t>for</a:t>
            </a:r>
            <a:r>
              <a:rPr lang="de-DE" sz="2400" dirty="0">
                <a:solidFill>
                  <a:srgbClr val="000000"/>
                </a:solidFill>
              </a:rPr>
              <a:t> </a:t>
            </a:r>
            <a:r>
              <a:rPr lang="de-DE" sz="2400" dirty="0" err="1">
                <a:solidFill>
                  <a:srgbClr val="000000"/>
                </a:solidFill>
              </a:rPr>
              <a:t>Canadian</a:t>
            </a:r>
            <a:r>
              <a:rPr lang="de-DE" sz="2400" dirty="0">
                <a:solidFill>
                  <a:srgbClr val="000000"/>
                </a:solidFill>
              </a:rPr>
              <a:t> </a:t>
            </a:r>
            <a:r>
              <a:rPr lang="de-DE" sz="2400" dirty="0" err="1">
                <a:solidFill>
                  <a:srgbClr val="000000"/>
                </a:solidFill>
              </a:rPr>
              <a:t>locales</a:t>
            </a:r>
            <a:r>
              <a:rPr lang="de-DE" sz="2400" dirty="0">
                <a:solidFill>
                  <a:srgbClr val="000000"/>
                </a:solidFill>
              </a:rPr>
              <a:t>.&lt;/p&gt;</a:t>
            </a:r>
          </a:p>
          <a:p>
            <a:r>
              <a:rPr lang="de-DE" sz="2400" dirty="0" smtClean="0">
                <a:solidFill>
                  <a:srgbClr val="000000"/>
                </a:solidFill>
              </a:rPr>
              <a:t>&lt;</a:t>
            </a:r>
            <a:r>
              <a:rPr lang="de-DE" sz="2400" dirty="0">
                <a:solidFill>
                  <a:srgbClr val="000000"/>
                </a:solidFill>
              </a:rPr>
              <a:t>/div</a:t>
            </a:r>
            <a:r>
              <a:rPr lang="de-DE" sz="2400" dirty="0" smtClean="0">
                <a:solidFill>
                  <a:srgbClr val="000000"/>
                </a:solidFill>
              </a:rPr>
              <a:t>&gt;</a:t>
            </a:r>
          </a:p>
          <a:p>
            <a:r>
              <a:rPr lang="de-DE" sz="2400" dirty="0" smtClean="0">
                <a:solidFill>
                  <a:srgbClr val="000000"/>
                </a:solidFill>
              </a:rPr>
              <a:t>&lt;</a:t>
            </a:r>
            <a:r>
              <a:rPr lang="de-DE" sz="2400" dirty="0">
                <a:solidFill>
                  <a:srgbClr val="000000"/>
                </a:solidFill>
              </a:rPr>
              <a:t>div </a:t>
            </a:r>
            <a:r>
              <a:rPr lang="de-DE" sz="2400" b="1" dirty="0" err="1">
                <a:solidFill>
                  <a:srgbClr val="0070C0"/>
                </a:solidFill>
              </a:rPr>
              <a:t>its</a:t>
            </a:r>
            <a:r>
              <a:rPr lang="de-DE" sz="2400" b="1" dirty="0">
                <a:solidFill>
                  <a:srgbClr val="0070C0"/>
                </a:solidFill>
              </a:rPr>
              <a:t>-</a:t>
            </a:r>
            <a:r>
              <a:rPr lang="de-DE" sz="2400" b="1" dirty="0" err="1">
                <a:solidFill>
                  <a:srgbClr val="0070C0"/>
                </a:solidFill>
              </a:rPr>
              <a:t>locale</a:t>
            </a:r>
            <a:r>
              <a:rPr lang="de-DE" sz="2400" b="1" dirty="0">
                <a:solidFill>
                  <a:srgbClr val="0070C0"/>
                </a:solidFill>
              </a:rPr>
              <a:t>-filter-list="*-</a:t>
            </a:r>
            <a:r>
              <a:rPr lang="de-DE" sz="2400" b="1" dirty="0" err="1">
                <a:solidFill>
                  <a:srgbClr val="0070C0"/>
                </a:solidFill>
              </a:rPr>
              <a:t>ca</a:t>
            </a:r>
            <a:r>
              <a:rPr lang="de-DE" sz="2400" b="1" dirty="0">
                <a:solidFill>
                  <a:srgbClr val="0070C0"/>
                </a:solidFill>
              </a:rPr>
              <a:t>" </a:t>
            </a:r>
            <a:r>
              <a:rPr lang="de-DE" sz="2400" b="1" dirty="0" err="1">
                <a:solidFill>
                  <a:srgbClr val="0070C0"/>
                </a:solidFill>
              </a:rPr>
              <a:t>its</a:t>
            </a:r>
            <a:r>
              <a:rPr lang="de-DE" sz="2400" b="1" dirty="0">
                <a:solidFill>
                  <a:srgbClr val="0070C0"/>
                </a:solidFill>
              </a:rPr>
              <a:t>-</a:t>
            </a:r>
            <a:r>
              <a:rPr lang="de-DE" sz="2400" b="1" dirty="0" err="1">
                <a:solidFill>
                  <a:srgbClr val="0070C0"/>
                </a:solidFill>
              </a:rPr>
              <a:t>locale</a:t>
            </a:r>
            <a:r>
              <a:rPr lang="de-DE" sz="2400" b="1" dirty="0">
                <a:solidFill>
                  <a:srgbClr val="0070C0"/>
                </a:solidFill>
              </a:rPr>
              <a:t>-filter-type="</a:t>
            </a:r>
            <a:r>
              <a:rPr lang="de-DE" sz="2400" b="1" dirty="0" err="1">
                <a:solidFill>
                  <a:srgbClr val="0070C0"/>
                </a:solidFill>
              </a:rPr>
              <a:t>exclude</a:t>
            </a:r>
            <a:r>
              <a:rPr lang="de-DE" sz="2400" b="1" dirty="0">
                <a:solidFill>
                  <a:srgbClr val="0070C0"/>
                </a:solidFill>
              </a:rPr>
              <a:t>"</a:t>
            </a:r>
            <a:r>
              <a:rPr lang="de-DE" sz="2400" dirty="0">
                <a:solidFill>
                  <a:srgbClr val="000000"/>
                </a:solidFill>
              </a:rPr>
              <a:t>&gt;</a:t>
            </a:r>
          </a:p>
          <a:p>
            <a:r>
              <a:rPr lang="de-DE" sz="2400" dirty="0">
                <a:solidFill>
                  <a:srgbClr val="000000"/>
                </a:solidFill>
              </a:rPr>
              <a:t> </a:t>
            </a:r>
            <a:r>
              <a:rPr lang="de-DE" sz="2400" dirty="0" smtClean="0">
                <a:solidFill>
                  <a:srgbClr val="000000"/>
                </a:solidFill>
              </a:rPr>
              <a:t>&lt;</a:t>
            </a:r>
            <a:r>
              <a:rPr lang="de-DE" sz="2400" dirty="0">
                <a:solidFill>
                  <a:srgbClr val="000000"/>
                </a:solidFill>
              </a:rPr>
              <a:t>p&gt;Text </a:t>
            </a:r>
            <a:r>
              <a:rPr lang="de-DE" sz="2400" dirty="0" err="1">
                <a:solidFill>
                  <a:srgbClr val="000000"/>
                </a:solidFill>
              </a:rPr>
              <a:t>for</a:t>
            </a:r>
            <a:r>
              <a:rPr lang="de-DE" sz="2400" dirty="0">
                <a:solidFill>
                  <a:srgbClr val="000000"/>
                </a:solidFill>
              </a:rPr>
              <a:t> non-</a:t>
            </a:r>
            <a:r>
              <a:rPr lang="de-DE" sz="2400" dirty="0" err="1">
                <a:solidFill>
                  <a:srgbClr val="000000"/>
                </a:solidFill>
              </a:rPr>
              <a:t>Canadian</a:t>
            </a:r>
            <a:r>
              <a:rPr lang="de-DE" sz="2400" dirty="0">
                <a:solidFill>
                  <a:srgbClr val="000000"/>
                </a:solidFill>
              </a:rPr>
              <a:t> </a:t>
            </a:r>
            <a:r>
              <a:rPr lang="de-DE" sz="2400" dirty="0" err="1">
                <a:solidFill>
                  <a:srgbClr val="000000"/>
                </a:solidFill>
              </a:rPr>
              <a:t>locales</a:t>
            </a:r>
            <a:r>
              <a:rPr lang="de-DE" sz="2400" dirty="0">
                <a:solidFill>
                  <a:srgbClr val="000000"/>
                </a:solidFill>
              </a:rPr>
              <a:t>.&lt;/p&gt;</a:t>
            </a:r>
          </a:p>
          <a:p>
            <a:r>
              <a:rPr lang="de-DE" sz="2400" dirty="0" smtClean="0">
                <a:solidFill>
                  <a:srgbClr val="000000"/>
                </a:solidFill>
              </a:rPr>
              <a:t>&lt;</a:t>
            </a:r>
            <a:r>
              <a:rPr lang="de-DE" sz="2400" dirty="0">
                <a:solidFill>
                  <a:srgbClr val="000000"/>
                </a:solidFill>
              </a:rPr>
              <a:t>/div</a:t>
            </a:r>
            <a:r>
              <a:rPr lang="de-DE" sz="2400" dirty="0" smtClean="0">
                <a:solidFill>
                  <a:srgbClr val="000000"/>
                </a:solidFill>
              </a:rPr>
              <a:t>&gt; ...</a:t>
            </a:r>
            <a:endParaRPr lang="de-DE" sz="2400" dirty="0">
              <a:solidFill>
                <a:srgbClr val="000000"/>
              </a:solidFill>
            </a:endParaRPr>
          </a:p>
        </p:txBody>
      </p:sp>
    </p:spTree>
    <p:extLst>
      <p:ext uri="{BB962C8B-B14F-4D97-AF65-F5344CB8AC3E}">
        <p14:creationId xmlns:p14="http://schemas.microsoft.com/office/powerpoint/2010/main" val="149341163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Example: Localization Quality Issue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05783800"/>
              </p:ext>
            </p:extLst>
          </p:nvPr>
        </p:nvGraphicFramePr>
        <p:xfrm>
          <a:off x="520141" y="1134846"/>
          <a:ext cx="8890559" cy="1710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6107679D-4523-4B42-8569-51CD768CE35D}" type="slidenum">
              <a:rPr lang="en-GB" smtClean="0"/>
              <a:t>14</a:t>
            </a:fld>
            <a:endParaRPr lang="en-GB"/>
          </a:p>
        </p:txBody>
      </p:sp>
      <p:sp>
        <p:nvSpPr>
          <p:cNvPr id="6" name="Rechteck 5"/>
          <p:cNvSpPr/>
          <p:nvPr/>
        </p:nvSpPr>
        <p:spPr>
          <a:xfrm>
            <a:off x="495300" y="2762267"/>
            <a:ext cx="8915400" cy="1938992"/>
          </a:xfrm>
          <a:prstGeom prst="rect">
            <a:avLst/>
          </a:prstGeom>
          <a:ln>
            <a:solidFill>
              <a:schemeClr val="tx1"/>
            </a:solidFill>
          </a:ln>
        </p:spPr>
        <p:txBody>
          <a:bodyPr wrap="square">
            <a:spAutoFit/>
          </a:bodyPr>
          <a:lstStyle/>
          <a:p>
            <a:r>
              <a:rPr lang="de-DE" sz="2400" dirty="0" smtClean="0">
                <a:solidFill>
                  <a:schemeClr val="bg1"/>
                </a:solidFill>
              </a:rPr>
              <a:t>&lt;!DOCTYPE </a:t>
            </a:r>
            <a:r>
              <a:rPr lang="de-DE" sz="2400" dirty="0" err="1" smtClean="0">
                <a:solidFill>
                  <a:schemeClr val="bg1"/>
                </a:solidFill>
              </a:rPr>
              <a:t>html</a:t>
            </a:r>
            <a:r>
              <a:rPr lang="de-DE" sz="2400" dirty="0" smtClean="0">
                <a:solidFill>
                  <a:schemeClr val="bg1"/>
                </a:solidFill>
              </a:rPr>
              <a:t>&gt; ... &lt;</a:t>
            </a:r>
            <a:r>
              <a:rPr lang="de-DE" sz="2400" dirty="0">
                <a:solidFill>
                  <a:schemeClr val="bg1"/>
                </a:solidFill>
              </a:rPr>
              <a:t>span</a:t>
            </a:r>
          </a:p>
          <a:p>
            <a:r>
              <a:rPr lang="de-DE" sz="2400" b="1" dirty="0" smtClean="0">
                <a:solidFill>
                  <a:srgbClr val="0070C0"/>
                </a:solidFill>
              </a:rPr>
              <a:t> </a:t>
            </a:r>
            <a:r>
              <a:rPr lang="de-DE" sz="2400" b="1" dirty="0" err="1" smtClean="0">
                <a:solidFill>
                  <a:srgbClr val="0070C0"/>
                </a:solidFill>
              </a:rPr>
              <a:t>its</a:t>
            </a:r>
            <a:r>
              <a:rPr lang="de-DE" sz="2400" b="1" dirty="0">
                <a:solidFill>
                  <a:srgbClr val="0070C0"/>
                </a:solidFill>
              </a:rPr>
              <a:t>-</a:t>
            </a:r>
            <a:r>
              <a:rPr lang="de-DE" sz="2400" b="1" dirty="0" err="1">
                <a:solidFill>
                  <a:srgbClr val="0070C0"/>
                </a:solidFill>
              </a:rPr>
              <a:t>loc</a:t>
            </a:r>
            <a:r>
              <a:rPr lang="de-DE" sz="2400" b="1" dirty="0">
                <a:solidFill>
                  <a:srgbClr val="0070C0"/>
                </a:solidFill>
              </a:rPr>
              <a:t>-quality-</a:t>
            </a:r>
            <a:r>
              <a:rPr lang="de-DE" sz="2400" b="1" dirty="0" err="1">
                <a:solidFill>
                  <a:srgbClr val="0070C0"/>
                </a:solidFill>
              </a:rPr>
              <a:t>issue</a:t>
            </a:r>
            <a:r>
              <a:rPr lang="de-DE" sz="2400" b="1" dirty="0">
                <a:solidFill>
                  <a:srgbClr val="0070C0"/>
                </a:solidFill>
              </a:rPr>
              <a:t>-</a:t>
            </a:r>
            <a:r>
              <a:rPr lang="de-DE" sz="2400" b="1" dirty="0" err="1">
                <a:solidFill>
                  <a:srgbClr val="0070C0"/>
                </a:solidFill>
              </a:rPr>
              <a:t>comment</a:t>
            </a:r>
            <a:r>
              <a:rPr lang="de-DE" sz="2400" b="1" dirty="0">
                <a:solidFill>
                  <a:srgbClr val="0070C0"/>
                </a:solidFill>
              </a:rPr>
              <a:t>="</a:t>
            </a:r>
            <a:r>
              <a:rPr lang="de-DE" sz="2400" b="1" dirty="0" err="1">
                <a:solidFill>
                  <a:srgbClr val="0070C0"/>
                </a:solidFill>
              </a:rPr>
              <a:t>should</a:t>
            </a:r>
            <a:r>
              <a:rPr lang="de-DE" sz="2400" b="1" dirty="0">
                <a:solidFill>
                  <a:srgbClr val="0070C0"/>
                </a:solidFill>
              </a:rPr>
              <a:t> </a:t>
            </a:r>
            <a:r>
              <a:rPr lang="de-DE" sz="2400" b="1" dirty="0" err="1">
                <a:solidFill>
                  <a:srgbClr val="0070C0"/>
                </a:solidFill>
              </a:rPr>
              <a:t>be</a:t>
            </a:r>
            <a:r>
              <a:rPr lang="de-DE" sz="2400" b="1" dirty="0">
                <a:solidFill>
                  <a:srgbClr val="0070C0"/>
                </a:solidFill>
              </a:rPr>
              <a:t> '</a:t>
            </a:r>
            <a:r>
              <a:rPr lang="de-DE" sz="2400" b="1" dirty="0" err="1">
                <a:solidFill>
                  <a:srgbClr val="0070C0"/>
                </a:solidFill>
              </a:rPr>
              <a:t>quality</a:t>
            </a:r>
            <a:r>
              <a:rPr lang="de-DE" sz="2400" b="1" dirty="0">
                <a:solidFill>
                  <a:srgbClr val="0070C0"/>
                </a:solidFill>
              </a:rPr>
              <a:t>'"</a:t>
            </a:r>
          </a:p>
          <a:p>
            <a:r>
              <a:rPr lang="de-DE" sz="2400" dirty="0" smtClean="0">
                <a:solidFill>
                  <a:schemeClr val="bg1"/>
                </a:solidFill>
              </a:rPr>
              <a:t> </a:t>
            </a:r>
            <a:r>
              <a:rPr lang="de-DE" sz="2400" b="1" dirty="0" err="1">
                <a:solidFill>
                  <a:srgbClr val="0070C0"/>
                </a:solidFill>
              </a:rPr>
              <a:t>its</a:t>
            </a:r>
            <a:r>
              <a:rPr lang="de-DE" sz="2400" b="1" dirty="0">
                <a:solidFill>
                  <a:srgbClr val="0070C0"/>
                </a:solidFill>
              </a:rPr>
              <a:t>-</a:t>
            </a:r>
            <a:r>
              <a:rPr lang="de-DE" sz="2400" b="1" dirty="0" err="1">
                <a:solidFill>
                  <a:srgbClr val="0070C0"/>
                </a:solidFill>
              </a:rPr>
              <a:t>loc</a:t>
            </a:r>
            <a:r>
              <a:rPr lang="de-DE" sz="2400" b="1" dirty="0">
                <a:solidFill>
                  <a:srgbClr val="0070C0"/>
                </a:solidFill>
              </a:rPr>
              <a:t>-quality-</a:t>
            </a:r>
            <a:r>
              <a:rPr lang="de-DE" sz="2400" b="1" dirty="0" err="1">
                <a:solidFill>
                  <a:srgbClr val="0070C0"/>
                </a:solidFill>
              </a:rPr>
              <a:t>issue</a:t>
            </a:r>
            <a:r>
              <a:rPr lang="de-DE" sz="2400" b="1" dirty="0">
                <a:solidFill>
                  <a:srgbClr val="0070C0"/>
                </a:solidFill>
              </a:rPr>
              <a:t>-profile-</a:t>
            </a:r>
            <a:r>
              <a:rPr lang="de-DE" sz="2400" b="1" dirty="0" err="1">
                <a:solidFill>
                  <a:srgbClr val="0070C0"/>
                </a:solidFill>
              </a:rPr>
              <a:t>ref</a:t>
            </a:r>
            <a:r>
              <a:rPr lang="de-DE" sz="2400" b="1" dirty="0">
                <a:solidFill>
                  <a:srgbClr val="0070C0"/>
                </a:solidFill>
              </a:rPr>
              <a:t>=http://</a:t>
            </a:r>
            <a:r>
              <a:rPr lang="de-DE" sz="2400" b="1" dirty="0" err="1">
                <a:solidFill>
                  <a:srgbClr val="0070C0"/>
                </a:solidFill>
              </a:rPr>
              <a:t>example.org</a:t>
            </a:r>
            <a:r>
              <a:rPr lang="de-DE" sz="2400" b="1" dirty="0">
                <a:solidFill>
                  <a:srgbClr val="0070C0"/>
                </a:solidFill>
              </a:rPr>
              <a:t>/</a:t>
            </a:r>
            <a:r>
              <a:rPr lang="de-DE" sz="2400" b="1" dirty="0" err="1">
                <a:solidFill>
                  <a:srgbClr val="0070C0"/>
                </a:solidFill>
              </a:rPr>
              <a:t>qaMovel</a:t>
            </a:r>
            <a:r>
              <a:rPr lang="de-DE" sz="2400" b="1" dirty="0">
                <a:solidFill>
                  <a:srgbClr val="0070C0"/>
                </a:solidFill>
              </a:rPr>
              <a:t>/v1</a:t>
            </a:r>
          </a:p>
          <a:p>
            <a:r>
              <a:rPr lang="de-DE" sz="2400" b="1" dirty="0">
                <a:solidFill>
                  <a:srgbClr val="0070C0"/>
                </a:solidFill>
              </a:rPr>
              <a:t> </a:t>
            </a:r>
            <a:r>
              <a:rPr lang="de-DE" sz="2400" b="1" dirty="0" err="1">
                <a:solidFill>
                  <a:srgbClr val="0070C0"/>
                </a:solidFill>
              </a:rPr>
              <a:t>its</a:t>
            </a:r>
            <a:r>
              <a:rPr lang="de-DE" sz="2400" b="1" dirty="0">
                <a:solidFill>
                  <a:srgbClr val="0070C0"/>
                </a:solidFill>
              </a:rPr>
              <a:t>-</a:t>
            </a:r>
            <a:r>
              <a:rPr lang="de-DE" sz="2400" b="1" dirty="0" err="1">
                <a:solidFill>
                  <a:srgbClr val="0070C0"/>
                </a:solidFill>
              </a:rPr>
              <a:t>loc</a:t>
            </a:r>
            <a:r>
              <a:rPr lang="de-DE" sz="2400" b="1" dirty="0">
                <a:solidFill>
                  <a:srgbClr val="0070C0"/>
                </a:solidFill>
              </a:rPr>
              <a:t>-quality-</a:t>
            </a:r>
            <a:r>
              <a:rPr lang="de-DE" sz="2400" b="1" dirty="0" err="1">
                <a:solidFill>
                  <a:srgbClr val="0070C0"/>
                </a:solidFill>
              </a:rPr>
              <a:t>issue</a:t>
            </a:r>
            <a:r>
              <a:rPr lang="de-DE" sz="2400" b="1" dirty="0">
                <a:solidFill>
                  <a:srgbClr val="0070C0"/>
                </a:solidFill>
              </a:rPr>
              <a:t>-</a:t>
            </a:r>
            <a:r>
              <a:rPr lang="de-DE" sz="2400" b="1" dirty="0" err="1">
                <a:solidFill>
                  <a:srgbClr val="0070C0"/>
                </a:solidFill>
              </a:rPr>
              <a:t>severity</a:t>
            </a:r>
            <a:r>
              <a:rPr lang="de-DE" sz="2400" b="1" dirty="0">
                <a:solidFill>
                  <a:srgbClr val="0070C0"/>
                </a:solidFill>
              </a:rPr>
              <a:t>=50</a:t>
            </a:r>
          </a:p>
          <a:p>
            <a:r>
              <a:rPr lang="de-DE" sz="2400" b="1" dirty="0">
                <a:solidFill>
                  <a:srgbClr val="0070C0"/>
                </a:solidFill>
              </a:rPr>
              <a:t> </a:t>
            </a:r>
            <a:r>
              <a:rPr lang="de-DE" sz="2400" b="1" dirty="0" err="1">
                <a:solidFill>
                  <a:srgbClr val="0070C0"/>
                </a:solidFill>
              </a:rPr>
              <a:t>its</a:t>
            </a:r>
            <a:r>
              <a:rPr lang="de-DE" sz="2400" b="1" dirty="0">
                <a:solidFill>
                  <a:srgbClr val="0070C0"/>
                </a:solidFill>
              </a:rPr>
              <a:t>-</a:t>
            </a:r>
            <a:r>
              <a:rPr lang="de-DE" sz="2400" b="1" dirty="0" err="1">
                <a:solidFill>
                  <a:srgbClr val="0070C0"/>
                </a:solidFill>
              </a:rPr>
              <a:t>loc</a:t>
            </a:r>
            <a:r>
              <a:rPr lang="de-DE" sz="2400" b="1" dirty="0">
                <a:solidFill>
                  <a:srgbClr val="0070C0"/>
                </a:solidFill>
              </a:rPr>
              <a:t>-quality-</a:t>
            </a:r>
            <a:r>
              <a:rPr lang="de-DE" sz="2400" b="1" dirty="0" err="1">
                <a:solidFill>
                  <a:srgbClr val="0070C0"/>
                </a:solidFill>
              </a:rPr>
              <a:t>issue</a:t>
            </a:r>
            <a:r>
              <a:rPr lang="de-DE" sz="2400" b="1" dirty="0">
                <a:solidFill>
                  <a:srgbClr val="0070C0"/>
                </a:solidFill>
              </a:rPr>
              <a:t>-type=</a:t>
            </a:r>
            <a:r>
              <a:rPr lang="de-DE" sz="2400" b="1" dirty="0" err="1">
                <a:solidFill>
                  <a:srgbClr val="0070C0"/>
                </a:solidFill>
              </a:rPr>
              <a:t>spelling</a:t>
            </a:r>
            <a:r>
              <a:rPr lang="de-DE" sz="2400" b="1" dirty="0">
                <a:solidFill>
                  <a:srgbClr val="0070C0"/>
                </a:solidFill>
              </a:rPr>
              <a:t>&gt;</a:t>
            </a:r>
            <a:r>
              <a:rPr lang="de-DE" sz="2400" b="1" dirty="0" err="1">
                <a:solidFill>
                  <a:srgbClr val="0070C0"/>
                </a:solidFill>
              </a:rPr>
              <a:t>qulaity</a:t>
            </a:r>
            <a:r>
              <a:rPr lang="de-DE" sz="2400" dirty="0">
                <a:solidFill>
                  <a:schemeClr val="bg1"/>
                </a:solidFill>
              </a:rPr>
              <a:t>&lt;/span</a:t>
            </a:r>
            <a:r>
              <a:rPr lang="de-DE" sz="2400" dirty="0" smtClean="0">
                <a:solidFill>
                  <a:schemeClr val="bg1"/>
                </a:solidFill>
              </a:rPr>
              <a:t>&gt; ...</a:t>
            </a:r>
            <a:endParaRPr lang="de-DE" sz="2400" dirty="0">
              <a:solidFill>
                <a:schemeClr val="bg1"/>
              </a:solidFill>
            </a:endParaRPr>
          </a:p>
        </p:txBody>
      </p:sp>
    </p:spTree>
    <p:extLst>
      <p:ext uri="{BB962C8B-B14F-4D97-AF65-F5344CB8AC3E}">
        <p14:creationId xmlns:p14="http://schemas.microsoft.com/office/powerpoint/2010/main" val="264294239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Why a showcase?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067769"/>
              </p:ext>
            </p:extLst>
          </p:nvPr>
        </p:nvGraphicFramePr>
        <p:xfrm>
          <a:off x="495300" y="1425575"/>
          <a:ext cx="8915400" cy="4756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6107679D-4523-4B42-8569-51CD768CE35D}" type="slidenum">
              <a:rPr lang="en-GB" smtClean="0"/>
              <a:t>15</a:t>
            </a:fld>
            <a:endParaRPr lang="en-GB"/>
          </a:p>
        </p:txBody>
      </p:sp>
    </p:spTree>
    <p:extLst>
      <p:ext uri="{BB962C8B-B14F-4D97-AF65-F5344CB8AC3E}">
        <p14:creationId xmlns:p14="http://schemas.microsoft.com/office/powerpoint/2010/main" val="108527138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Multilingual</a:t>
            </a:r>
            <a:br>
              <a:rPr lang="en-GB" dirty="0" smtClean="0"/>
            </a:br>
            <a:r>
              <a:rPr lang="en-GB" dirty="0" smtClean="0"/>
              <a:t>content production</a:t>
            </a:r>
            <a:endParaRPr lang="en-GB" dirty="0"/>
          </a:p>
        </p:txBody>
      </p:sp>
      <p:grpSp>
        <p:nvGrpSpPr>
          <p:cNvPr id="14" name="Group 13"/>
          <p:cNvGrpSpPr/>
          <p:nvPr/>
        </p:nvGrpSpPr>
        <p:grpSpPr>
          <a:xfrm>
            <a:off x="989556" y="1459508"/>
            <a:ext cx="7866345" cy="4690494"/>
            <a:chOff x="3625513" y="1509612"/>
            <a:chExt cx="2680281" cy="4690494"/>
          </a:xfrm>
        </p:grpSpPr>
        <p:sp>
          <p:nvSpPr>
            <p:cNvPr id="22" name="Freeform 21"/>
            <p:cNvSpPr/>
            <p:nvPr/>
          </p:nvSpPr>
          <p:spPr>
            <a:xfrm>
              <a:off x="3625513" y="1509612"/>
              <a:ext cx="765794" cy="382897"/>
            </a:xfrm>
            <a:custGeom>
              <a:avLst/>
              <a:gdLst>
                <a:gd name="connsiteX0" fmla="*/ 0 w 765794"/>
                <a:gd name="connsiteY0" fmla="*/ 38290 h 382897"/>
                <a:gd name="connsiteX1" fmla="*/ 38290 w 765794"/>
                <a:gd name="connsiteY1" fmla="*/ 0 h 382897"/>
                <a:gd name="connsiteX2" fmla="*/ 727504 w 765794"/>
                <a:gd name="connsiteY2" fmla="*/ 0 h 382897"/>
                <a:gd name="connsiteX3" fmla="*/ 765794 w 765794"/>
                <a:gd name="connsiteY3" fmla="*/ 38290 h 382897"/>
                <a:gd name="connsiteX4" fmla="*/ 765794 w 765794"/>
                <a:gd name="connsiteY4" fmla="*/ 344607 h 382897"/>
                <a:gd name="connsiteX5" fmla="*/ 727504 w 765794"/>
                <a:gd name="connsiteY5" fmla="*/ 382897 h 382897"/>
                <a:gd name="connsiteX6" fmla="*/ 38290 w 765794"/>
                <a:gd name="connsiteY6" fmla="*/ 382897 h 382897"/>
                <a:gd name="connsiteX7" fmla="*/ 0 w 765794"/>
                <a:gd name="connsiteY7" fmla="*/ 344607 h 382897"/>
                <a:gd name="connsiteX8" fmla="*/ 0 w 765794"/>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5794" h="382897">
                  <a:moveTo>
                    <a:pt x="0" y="38290"/>
                  </a:moveTo>
                  <a:cubicBezTo>
                    <a:pt x="0" y="17143"/>
                    <a:pt x="17143" y="0"/>
                    <a:pt x="38290" y="0"/>
                  </a:cubicBezTo>
                  <a:lnTo>
                    <a:pt x="727504" y="0"/>
                  </a:lnTo>
                  <a:cubicBezTo>
                    <a:pt x="748651" y="0"/>
                    <a:pt x="765794" y="17143"/>
                    <a:pt x="765794" y="38290"/>
                  </a:cubicBezTo>
                  <a:lnTo>
                    <a:pt x="765794" y="344607"/>
                  </a:lnTo>
                  <a:cubicBezTo>
                    <a:pt x="765794" y="365754"/>
                    <a:pt x="748651" y="382897"/>
                    <a:pt x="727504" y="382897"/>
                  </a:cubicBezTo>
                  <a:lnTo>
                    <a:pt x="38290" y="382897"/>
                  </a:lnTo>
                  <a:cubicBezTo>
                    <a:pt x="17143" y="382897"/>
                    <a:pt x="0" y="365754"/>
                    <a:pt x="0" y="344607"/>
                  </a:cubicBezTo>
                  <a:lnTo>
                    <a:pt x="0" y="3829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de-DE" sz="1400" kern="1200" dirty="0" smtClean="0">
                  <a:cs typeface="Arial" pitchFamily="34" charset="0"/>
                </a:rPr>
                <a:t>Seen </a:t>
              </a:r>
              <a:r>
                <a:rPr lang="de-DE" sz="1400" kern="1200" dirty="0" err="1" smtClean="0">
                  <a:cs typeface="Arial" pitchFamily="34" charset="0"/>
                </a:rPr>
                <a:t>from</a:t>
              </a:r>
              <a:r>
                <a:rPr lang="de-DE" sz="1400" kern="1200" dirty="0" smtClean="0">
                  <a:cs typeface="Arial" pitchFamily="34" charset="0"/>
                </a:rPr>
                <a:t> </a:t>
              </a:r>
              <a:r>
                <a:rPr lang="de-DE" sz="1400" kern="1200" dirty="0" err="1" smtClean="0">
                  <a:cs typeface="Arial" pitchFamily="34" charset="0"/>
                </a:rPr>
                <a:t>the</a:t>
              </a:r>
              <a:r>
                <a:rPr lang="de-DE" sz="1400" kern="1200" dirty="0" smtClean="0">
                  <a:cs typeface="Arial" pitchFamily="34" charset="0"/>
                </a:rPr>
                <a:t> </a:t>
              </a:r>
              <a:r>
                <a:rPr lang="de-DE" sz="1400" kern="1200" dirty="0" err="1" smtClean="0">
                  <a:cs typeface="Arial" pitchFamily="34" charset="0"/>
                </a:rPr>
                <a:t>moon</a:t>
              </a:r>
              <a:endParaRPr lang="de-DE" sz="1400" kern="1200" dirty="0">
                <a:cs typeface="Arial" pitchFamily="34" charset="0"/>
              </a:endParaRPr>
            </a:p>
          </p:txBody>
        </p:sp>
        <p:sp>
          <p:nvSpPr>
            <p:cNvPr id="23" name="Freeform 22"/>
            <p:cNvSpPr/>
            <p:nvPr/>
          </p:nvSpPr>
          <p:spPr>
            <a:xfrm>
              <a:off x="3656372" y="1892509"/>
              <a:ext cx="91440" cy="287173"/>
            </a:xfrm>
            <a:custGeom>
              <a:avLst/>
              <a:gdLst/>
              <a:ahLst/>
              <a:cxnLst/>
              <a:rect l="0" t="0" r="0" b="0"/>
              <a:pathLst>
                <a:path>
                  <a:moveTo>
                    <a:pt x="45720" y="0"/>
                  </a:moveTo>
                  <a:lnTo>
                    <a:pt x="45720" y="287173"/>
                  </a:lnTo>
                  <a:lnTo>
                    <a:pt x="122299" y="287173"/>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4" name="Freeform 23"/>
            <p:cNvSpPr/>
            <p:nvPr/>
          </p:nvSpPr>
          <p:spPr>
            <a:xfrm>
              <a:off x="3778672" y="1988234"/>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en-US" sz="1400" kern="1200" dirty="0" smtClean="0">
                  <a:cs typeface="Arial" pitchFamily="34" charset="0"/>
                </a:rPr>
                <a:t>Internationalize</a:t>
              </a:r>
              <a:endParaRPr lang="de-DE" sz="1400" kern="1200" dirty="0">
                <a:cs typeface="Arial" pitchFamily="34" charset="0"/>
              </a:endParaRPr>
            </a:p>
          </p:txBody>
        </p:sp>
        <p:sp>
          <p:nvSpPr>
            <p:cNvPr id="25" name="Freeform 24"/>
            <p:cNvSpPr/>
            <p:nvPr/>
          </p:nvSpPr>
          <p:spPr>
            <a:xfrm>
              <a:off x="3656372" y="1892509"/>
              <a:ext cx="91440" cy="765794"/>
            </a:xfrm>
            <a:custGeom>
              <a:avLst/>
              <a:gdLst/>
              <a:ahLst/>
              <a:cxnLst/>
              <a:rect l="0" t="0" r="0" b="0"/>
              <a:pathLst>
                <a:path>
                  <a:moveTo>
                    <a:pt x="45720" y="0"/>
                  </a:moveTo>
                  <a:lnTo>
                    <a:pt x="45720" y="765794"/>
                  </a:lnTo>
                  <a:lnTo>
                    <a:pt x="122299" y="765794"/>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6" name="Freeform 25"/>
            <p:cNvSpPr/>
            <p:nvPr/>
          </p:nvSpPr>
          <p:spPr>
            <a:xfrm>
              <a:off x="3778672" y="2466856"/>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de-DE" sz="1400" kern="1200" dirty="0" err="1" smtClean="0">
                  <a:cs typeface="Arial" pitchFamily="34" charset="0"/>
                </a:rPr>
                <a:t>Localize</a:t>
              </a:r>
              <a:endParaRPr lang="de-DE" sz="1400" kern="1200" dirty="0">
                <a:cs typeface="Arial" pitchFamily="34" charset="0"/>
              </a:endParaRPr>
            </a:p>
          </p:txBody>
        </p:sp>
        <p:sp>
          <p:nvSpPr>
            <p:cNvPr id="27" name="Freeform 26"/>
            <p:cNvSpPr/>
            <p:nvPr/>
          </p:nvSpPr>
          <p:spPr>
            <a:xfrm>
              <a:off x="3656372" y="1892509"/>
              <a:ext cx="91440" cy="1244416"/>
            </a:xfrm>
            <a:custGeom>
              <a:avLst/>
              <a:gdLst/>
              <a:ahLst/>
              <a:cxnLst/>
              <a:rect l="0" t="0" r="0" b="0"/>
              <a:pathLst>
                <a:path>
                  <a:moveTo>
                    <a:pt x="45720" y="0"/>
                  </a:moveTo>
                  <a:lnTo>
                    <a:pt x="45720" y="1244416"/>
                  </a:lnTo>
                  <a:lnTo>
                    <a:pt x="122299" y="124441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8" name="Freeform 27"/>
            <p:cNvSpPr/>
            <p:nvPr/>
          </p:nvSpPr>
          <p:spPr>
            <a:xfrm>
              <a:off x="3778672" y="2945477"/>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de-DE" sz="1400" kern="1200" dirty="0" err="1" smtClean="0">
                  <a:cs typeface="Arial" pitchFamily="34" charset="0"/>
                </a:rPr>
                <a:t>Translate</a:t>
              </a:r>
              <a:endParaRPr lang="de-DE" sz="1400" kern="1200" dirty="0">
                <a:cs typeface="Arial" pitchFamily="34" charset="0"/>
              </a:endParaRPr>
            </a:p>
          </p:txBody>
        </p:sp>
        <p:sp>
          <p:nvSpPr>
            <p:cNvPr id="29" name="Freeform 28"/>
            <p:cNvSpPr/>
            <p:nvPr/>
          </p:nvSpPr>
          <p:spPr>
            <a:xfrm>
              <a:off x="4582757" y="1509612"/>
              <a:ext cx="765794" cy="382897"/>
            </a:xfrm>
            <a:custGeom>
              <a:avLst/>
              <a:gdLst>
                <a:gd name="connsiteX0" fmla="*/ 0 w 765794"/>
                <a:gd name="connsiteY0" fmla="*/ 38290 h 382897"/>
                <a:gd name="connsiteX1" fmla="*/ 38290 w 765794"/>
                <a:gd name="connsiteY1" fmla="*/ 0 h 382897"/>
                <a:gd name="connsiteX2" fmla="*/ 727504 w 765794"/>
                <a:gd name="connsiteY2" fmla="*/ 0 h 382897"/>
                <a:gd name="connsiteX3" fmla="*/ 765794 w 765794"/>
                <a:gd name="connsiteY3" fmla="*/ 38290 h 382897"/>
                <a:gd name="connsiteX4" fmla="*/ 765794 w 765794"/>
                <a:gd name="connsiteY4" fmla="*/ 344607 h 382897"/>
                <a:gd name="connsiteX5" fmla="*/ 727504 w 765794"/>
                <a:gd name="connsiteY5" fmla="*/ 382897 h 382897"/>
                <a:gd name="connsiteX6" fmla="*/ 38290 w 765794"/>
                <a:gd name="connsiteY6" fmla="*/ 382897 h 382897"/>
                <a:gd name="connsiteX7" fmla="*/ 0 w 765794"/>
                <a:gd name="connsiteY7" fmla="*/ 344607 h 382897"/>
                <a:gd name="connsiteX8" fmla="*/ 0 w 765794"/>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5794" h="382897">
                  <a:moveTo>
                    <a:pt x="0" y="38290"/>
                  </a:moveTo>
                  <a:cubicBezTo>
                    <a:pt x="0" y="17143"/>
                    <a:pt x="17143" y="0"/>
                    <a:pt x="38290" y="0"/>
                  </a:cubicBezTo>
                  <a:lnTo>
                    <a:pt x="727504" y="0"/>
                  </a:lnTo>
                  <a:cubicBezTo>
                    <a:pt x="748651" y="0"/>
                    <a:pt x="765794" y="17143"/>
                    <a:pt x="765794" y="38290"/>
                  </a:cubicBezTo>
                  <a:lnTo>
                    <a:pt x="765794" y="344607"/>
                  </a:lnTo>
                  <a:cubicBezTo>
                    <a:pt x="765794" y="365754"/>
                    <a:pt x="748651" y="382897"/>
                    <a:pt x="727504" y="382897"/>
                  </a:cubicBezTo>
                  <a:lnTo>
                    <a:pt x="38290" y="382897"/>
                  </a:lnTo>
                  <a:cubicBezTo>
                    <a:pt x="17143" y="382897"/>
                    <a:pt x="0" y="365754"/>
                    <a:pt x="0" y="344607"/>
                  </a:cubicBezTo>
                  <a:lnTo>
                    <a:pt x="0" y="3829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de-DE" sz="1400" kern="1200" dirty="0" smtClean="0">
                  <a:cs typeface="Arial" pitchFamily="34" charset="0"/>
                </a:rPr>
                <a:t>Seen </a:t>
              </a:r>
              <a:r>
                <a:rPr lang="de-DE" sz="1400" kern="1200" dirty="0" err="1" smtClean="0">
                  <a:cs typeface="Arial" pitchFamily="34" charset="0"/>
                </a:rPr>
                <a:t>from</a:t>
              </a:r>
              <a:r>
                <a:rPr lang="de-DE" sz="1400" kern="1200" dirty="0" smtClean="0">
                  <a:cs typeface="Arial" pitchFamily="34" charset="0"/>
                </a:rPr>
                <a:t> an </a:t>
              </a:r>
              <a:r>
                <a:rPr lang="de-DE" sz="1400" kern="1200" dirty="0" err="1" smtClean="0">
                  <a:cs typeface="Arial" pitchFamily="34" charset="0"/>
                </a:rPr>
                <a:t>airplane</a:t>
              </a:r>
              <a:endParaRPr lang="de-DE" sz="1400" kern="1200" dirty="0">
                <a:cs typeface="Arial" pitchFamily="34" charset="0"/>
              </a:endParaRPr>
            </a:p>
          </p:txBody>
        </p:sp>
        <p:sp>
          <p:nvSpPr>
            <p:cNvPr id="30" name="Freeform 29"/>
            <p:cNvSpPr/>
            <p:nvPr/>
          </p:nvSpPr>
          <p:spPr>
            <a:xfrm>
              <a:off x="4613616" y="1892509"/>
              <a:ext cx="91440" cy="287173"/>
            </a:xfrm>
            <a:custGeom>
              <a:avLst/>
              <a:gdLst/>
              <a:ahLst/>
              <a:cxnLst/>
              <a:rect l="0" t="0" r="0" b="0"/>
              <a:pathLst>
                <a:path>
                  <a:moveTo>
                    <a:pt x="45720" y="0"/>
                  </a:moveTo>
                  <a:lnTo>
                    <a:pt x="45720" y="287173"/>
                  </a:lnTo>
                  <a:lnTo>
                    <a:pt x="122299" y="287173"/>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1" name="Freeform 30"/>
            <p:cNvSpPr/>
            <p:nvPr/>
          </p:nvSpPr>
          <p:spPr>
            <a:xfrm>
              <a:off x="4735916" y="1988234"/>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en-US" sz="1400" kern="1200" dirty="0" smtClean="0">
                  <a:cs typeface="Arial" pitchFamily="34" charset="0"/>
                </a:rPr>
                <a:t>Create</a:t>
              </a:r>
              <a:endParaRPr lang="de-DE" sz="1400" kern="1200" dirty="0">
                <a:cs typeface="Arial" pitchFamily="34" charset="0"/>
              </a:endParaRPr>
            </a:p>
          </p:txBody>
        </p:sp>
        <p:sp>
          <p:nvSpPr>
            <p:cNvPr id="32" name="Freeform 31"/>
            <p:cNvSpPr/>
            <p:nvPr/>
          </p:nvSpPr>
          <p:spPr>
            <a:xfrm>
              <a:off x="4613616" y="1892509"/>
              <a:ext cx="91440" cy="765794"/>
            </a:xfrm>
            <a:custGeom>
              <a:avLst/>
              <a:gdLst/>
              <a:ahLst/>
              <a:cxnLst/>
              <a:rect l="0" t="0" r="0" b="0"/>
              <a:pathLst>
                <a:path>
                  <a:moveTo>
                    <a:pt x="45720" y="0"/>
                  </a:moveTo>
                  <a:lnTo>
                    <a:pt x="45720" y="765794"/>
                  </a:lnTo>
                  <a:lnTo>
                    <a:pt x="122299" y="765794"/>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3" name="Freeform 32"/>
            <p:cNvSpPr/>
            <p:nvPr/>
          </p:nvSpPr>
          <p:spPr>
            <a:xfrm>
              <a:off x="4735916" y="2466856"/>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en-US" sz="1400" kern="1200" dirty="0" smtClean="0">
                  <a:cs typeface="Arial" pitchFamily="34" charset="0"/>
                </a:rPr>
                <a:t>Internationalize</a:t>
              </a:r>
              <a:endParaRPr lang="de-DE" sz="1400" kern="1200" dirty="0">
                <a:cs typeface="Arial" pitchFamily="34" charset="0"/>
              </a:endParaRPr>
            </a:p>
          </p:txBody>
        </p:sp>
        <p:sp>
          <p:nvSpPr>
            <p:cNvPr id="34" name="Freeform 33"/>
            <p:cNvSpPr/>
            <p:nvPr/>
          </p:nvSpPr>
          <p:spPr>
            <a:xfrm>
              <a:off x="4613616" y="1892509"/>
              <a:ext cx="91440" cy="1244416"/>
            </a:xfrm>
            <a:custGeom>
              <a:avLst/>
              <a:gdLst/>
              <a:ahLst/>
              <a:cxnLst/>
              <a:rect l="0" t="0" r="0" b="0"/>
              <a:pathLst>
                <a:path>
                  <a:moveTo>
                    <a:pt x="45720" y="0"/>
                  </a:moveTo>
                  <a:lnTo>
                    <a:pt x="45720" y="1244416"/>
                  </a:lnTo>
                  <a:lnTo>
                    <a:pt x="122299" y="124441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5" name="Freeform 34"/>
            <p:cNvSpPr/>
            <p:nvPr/>
          </p:nvSpPr>
          <p:spPr>
            <a:xfrm>
              <a:off x="4735916" y="2945477"/>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en-US" sz="1400" kern="1200" dirty="0" smtClean="0">
                  <a:cs typeface="Arial" pitchFamily="34" charset="0"/>
                </a:rPr>
                <a:t>Translate/Localize</a:t>
              </a:r>
              <a:endParaRPr lang="de-DE" sz="1400" kern="1200" dirty="0">
                <a:cs typeface="Arial" pitchFamily="34" charset="0"/>
              </a:endParaRPr>
            </a:p>
          </p:txBody>
        </p:sp>
        <p:sp>
          <p:nvSpPr>
            <p:cNvPr id="36" name="Freeform 35"/>
            <p:cNvSpPr/>
            <p:nvPr/>
          </p:nvSpPr>
          <p:spPr>
            <a:xfrm>
              <a:off x="4613616" y="1892509"/>
              <a:ext cx="91440" cy="1723038"/>
            </a:xfrm>
            <a:custGeom>
              <a:avLst/>
              <a:gdLst/>
              <a:ahLst/>
              <a:cxnLst/>
              <a:rect l="0" t="0" r="0" b="0"/>
              <a:pathLst>
                <a:path>
                  <a:moveTo>
                    <a:pt x="45720" y="0"/>
                  </a:moveTo>
                  <a:lnTo>
                    <a:pt x="45720" y="1723038"/>
                  </a:lnTo>
                  <a:lnTo>
                    <a:pt x="122299" y="172303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7" name="Freeform 36"/>
            <p:cNvSpPr/>
            <p:nvPr/>
          </p:nvSpPr>
          <p:spPr>
            <a:xfrm>
              <a:off x="4735916" y="3424099"/>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en-US" sz="1400" kern="1200" dirty="0" smtClean="0">
                  <a:cs typeface="Arial" pitchFamily="34" charset="0"/>
                </a:rPr>
                <a:t>Publish</a:t>
              </a:r>
              <a:endParaRPr lang="de-DE" sz="1400" kern="1200" dirty="0">
                <a:cs typeface="Arial" pitchFamily="34" charset="0"/>
              </a:endParaRPr>
            </a:p>
          </p:txBody>
        </p:sp>
        <p:sp>
          <p:nvSpPr>
            <p:cNvPr id="38" name="Freeform 37"/>
            <p:cNvSpPr/>
            <p:nvPr/>
          </p:nvSpPr>
          <p:spPr>
            <a:xfrm>
              <a:off x="4613616" y="1892509"/>
              <a:ext cx="91440" cy="2201660"/>
            </a:xfrm>
            <a:custGeom>
              <a:avLst/>
              <a:gdLst/>
              <a:ahLst/>
              <a:cxnLst/>
              <a:rect l="0" t="0" r="0" b="0"/>
              <a:pathLst>
                <a:path>
                  <a:moveTo>
                    <a:pt x="45720" y="0"/>
                  </a:moveTo>
                  <a:lnTo>
                    <a:pt x="45720" y="2201660"/>
                  </a:lnTo>
                  <a:lnTo>
                    <a:pt x="122299" y="220166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9" name="Freeform 38"/>
            <p:cNvSpPr/>
            <p:nvPr/>
          </p:nvSpPr>
          <p:spPr>
            <a:xfrm>
              <a:off x="4735916" y="3902721"/>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en-US" sz="1400" kern="1200" dirty="0" smtClean="0">
                  <a:cs typeface="Arial" pitchFamily="34" charset="0"/>
                </a:rPr>
                <a:t>Harvest</a:t>
              </a:r>
              <a:endParaRPr lang="de-DE" sz="1400" kern="1200" dirty="0">
                <a:cs typeface="Arial" pitchFamily="34" charset="0"/>
              </a:endParaRPr>
            </a:p>
          </p:txBody>
        </p:sp>
        <p:sp>
          <p:nvSpPr>
            <p:cNvPr id="40" name="Freeform 39"/>
            <p:cNvSpPr/>
            <p:nvPr/>
          </p:nvSpPr>
          <p:spPr>
            <a:xfrm>
              <a:off x="4613616" y="1892509"/>
              <a:ext cx="91440" cy="2680282"/>
            </a:xfrm>
            <a:custGeom>
              <a:avLst/>
              <a:gdLst/>
              <a:ahLst/>
              <a:cxnLst/>
              <a:rect l="0" t="0" r="0" b="0"/>
              <a:pathLst>
                <a:path>
                  <a:moveTo>
                    <a:pt x="45720" y="0"/>
                  </a:moveTo>
                  <a:lnTo>
                    <a:pt x="45720" y="2680282"/>
                  </a:lnTo>
                  <a:lnTo>
                    <a:pt x="122299" y="268028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41" name="Freeform 40"/>
            <p:cNvSpPr/>
            <p:nvPr/>
          </p:nvSpPr>
          <p:spPr>
            <a:xfrm>
              <a:off x="4735916" y="4381343"/>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en-US" sz="1400" kern="1200" dirty="0" smtClean="0">
                  <a:cs typeface="Arial" pitchFamily="34" charset="0"/>
                </a:rPr>
                <a:t>Analyze</a:t>
              </a:r>
              <a:endParaRPr lang="de-DE" sz="1400" kern="1200" dirty="0">
                <a:cs typeface="Arial" pitchFamily="34" charset="0"/>
              </a:endParaRPr>
            </a:p>
          </p:txBody>
        </p:sp>
        <p:sp>
          <p:nvSpPr>
            <p:cNvPr id="42" name="Freeform 41"/>
            <p:cNvSpPr/>
            <p:nvPr/>
          </p:nvSpPr>
          <p:spPr>
            <a:xfrm>
              <a:off x="5540000" y="1509612"/>
              <a:ext cx="765794" cy="382897"/>
            </a:xfrm>
            <a:custGeom>
              <a:avLst/>
              <a:gdLst>
                <a:gd name="connsiteX0" fmla="*/ 0 w 765794"/>
                <a:gd name="connsiteY0" fmla="*/ 38290 h 382897"/>
                <a:gd name="connsiteX1" fmla="*/ 38290 w 765794"/>
                <a:gd name="connsiteY1" fmla="*/ 0 h 382897"/>
                <a:gd name="connsiteX2" fmla="*/ 727504 w 765794"/>
                <a:gd name="connsiteY2" fmla="*/ 0 h 382897"/>
                <a:gd name="connsiteX3" fmla="*/ 765794 w 765794"/>
                <a:gd name="connsiteY3" fmla="*/ 38290 h 382897"/>
                <a:gd name="connsiteX4" fmla="*/ 765794 w 765794"/>
                <a:gd name="connsiteY4" fmla="*/ 344607 h 382897"/>
                <a:gd name="connsiteX5" fmla="*/ 727504 w 765794"/>
                <a:gd name="connsiteY5" fmla="*/ 382897 h 382897"/>
                <a:gd name="connsiteX6" fmla="*/ 38290 w 765794"/>
                <a:gd name="connsiteY6" fmla="*/ 382897 h 382897"/>
                <a:gd name="connsiteX7" fmla="*/ 0 w 765794"/>
                <a:gd name="connsiteY7" fmla="*/ 344607 h 382897"/>
                <a:gd name="connsiteX8" fmla="*/ 0 w 765794"/>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5794" h="382897">
                  <a:moveTo>
                    <a:pt x="0" y="38290"/>
                  </a:moveTo>
                  <a:cubicBezTo>
                    <a:pt x="0" y="17143"/>
                    <a:pt x="17143" y="0"/>
                    <a:pt x="38290" y="0"/>
                  </a:cubicBezTo>
                  <a:lnTo>
                    <a:pt x="727504" y="0"/>
                  </a:lnTo>
                  <a:cubicBezTo>
                    <a:pt x="748651" y="0"/>
                    <a:pt x="765794" y="17143"/>
                    <a:pt x="765794" y="38290"/>
                  </a:cubicBezTo>
                  <a:lnTo>
                    <a:pt x="765794" y="344607"/>
                  </a:lnTo>
                  <a:cubicBezTo>
                    <a:pt x="765794" y="365754"/>
                    <a:pt x="748651" y="382897"/>
                    <a:pt x="727504" y="382897"/>
                  </a:cubicBezTo>
                  <a:lnTo>
                    <a:pt x="38290" y="382897"/>
                  </a:lnTo>
                  <a:cubicBezTo>
                    <a:pt x="17143" y="382897"/>
                    <a:pt x="0" y="365754"/>
                    <a:pt x="0" y="344607"/>
                  </a:cubicBezTo>
                  <a:lnTo>
                    <a:pt x="0" y="3829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de-DE" sz="1400" kern="1200" dirty="0" smtClean="0">
                  <a:cs typeface="Arial" pitchFamily="34" charset="0"/>
                </a:rPr>
                <a:t>Seen </a:t>
              </a:r>
              <a:r>
                <a:rPr lang="de-DE" sz="1400" kern="1200" dirty="0" err="1" smtClean="0">
                  <a:cs typeface="Arial" pitchFamily="34" charset="0"/>
                </a:rPr>
                <a:t>from</a:t>
              </a:r>
              <a:r>
                <a:rPr lang="de-DE" sz="1400" kern="1200" dirty="0" smtClean="0">
                  <a:cs typeface="Arial" pitchFamily="34" charset="0"/>
                </a:rPr>
                <a:t> a </a:t>
              </a:r>
              <a:r>
                <a:rPr lang="de-DE" sz="1400" kern="1200" dirty="0" err="1" smtClean="0">
                  <a:cs typeface="Arial" pitchFamily="34" charset="0"/>
                </a:rPr>
                <a:t>desktop</a:t>
              </a:r>
              <a:endParaRPr lang="de-DE" sz="1400" kern="1200" dirty="0">
                <a:cs typeface="Arial" pitchFamily="34" charset="0"/>
              </a:endParaRPr>
            </a:p>
          </p:txBody>
        </p:sp>
        <p:sp>
          <p:nvSpPr>
            <p:cNvPr id="43" name="Freeform 42"/>
            <p:cNvSpPr/>
            <p:nvPr/>
          </p:nvSpPr>
          <p:spPr>
            <a:xfrm>
              <a:off x="5570860" y="1892509"/>
              <a:ext cx="91440" cy="287173"/>
            </a:xfrm>
            <a:custGeom>
              <a:avLst/>
              <a:gdLst/>
              <a:ahLst/>
              <a:cxnLst/>
              <a:rect l="0" t="0" r="0" b="0"/>
              <a:pathLst>
                <a:path>
                  <a:moveTo>
                    <a:pt x="45720" y="0"/>
                  </a:moveTo>
                  <a:lnTo>
                    <a:pt x="45720" y="287173"/>
                  </a:lnTo>
                  <a:lnTo>
                    <a:pt x="122299" y="287173"/>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44" name="Freeform 43"/>
            <p:cNvSpPr/>
            <p:nvPr/>
          </p:nvSpPr>
          <p:spPr>
            <a:xfrm>
              <a:off x="5693159" y="1988234"/>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rtl="0">
                <a:lnSpc>
                  <a:spcPct val="90000"/>
                </a:lnSpc>
                <a:spcBef>
                  <a:spcPct val="0"/>
                </a:spcBef>
                <a:spcAft>
                  <a:spcPct val="35000"/>
                </a:spcAft>
              </a:pPr>
              <a:r>
                <a:rPr lang="en-GB" sz="1400" kern="1200" dirty="0" smtClean="0">
                  <a:cs typeface="Arial" pitchFamily="34" charset="0"/>
                </a:rPr>
                <a:t>Specify directionality</a:t>
              </a:r>
              <a:endParaRPr lang="de-DE" sz="1400" kern="1200" dirty="0">
                <a:cs typeface="Arial" pitchFamily="34" charset="0"/>
              </a:endParaRPr>
            </a:p>
          </p:txBody>
        </p:sp>
        <p:sp>
          <p:nvSpPr>
            <p:cNvPr id="45" name="Freeform 44"/>
            <p:cNvSpPr/>
            <p:nvPr/>
          </p:nvSpPr>
          <p:spPr>
            <a:xfrm>
              <a:off x="5570860" y="1892509"/>
              <a:ext cx="91440" cy="765794"/>
            </a:xfrm>
            <a:custGeom>
              <a:avLst/>
              <a:gdLst/>
              <a:ahLst/>
              <a:cxnLst/>
              <a:rect l="0" t="0" r="0" b="0"/>
              <a:pathLst>
                <a:path>
                  <a:moveTo>
                    <a:pt x="45720" y="0"/>
                  </a:moveTo>
                  <a:lnTo>
                    <a:pt x="45720" y="765794"/>
                  </a:lnTo>
                  <a:lnTo>
                    <a:pt x="122299" y="765794"/>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46" name="Freeform 45"/>
            <p:cNvSpPr/>
            <p:nvPr/>
          </p:nvSpPr>
          <p:spPr>
            <a:xfrm>
              <a:off x="5693159" y="2466856"/>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a:lnSpc>
                  <a:spcPct val="90000"/>
                </a:lnSpc>
                <a:spcBef>
                  <a:spcPct val="0"/>
                </a:spcBef>
                <a:spcAft>
                  <a:spcPct val="35000"/>
                </a:spcAft>
              </a:pPr>
              <a:r>
                <a:rPr lang="en-GB" sz="1400" kern="1200" dirty="0" smtClean="0">
                  <a:cs typeface="Arial" pitchFamily="34" charset="0"/>
                </a:rPr>
                <a:t>Mark-up terminology</a:t>
              </a:r>
            </a:p>
          </p:txBody>
        </p:sp>
        <p:sp>
          <p:nvSpPr>
            <p:cNvPr id="47" name="Freeform 46"/>
            <p:cNvSpPr/>
            <p:nvPr/>
          </p:nvSpPr>
          <p:spPr>
            <a:xfrm>
              <a:off x="5570860" y="1892509"/>
              <a:ext cx="91440" cy="1244416"/>
            </a:xfrm>
            <a:custGeom>
              <a:avLst/>
              <a:gdLst/>
              <a:ahLst/>
              <a:cxnLst/>
              <a:rect l="0" t="0" r="0" b="0"/>
              <a:pathLst>
                <a:path>
                  <a:moveTo>
                    <a:pt x="45720" y="0"/>
                  </a:moveTo>
                  <a:lnTo>
                    <a:pt x="45720" y="1244416"/>
                  </a:lnTo>
                  <a:lnTo>
                    <a:pt x="122299" y="124441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48" name="Freeform 47"/>
            <p:cNvSpPr/>
            <p:nvPr/>
          </p:nvSpPr>
          <p:spPr>
            <a:xfrm>
              <a:off x="5693159" y="2945477"/>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a:lnSpc>
                  <a:spcPct val="90000"/>
                </a:lnSpc>
                <a:spcBef>
                  <a:spcPct val="0"/>
                </a:spcBef>
                <a:spcAft>
                  <a:spcPct val="35000"/>
                </a:spcAft>
              </a:pPr>
              <a:r>
                <a:rPr lang="en-GB" sz="1400" kern="1200" dirty="0" smtClean="0">
                  <a:cs typeface="Arial" pitchFamily="34" charset="0"/>
                </a:rPr>
                <a:t>Add links about entities</a:t>
              </a:r>
            </a:p>
          </p:txBody>
        </p:sp>
        <p:sp>
          <p:nvSpPr>
            <p:cNvPr id="49" name="Freeform 48"/>
            <p:cNvSpPr/>
            <p:nvPr/>
          </p:nvSpPr>
          <p:spPr>
            <a:xfrm>
              <a:off x="5570860" y="1892509"/>
              <a:ext cx="91440" cy="1723038"/>
            </a:xfrm>
            <a:custGeom>
              <a:avLst/>
              <a:gdLst/>
              <a:ahLst/>
              <a:cxnLst/>
              <a:rect l="0" t="0" r="0" b="0"/>
              <a:pathLst>
                <a:path>
                  <a:moveTo>
                    <a:pt x="45720" y="0"/>
                  </a:moveTo>
                  <a:lnTo>
                    <a:pt x="45720" y="1723038"/>
                  </a:lnTo>
                  <a:lnTo>
                    <a:pt x="122299" y="172303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0" name="Freeform 49"/>
            <p:cNvSpPr/>
            <p:nvPr/>
          </p:nvSpPr>
          <p:spPr>
            <a:xfrm>
              <a:off x="5693159" y="3424099"/>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a:lnSpc>
                  <a:spcPct val="90000"/>
                </a:lnSpc>
                <a:spcBef>
                  <a:spcPct val="0"/>
                </a:spcBef>
                <a:spcAft>
                  <a:spcPct val="35000"/>
                </a:spcAft>
              </a:pPr>
              <a:r>
                <a:rPr lang="en-GB" sz="1400" kern="1200" dirty="0" smtClean="0">
                  <a:cs typeface="Arial" pitchFamily="34" charset="0"/>
                </a:rPr>
                <a:t>Extract / filter content</a:t>
              </a:r>
            </a:p>
          </p:txBody>
        </p:sp>
        <p:sp>
          <p:nvSpPr>
            <p:cNvPr id="51" name="Freeform 50"/>
            <p:cNvSpPr/>
            <p:nvPr/>
          </p:nvSpPr>
          <p:spPr>
            <a:xfrm>
              <a:off x="5570860" y="1892509"/>
              <a:ext cx="91440" cy="2201660"/>
            </a:xfrm>
            <a:custGeom>
              <a:avLst/>
              <a:gdLst/>
              <a:ahLst/>
              <a:cxnLst/>
              <a:rect l="0" t="0" r="0" b="0"/>
              <a:pathLst>
                <a:path>
                  <a:moveTo>
                    <a:pt x="45720" y="0"/>
                  </a:moveTo>
                  <a:lnTo>
                    <a:pt x="45720" y="2201660"/>
                  </a:lnTo>
                  <a:lnTo>
                    <a:pt x="122299" y="220166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2" name="Freeform 51"/>
            <p:cNvSpPr/>
            <p:nvPr/>
          </p:nvSpPr>
          <p:spPr>
            <a:xfrm>
              <a:off x="5693159" y="3902721"/>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a:lnSpc>
                  <a:spcPct val="90000"/>
                </a:lnSpc>
                <a:spcBef>
                  <a:spcPct val="0"/>
                </a:spcBef>
                <a:spcAft>
                  <a:spcPct val="35000"/>
                </a:spcAft>
              </a:pPr>
              <a:r>
                <a:rPr lang="en-GB" sz="1400" kern="1200" dirty="0" smtClean="0">
                  <a:cs typeface="Arial" pitchFamily="34" charset="0"/>
                </a:rPr>
                <a:t>Segment</a:t>
              </a:r>
            </a:p>
          </p:txBody>
        </p:sp>
        <p:sp>
          <p:nvSpPr>
            <p:cNvPr id="53" name="Freeform 52"/>
            <p:cNvSpPr/>
            <p:nvPr/>
          </p:nvSpPr>
          <p:spPr>
            <a:xfrm>
              <a:off x="5570860" y="1892509"/>
              <a:ext cx="91440" cy="2680282"/>
            </a:xfrm>
            <a:custGeom>
              <a:avLst/>
              <a:gdLst/>
              <a:ahLst/>
              <a:cxnLst/>
              <a:rect l="0" t="0" r="0" b="0"/>
              <a:pathLst>
                <a:path>
                  <a:moveTo>
                    <a:pt x="45720" y="0"/>
                  </a:moveTo>
                  <a:lnTo>
                    <a:pt x="45720" y="2680282"/>
                  </a:lnTo>
                  <a:lnTo>
                    <a:pt x="122299" y="268028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4" name="Freeform 53"/>
            <p:cNvSpPr/>
            <p:nvPr/>
          </p:nvSpPr>
          <p:spPr>
            <a:xfrm>
              <a:off x="5693159" y="4381343"/>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a:lnSpc>
                  <a:spcPct val="90000"/>
                </a:lnSpc>
                <a:spcBef>
                  <a:spcPct val="0"/>
                </a:spcBef>
                <a:spcAft>
                  <a:spcPct val="35000"/>
                </a:spcAft>
              </a:pPr>
              <a:r>
                <a:rPr lang="en-GB" sz="1400" kern="1200" smtClean="0">
                  <a:cs typeface="Arial" pitchFamily="34" charset="0"/>
                </a:rPr>
                <a:t>Run through MT</a:t>
              </a:r>
              <a:endParaRPr lang="en-GB" sz="1400" kern="1200" dirty="0" smtClean="0">
                <a:cs typeface="Arial" pitchFamily="34" charset="0"/>
              </a:endParaRPr>
            </a:p>
          </p:txBody>
        </p:sp>
        <p:sp>
          <p:nvSpPr>
            <p:cNvPr id="55" name="Freeform 54"/>
            <p:cNvSpPr/>
            <p:nvPr/>
          </p:nvSpPr>
          <p:spPr>
            <a:xfrm>
              <a:off x="5570860" y="1892509"/>
              <a:ext cx="91440" cy="3158904"/>
            </a:xfrm>
            <a:custGeom>
              <a:avLst/>
              <a:gdLst/>
              <a:ahLst/>
              <a:cxnLst/>
              <a:rect l="0" t="0" r="0" b="0"/>
              <a:pathLst>
                <a:path>
                  <a:moveTo>
                    <a:pt x="45720" y="0"/>
                  </a:moveTo>
                  <a:lnTo>
                    <a:pt x="45720" y="3158904"/>
                  </a:lnTo>
                  <a:lnTo>
                    <a:pt x="122299" y="3158904"/>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6" name="Freeform 55"/>
            <p:cNvSpPr/>
            <p:nvPr/>
          </p:nvSpPr>
          <p:spPr>
            <a:xfrm>
              <a:off x="5693159" y="4859965"/>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a:lnSpc>
                  <a:spcPct val="90000"/>
                </a:lnSpc>
                <a:spcBef>
                  <a:spcPct val="0"/>
                </a:spcBef>
                <a:spcAft>
                  <a:spcPct val="35000"/>
                </a:spcAft>
              </a:pPr>
              <a:r>
                <a:rPr lang="en-GB" sz="1400" kern="1200" dirty="0" smtClean="0">
                  <a:cs typeface="Arial" pitchFamily="34" charset="0"/>
                </a:rPr>
                <a:t>Assess (linguistic) quality</a:t>
              </a:r>
            </a:p>
          </p:txBody>
        </p:sp>
        <p:sp>
          <p:nvSpPr>
            <p:cNvPr id="57" name="Freeform 56"/>
            <p:cNvSpPr/>
            <p:nvPr/>
          </p:nvSpPr>
          <p:spPr>
            <a:xfrm>
              <a:off x="5570860" y="1892509"/>
              <a:ext cx="91440" cy="3637526"/>
            </a:xfrm>
            <a:custGeom>
              <a:avLst/>
              <a:gdLst/>
              <a:ahLst/>
              <a:cxnLst/>
              <a:rect l="0" t="0" r="0" b="0"/>
              <a:pathLst>
                <a:path>
                  <a:moveTo>
                    <a:pt x="45720" y="0"/>
                  </a:moveTo>
                  <a:lnTo>
                    <a:pt x="45720" y="3637526"/>
                  </a:lnTo>
                  <a:lnTo>
                    <a:pt x="122299" y="363752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8" name="Freeform 57"/>
            <p:cNvSpPr/>
            <p:nvPr/>
          </p:nvSpPr>
          <p:spPr>
            <a:xfrm>
              <a:off x="5693159" y="5338587"/>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a:lnSpc>
                  <a:spcPct val="90000"/>
                </a:lnSpc>
                <a:spcBef>
                  <a:spcPct val="0"/>
                </a:spcBef>
                <a:spcAft>
                  <a:spcPct val="35000"/>
                </a:spcAft>
              </a:pPr>
              <a:r>
                <a:rPr lang="en-GB" sz="1400" kern="1200" dirty="0" smtClean="0">
                  <a:cs typeface="Arial" pitchFamily="34" charset="0"/>
                </a:rPr>
                <a:t>Generate translation kit</a:t>
              </a:r>
            </a:p>
          </p:txBody>
        </p:sp>
        <p:sp>
          <p:nvSpPr>
            <p:cNvPr id="59" name="Freeform 58"/>
            <p:cNvSpPr/>
            <p:nvPr/>
          </p:nvSpPr>
          <p:spPr>
            <a:xfrm>
              <a:off x="5570860" y="1892509"/>
              <a:ext cx="91440" cy="4116147"/>
            </a:xfrm>
            <a:custGeom>
              <a:avLst/>
              <a:gdLst/>
              <a:ahLst/>
              <a:cxnLst/>
              <a:rect l="0" t="0" r="0" b="0"/>
              <a:pathLst>
                <a:path>
                  <a:moveTo>
                    <a:pt x="45720" y="0"/>
                  </a:moveTo>
                  <a:lnTo>
                    <a:pt x="45720" y="4116147"/>
                  </a:lnTo>
                  <a:lnTo>
                    <a:pt x="122299" y="4116147"/>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60" name="Freeform 59"/>
            <p:cNvSpPr/>
            <p:nvPr/>
          </p:nvSpPr>
          <p:spPr>
            <a:xfrm>
              <a:off x="5693159" y="5817209"/>
              <a:ext cx="612635" cy="382897"/>
            </a:xfrm>
            <a:custGeom>
              <a:avLst/>
              <a:gdLst>
                <a:gd name="connsiteX0" fmla="*/ 0 w 612635"/>
                <a:gd name="connsiteY0" fmla="*/ 38290 h 382897"/>
                <a:gd name="connsiteX1" fmla="*/ 38290 w 612635"/>
                <a:gd name="connsiteY1" fmla="*/ 0 h 382897"/>
                <a:gd name="connsiteX2" fmla="*/ 574345 w 612635"/>
                <a:gd name="connsiteY2" fmla="*/ 0 h 382897"/>
                <a:gd name="connsiteX3" fmla="*/ 612635 w 612635"/>
                <a:gd name="connsiteY3" fmla="*/ 38290 h 382897"/>
                <a:gd name="connsiteX4" fmla="*/ 612635 w 612635"/>
                <a:gd name="connsiteY4" fmla="*/ 344607 h 382897"/>
                <a:gd name="connsiteX5" fmla="*/ 574345 w 612635"/>
                <a:gd name="connsiteY5" fmla="*/ 382897 h 382897"/>
                <a:gd name="connsiteX6" fmla="*/ 38290 w 612635"/>
                <a:gd name="connsiteY6" fmla="*/ 382897 h 382897"/>
                <a:gd name="connsiteX7" fmla="*/ 0 w 612635"/>
                <a:gd name="connsiteY7" fmla="*/ 344607 h 382897"/>
                <a:gd name="connsiteX8" fmla="*/ 0 w 612635"/>
                <a:gd name="connsiteY8" fmla="*/ 38290 h 3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35" h="382897">
                  <a:moveTo>
                    <a:pt x="0" y="38290"/>
                  </a:moveTo>
                  <a:cubicBezTo>
                    <a:pt x="0" y="17143"/>
                    <a:pt x="17143" y="0"/>
                    <a:pt x="38290" y="0"/>
                  </a:cubicBezTo>
                  <a:lnTo>
                    <a:pt x="574345" y="0"/>
                  </a:lnTo>
                  <a:cubicBezTo>
                    <a:pt x="595492" y="0"/>
                    <a:pt x="612635" y="17143"/>
                    <a:pt x="612635" y="38290"/>
                  </a:cubicBezTo>
                  <a:lnTo>
                    <a:pt x="612635" y="344607"/>
                  </a:lnTo>
                  <a:cubicBezTo>
                    <a:pt x="612635" y="365754"/>
                    <a:pt x="595492" y="382897"/>
                    <a:pt x="574345" y="382897"/>
                  </a:cubicBezTo>
                  <a:lnTo>
                    <a:pt x="38290" y="382897"/>
                  </a:lnTo>
                  <a:cubicBezTo>
                    <a:pt x="17143" y="382897"/>
                    <a:pt x="0" y="365754"/>
                    <a:pt x="0" y="344607"/>
                  </a:cubicBezTo>
                  <a:lnTo>
                    <a:pt x="0" y="3829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885" tIns="28995" rIns="37885" bIns="28995" numCol="1" spcCol="1270" anchor="ctr" anchorCtr="0">
              <a:noAutofit/>
            </a:bodyPr>
            <a:lstStyle/>
            <a:p>
              <a:pPr lvl="0" algn="ctr" defTabSz="622300">
                <a:lnSpc>
                  <a:spcPct val="90000"/>
                </a:lnSpc>
                <a:spcBef>
                  <a:spcPct val="0"/>
                </a:spcBef>
                <a:spcAft>
                  <a:spcPct val="35000"/>
                </a:spcAft>
              </a:pPr>
              <a:r>
                <a:rPr lang="en-GB" sz="1400" kern="1200" dirty="0" smtClean="0">
                  <a:cs typeface="Arial" pitchFamily="34" charset="0"/>
                </a:rPr>
                <a:t>Run post-production</a:t>
              </a:r>
            </a:p>
          </p:txBody>
        </p:sp>
      </p:grpSp>
      <p:sp>
        <p:nvSpPr>
          <p:cNvPr id="61" name="Foliennummernplatzhalter 3"/>
          <p:cNvSpPr>
            <a:spLocks noGrp="1"/>
          </p:cNvSpPr>
          <p:nvPr>
            <p:ph type="sldNum" sz="quarter" idx="12"/>
          </p:nvPr>
        </p:nvSpPr>
        <p:spPr>
          <a:xfrm>
            <a:off x="9519101" y="6368682"/>
            <a:ext cx="400283" cy="365125"/>
          </a:xfrm>
        </p:spPr>
        <p:txBody>
          <a:bodyPr/>
          <a:lstStyle/>
          <a:p>
            <a:fld id="{6107679D-4523-4B42-8569-51CD768CE35D}" type="slidenum">
              <a:rPr lang="en-GB" smtClean="0"/>
              <a:t>2</a:t>
            </a:fld>
            <a:endParaRPr lang="en-GB" dirty="0"/>
          </a:p>
        </p:txBody>
      </p:sp>
    </p:spTree>
    <p:extLst>
      <p:ext uri="{BB962C8B-B14F-4D97-AF65-F5344CB8AC3E}">
        <p14:creationId xmlns:p14="http://schemas.microsoft.com/office/powerpoint/2010/main" val="19571171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Multilingual content production</a:t>
            </a:r>
            <a:br>
              <a:rPr lang="en-GB" dirty="0" smtClean="0"/>
            </a:br>
            <a:r>
              <a:rPr lang="en-GB" dirty="0" smtClean="0"/>
              <a:t>needs help</a:t>
            </a:r>
            <a:endParaRPr lang="en-GB" dirty="0">
              <a:solidFill>
                <a:srgbClr val="0000FF"/>
              </a:solidFill>
            </a:endParaRPr>
          </a:p>
        </p:txBody>
      </p:sp>
      <p:sp>
        <p:nvSpPr>
          <p:cNvPr id="3" name="Inhaltsplatzhalter 2"/>
          <p:cNvSpPr>
            <a:spLocks noGrp="1"/>
          </p:cNvSpPr>
          <p:nvPr>
            <p:ph idx="1"/>
          </p:nvPr>
        </p:nvSpPr>
        <p:spPr>
          <a:xfrm>
            <a:off x="495300" y="1600201"/>
            <a:ext cx="8915400" cy="733708"/>
          </a:xfrm>
        </p:spPr>
        <p:txBody>
          <a:bodyPr>
            <a:normAutofit/>
          </a:bodyPr>
          <a:lstStyle/>
          <a:p>
            <a:pPr marL="0" indent="0">
              <a:buNone/>
            </a:pPr>
            <a:r>
              <a:rPr lang="en-GB" sz="2800" dirty="0" smtClean="0"/>
              <a:t>“Which </a:t>
            </a:r>
            <a:r>
              <a:rPr lang="en-GB" sz="2800" b="1" dirty="0" smtClean="0">
                <a:solidFill>
                  <a:srgbClr val="FFC000"/>
                </a:solidFill>
                <a:latin typeface="Courier New"/>
                <a:cs typeface="Courier New"/>
              </a:rPr>
              <a:t>data</a:t>
            </a:r>
            <a:r>
              <a:rPr lang="en-GB" sz="2800" dirty="0" smtClean="0">
                <a:solidFill>
                  <a:srgbClr val="FFC000"/>
                </a:solidFill>
              </a:rPr>
              <a:t> </a:t>
            </a:r>
            <a:r>
              <a:rPr lang="en-GB" sz="2800" dirty="0" smtClean="0"/>
              <a:t>elements need to be </a:t>
            </a:r>
            <a:r>
              <a:rPr lang="en-GB" sz="2800" b="1" dirty="0" smtClean="0">
                <a:solidFill>
                  <a:schemeClr val="accent1"/>
                </a:solidFill>
              </a:rPr>
              <a:t>translated</a:t>
            </a:r>
            <a:r>
              <a:rPr lang="en-GB" sz="2800" dirty="0" smtClean="0"/>
              <a:t>?”</a:t>
            </a:r>
            <a:endParaRPr lang="en-GB" sz="2800" dirty="0"/>
          </a:p>
        </p:txBody>
      </p:sp>
      <p:sp>
        <p:nvSpPr>
          <p:cNvPr id="4" name="Foliennummernplatzhalter 3"/>
          <p:cNvSpPr>
            <a:spLocks noGrp="1"/>
          </p:cNvSpPr>
          <p:nvPr>
            <p:ph type="sldNum" sz="quarter" idx="12"/>
          </p:nvPr>
        </p:nvSpPr>
        <p:spPr/>
        <p:txBody>
          <a:bodyPr/>
          <a:lstStyle/>
          <a:p>
            <a:fld id="{6107679D-4523-4B42-8569-51CD768CE35D}" type="slidenum">
              <a:rPr lang="en-GB" smtClean="0"/>
              <a:t>3</a:t>
            </a:fld>
            <a:endParaRPr lang="en-GB" dirty="0"/>
          </a:p>
        </p:txBody>
      </p:sp>
      <p:sp>
        <p:nvSpPr>
          <p:cNvPr id="9" name="Rechteck 8"/>
          <p:cNvSpPr/>
          <p:nvPr/>
        </p:nvSpPr>
        <p:spPr>
          <a:xfrm>
            <a:off x="512038" y="2333790"/>
            <a:ext cx="9057412" cy="2677656"/>
          </a:xfrm>
          <a:prstGeom prst="rect">
            <a:avLst/>
          </a:prstGeom>
          <a:ln>
            <a:solidFill>
              <a:schemeClr val="tx1"/>
            </a:solidFill>
          </a:ln>
        </p:spPr>
        <p:txBody>
          <a:bodyPr wrap="square">
            <a:spAutoFit/>
          </a:bodyPr>
          <a:lstStyle/>
          <a:p>
            <a:r>
              <a:rPr lang="de-DE" sz="2400" dirty="0">
                <a:solidFill>
                  <a:schemeClr val="bg1"/>
                </a:solidFill>
              </a:rPr>
              <a:t>&lt;</a:t>
            </a:r>
            <a:r>
              <a:rPr lang="de-DE" sz="2400" dirty="0" err="1">
                <a:solidFill>
                  <a:schemeClr val="bg1"/>
                </a:solidFill>
              </a:rPr>
              <a:t>rsrc</a:t>
            </a:r>
            <a:r>
              <a:rPr lang="de-DE" sz="2400" dirty="0">
                <a:solidFill>
                  <a:schemeClr val="bg1"/>
                </a:solidFill>
              </a:rPr>
              <a:t> </a:t>
            </a:r>
            <a:r>
              <a:rPr lang="de-DE" sz="2400" dirty="0" err="1">
                <a:solidFill>
                  <a:schemeClr val="bg1"/>
                </a:solidFill>
              </a:rPr>
              <a:t>id</a:t>
            </a:r>
            <a:r>
              <a:rPr lang="de-DE" sz="2400" dirty="0">
                <a:solidFill>
                  <a:schemeClr val="bg1"/>
                </a:solidFill>
              </a:rPr>
              <a:t>="123"</a:t>
            </a:r>
            <a:r>
              <a:rPr lang="de-DE" sz="2400" dirty="0" smtClean="0">
                <a:solidFill>
                  <a:schemeClr val="bg1"/>
                </a:solidFill>
              </a:rPr>
              <a:t>&gt; ...</a:t>
            </a:r>
            <a:endParaRPr lang="de-DE" sz="2400" dirty="0">
              <a:solidFill>
                <a:schemeClr val="bg1"/>
              </a:solidFill>
            </a:endParaRPr>
          </a:p>
          <a:p>
            <a:pPr lvl="1"/>
            <a:r>
              <a:rPr lang="de-DE" sz="2400" dirty="0" smtClean="0">
                <a:solidFill>
                  <a:schemeClr val="bg1"/>
                </a:solidFill>
              </a:rPr>
              <a:t> &lt;</a:t>
            </a:r>
            <a:r>
              <a:rPr lang="de-DE" sz="2400" dirty="0" err="1">
                <a:solidFill>
                  <a:schemeClr val="bg1"/>
                </a:solidFill>
              </a:rPr>
              <a:t>data</a:t>
            </a:r>
            <a:r>
              <a:rPr lang="de-DE" sz="2400" dirty="0">
                <a:solidFill>
                  <a:schemeClr val="bg1"/>
                </a:solidFill>
              </a:rPr>
              <a:t> type="</a:t>
            </a:r>
            <a:r>
              <a:rPr lang="de-DE" sz="2400" dirty="0" err="1">
                <a:solidFill>
                  <a:schemeClr val="bg1"/>
                </a:solidFill>
              </a:rPr>
              <a:t>text</a:t>
            </a:r>
            <a:r>
              <a:rPr lang="de-DE" sz="2400" dirty="0">
                <a:solidFill>
                  <a:schemeClr val="bg1"/>
                </a:solidFill>
              </a:rPr>
              <a:t>"&gt;</a:t>
            </a:r>
            <a:r>
              <a:rPr lang="de-DE" sz="2400" dirty="0" err="1">
                <a:solidFill>
                  <a:schemeClr val="bg1"/>
                </a:solidFill>
              </a:rPr>
              <a:t>images</a:t>
            </a:r>
            <a:r>
              <a:rPr lang="de-DE" sz="2400" dirty="0">
                <a:solidFill>
                  <a:schemeClr val="bg1"/>
                </a:solidFill>
              </a:rPr>
              <a:t>/</a:t>
            </a:r>
            <a:r>
              <a:rPr lang="de-DE" sz="2400" dirty="0" err="1">
                <a:solidFill>
                  <a:schemeClr val="bg1"/>
                </a:solidFill>
              </a:rPr>
              <a:t>cancel.gif</a:t>
            </a:r>
            <a:r>
              <a:rPr lang="de-DE" sz="2400" dirty="0">
                <a:solidFill>
                  <a:schemeClr val="bg1"/>
                </a:solidFill>
              </a:rPr>
              <a:t>&lt;/</a:t>
            </a:r>
            <a:r>
              <a:rPr lang="de-DE" sz="2400" dirty="0" err="1">
                <a:solidFill>
                  <a:schemeClr val="bg1"/>
                </a:solidFill>
              </a:rPr>
              <a:t>data</a:t>
            </a:r>
            <a:r>
              <a:rPr lang="de-DE" sz="2400" dirty="0" smtClean="0">
                <a:solidFill>
                  <a:schemeClr val="bg1"/>
                </a:solidFill>
              </a:rPr>
              <a:t>&gt;</a:t>
            </a:r>
            <a:endParaRPr lang="de-DE" sz="2400" dirty="0">
              <a:solidFill>
                <a:schemeClr val="bg1"/>
              </a:solidFill>
            </a:endParaRPr>
          </a:p>
          <a:p>
            <a:pPr lvl="1"/>
            <a:r>
              <a:rPr lang="de-DE" sz="2400" dirty="0" smtClean="0">
                <a:solidFill>
                  <a:schemeClr val="bg1"/>
                </a:solidFill>
              </a:rPr>
              <a:t> &lt;</a:t>
            </a:r>
            <a:r>
              <a:rPr lang="de-DE" sz="2400" dirty="0" err="1">
                <a:solidFill>
                  <a:schemeClr val="bg1"/>
                </a:solidFill>
              </a:rPr>
              <a:t>data</a:t>
            </a:r>
            <a:r>
              <a:rPr lang="de-DE" sz="2400" dirty="0">
                <a:solidFill>
                  <a:schemeClr val="bg1"/>
                </a:solidFill>
              </a:rPr>
              <a:t> type="</a:t>
            </a:r>
            <a:r>
              <a:rPr lang="de-DE" sz="2400" dirty="0" err="1">
                <a:solidFill>
                  <a:schemeClr val="bg1"/>
                </a:solidFill>
              </a:rPr>
              <a:t>position</a:t>
            </a:r>
            <a:r>
              <a:rPr lang="de-DE" sz="2400" dirty="0">
                <a:solidFill>
                  <a:schemeClr val="bg1"/>
                </a:solidFill>
              </a:rPr>
              <a:t>"&gt;12,20&lt;/</a:t>
            </a:r>
            <a:r>
              <a:rPr lang="de-DE" sz="2400" dirty="0" err="1">
                <a:solidFill>
                  <a:schemeClr val="bg1"/>
                </a:solidFill>
              </a:rPr>
              <a:t>data</a:t>
            </a:r>
            <a:r>
              <a:rPr lang="de-DE" sz="2400" dirty="0">
                <a:solidFill>
                  <a:schemeClr val="bg1"/>
                </a:solidFill>
              </a:rPr>
              <a:t>&gt;</a:t>
            </a:r>
          </a:p>
          <a:p>
            <a:pPr lvl="1"/>
            <a:r>
              <a:rPr lang="de-DE" sz="2400" dirty="0" smtClean="0">
                <a:solidFill>
                  <a:schemeClr val="bg1"/>
                </a:solidFill>
              </a:rPr>
              <a:t> &lt;</a:t>
            </a:r>
            <a:r>
              <a:rPr lang="de-DE" sz="2400" dirty="0" err="1">
                <a:solidFill>
                  <a:schemeClr val="bg1"/>
                </a:solidFill>
              </a:rPr>
              <a:t>data</a:t>
            </a:r>
            <a:r>
              <a:rPr lang="de-DE" sz="2400" dirty="0">
                <a:solidFill>
                  <a:schemeClr val="bg1"/>
                </a:solidFill>
              </a:rPr>
              <a:t> type="</a:t>
            </a:r>
            <a:r>
              <a:rPr lang="de-DE" sz="2400" dirty="0" err="1" smtClean="0">
                <a:solidFill>
                  <a:schemeClr val="bg1"/>
                </a:solidFill>
              </a:rPr>
              <a:t>text</a:t>
            </a:r>
            <a:r>
              <a:rPr lang="de-DE" sz="2400" dirty="0" smtClean="0">
                <a:solidFill>
                  <a:schemeClr val="bg1"/>
                </a:solidFill>
              </a:rPr>
              <a:t>“&gt;</a:t>
            </a:r>
            <a:r>
              <a:rPr lang="de-DE" sz="2400" b="1" dirty="0" err="1">
                <a:solidFill>
                  <a:schemeClr val="accent1"/>
                </a:solidFill>
              </a:rPr>
              <a:t>Cancel</a:t>
            </a:r>
            <a:r>
              <a:rPr lang="de-DE" sz="2400" dirty="0">
                <a:solidFill>
                  <a:schemeClr val="bg1"/>
                </a:solidFill>
              </a:rPr>
              <a:t>&lt;/</a:t>
            </a:r>
            <a:r>
              <a:rPr lang="de-DE" sz="2400" dirty="0" err="1">
                <a:solidFill>
                  <a:schemeClr val="bg1"/>
                </a:solidFill>
              </a:rPr>
              <a:t>data</a:t>
            </a:r>
            <a:r>
              <a:rPr lang="de-DE" sz="2400" dirty="0">
                <a:solidFill>
                  <a:schemeClr val="bg1"/>
                </a:solidFill>
              </a:rPr>
              <a:t>&gt;</a:t>
            </a:r>
          </a:p>
          <a:p>
            <a:pPr lvl="1"/>
            <a:r>
              <a:rPr lang="de-DE" sz="2400" dirty="0" smtClean="0">
                <a:solidFill>
                  <a:schemeClr val="bg1"/>
                </a:solidFill>
              </a:rPr>
              <a:t> &lt;</a:t>
            </a:r>
            <a:r>
              <a:rPr lang="de-DE" sz="2400" dirty="0" err="1">
                <a:solidFill>
                  <a:schemeClr val="bg1"/>
                </a:solidFill>
              </a:rPr>
              <a:t>data</a:t>
            </a:r>
            <a:r>
              <a:rPr lang="de-DE" sz="2400" dirty="0">
                <a:solidFill>
                  <a:schemeClr val="bg1"/>
                </a:solidFill>
              </a:rPr>
              <a:t> type="</a:t>
            </a:r>
            <a:r>
              <a:rPr lang="de-DE" sz="2400" dirty="0" err="1">
                <a:solidFill>
                  <a:schemeClr val="bg1"/>
                </a:solidFill>
              </a:rPr>
              <a:t>position</a:t>
            </a:r>
            <a:r>
              <a:rPr lang="de-DE" sz="2400" dirty="0">
                <a:solidFill>
                  <a:schemeClr val="bg1"/>
                </a:solidFill>
              </a:rPr>
              <a:t>"&gt;60,40&lt;/</a:t>
            </a:r>
            <a:r>
              <a:rPr lang="de-DE" sz="2400" dirty="0" err="1">
                <a:solidFill>
                  <a:schemeClr val="bg1"/>
                </a:solidFill>
              </a:rPr>
              <a:t>data</a:t>
            </a:r>
            <a:r>
              <a:rPr lang="de-DE" sz="2400" dirty="0">
                <a:solidFill>
                  <a:schemeClr val="bg1"/>
                </a:solidFill>
              </a:rPr>
              <a:t>&gt;</a:t>
            </a:r>
          </a:p>
          <a:p>
            <a:pPr lvl="1"/>
            <a:r>
              <a:rPr lang="de-DE" sz="2400" dirty="0" smtClean="0">
                <a:solidFill>
                  <a:schemeClr val="bg1"/>
                </a:solidFill>
              </a:rPr>
              <a:t> &lt;</a:t>
            </a:r>
            <a:r>
              <a:rPr lang="de-DE" sz="2400" dirty="0" err="1">
                <a:solidFill>
                  <a:schemeClr val="bg1"/>
                </a:solidFill>
              </a:rPr>
              <a:t>data</a:t>
            </a:r>
            <a:r>
              <a:rPr lang="de-DE" sz="2400" dirty="0">
                <a:solidFill>
                  <a:schemeClr val="bg1"/>
                </a:solidFill>
              </a:rPr>
              <a:t> type="</a:t>
            </a:r>
            <a:r>
              <a:rPr lang="de-DE" sz="2400" dirty="0" err="1" smtClean="0">
                <a:solidFill>
                  <a:schemeClr val="bg1"/>
                </a:solidFill>
              </a:rPr>
              <a:t>text</a:t>
            </a:r>
            <a:r>
              <a:rPr lang="de-DE" sz="2400" dirty="0" smtClean="0">
                <a:solidFill>
                  <a:schemeClr val="bg1"/>
                </a:solidFill>
              </a:rPr>
              <a:t>“&gt;</a:t>
            </a:r>
            <a:r>
              <a:rPr lang="de-DE" sz="2400" b="1" dirty="0" err="1">
                <a:solidFill>
                  <a:schemeClr val="accent1"/>
                </a:solidFill>
              </a:rPr>
              <a:t>Number</a:t>
            </a:r>
            <a:r>
              <a:rPr lang="de-DE" sz="2400" b="1" dirty="0">
                <a:solidFill>
                  <a:schemeClr val="accent1"/>
                </a:solidFill>
              </a:rPr>
              <a:t> </a:t>
            </a:r>
            <a:r>
              <a:rPr lang="de-DE" sz="2400" b="1" dirty="0" err="1">
                <a:solidFill>
                  <a:schemeClr val="accent1"/>
                </a:solidFill>
              </a:rPr>
              <a:t>of</a:t>
            </a:r>
            <a:r>
              <a:rPr lang="de-DE" sz="2400" b="1" dirty="0">
                <a:solidFill>
                  <a:schemeClr val="accent1"/>
                </a:solidFill>
              </a:rPr>
              <a:t> </a:t>
            </a:r>
            <a:r>
              <a:rPr lang="de-DE" sz="2400" b="1" dirty="0" err="1">
                <a:solidFill>
                  <a:schemeClr val="accent1"/>
                </a:solidFill>
              </a:rPr>
              <a:t>files</a:t>
            </a:r>
            <a:r>
              <a:rPr lang="de-DE" sz="2400" b="1" dirty="0">
                <a:solidFill>
                  <a:schemeClr val="accent1"/>
                </a:solidFill>
              </a:rPr>
              <a:t>: </a:t>
            </a:r>
            <a:r>
              <a:rPr lang="de-DE" sz="2400" dirty="0">
                <a:solidFill>
                  <a:schemeClr val="bg1"/>
                </a:solidFill>
              </a:rPr>
              <a:t>&lt;/</a:t>
            </a:r>
            <a:r>
              <a:rPr lang="de-DE" sz="2400" dirty="0" err="1">
                <a:solidFill>
                  <a:schemeClr val="bg1"/>
                </a:solidFill>
              </a:rPr>
              <a:t>data</a:t>
            </a:r>
            <a:r>
              <a:rPr lang="de-DE" sz="2400" dirty="0" smtClean="0">
                <a:solidFill>
                  <a:schemeClr val="bg1"/>
                </a:solidFill>
              </a:rPr>
              <a:t>&gt;</a:t>
            </a:r>
            <a:endParaRPr lang="de-DE" sz="2400" dirty="0">
              <a:solidFill>
                <a:schemeClr val="bg1"/>
              </a:solidFill>
            </a:endParaRPr>
          </a:p>
          <a:p>
            <a:r>
              <a:rPr lang="de-DE" sz="2400" dirty="0" smtClean="0">
                <a:solidFill>
                  <a:schemeClr val="bg1"/>
                </a:solidFill>
              </a:rPr>
              <a:t>&lt;</a:t>
            </a:r>
            <a:r>
              <a:rPr lang="de-DE" sz="2400" dirty="0">
                <a:solidFill>
                  <a:schemeClr val="bg1"/>
                </a:solidFill>
              </a:rPr>
              <a:t>/</a:t>
            </a:r>
            <a:r>
              <a:rPr lang="de-DE" sz="2400" dirty="0" err="1">
                <a:solidFill>
                  <a:schemeClr val="bg1"/>
                </a:solidFill>
              </a:rPr>
              <a:t>rsrc</a:t>
            </a:r>
            <a:r>
              <a:rPr lang="de-DE" sz="2400" dirty="0">
                <a:solidFill>
                  <a:schemeClr val="bg1"/>
                </a:solidFill>
              </a:rPr>
              <a:t>&gt;</a:t>
            </a:r>
          </a:p>
        </p:txBody>
      </p:sp>
    </p:spTree>
    <p:extLst>
      <p:ext uri="{BB962C8B-B14F-4D97-AF65-F5344CB8AC3E}">
        <p14:creationId xmlns:p14="http://schemas.microsoft.com/office/powerpoint/2010/main" val="31923852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ITS 2.0 – The help</a:t>
            </a:r>
            <a:endParaRPr lang="en-GB" dirty="0">
              <a:solidFill>
                <a:srgbClr val="0000FF"/>
              </a:solidFill>
            </a:endParaRPr>
          </a:p>
        </p:txBody>
      </p:sp>
      <p:sp>
        <p:nvSpPr>
          <p:cNvPr id="4" name="Foliennummernplatzhalter 3"/>
          <p:cNvSpPr>
            <a:spLocks noGrp="1"/>
          </p:cNvSpPr>
          <p:nvPr>
            <p:ph type="sldNum" sz="quarter" idx="12"/>
          </p:nvPr>
        </p:nvSpPr>
        <p:spPr/>
        <p:txBody>
          <a:bodyPr/>
          <a:lstStyle/>
          <a:p>
            <a:fld id="{6107679D-4523-4B42-8569-51CD768CE35D}" type="slidenum">
              <a:rPr lang="en-GB" smtClean="0"/>
              <a:t>4</a:t>
            </a:fld>
            <a:endParaRPr lang="en-GB"/>
          </a:p>
        </p:txBody>
      </p:sp>
      <p:sp>
        <p:nvSpPr>
          <p:cNvPr id="9" name="Rechteck 8"/>
          <p:cNvSpPr/>
          <p:nvPr/>
        </p:nvSpPr>
        <p:spPr>
          <a:xfrm>
            <a:off x="512038" y="2333790"/>
            <a:ext cx="8898662" cy="461665"/>
          </a:xfrm>
          <a:prstGeom prst="rect">
            <a:avLst/>
          </a:prstGeom>
          <a:ln>
            <a:solidFill>
              <a:schemeClr val="tx1"/>
            </a:solidFill>
          </a:ln>
        </p:spPr>
        <p:txBody>
          <a:bodyPr wrap="square">
            <a:spAutoFit/>
          </a:bodyPr>
          <a:lstStyle/>
          <a:p>
            <a:endParaRPr lang="en-GB" sz="2400" dirty="0">
              <a:solidFill>
                <a:srgbClr val="000000"/>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969412288"/>
              </p:ext>
            </p:extLst>
          </p:nvPr>
        </p:nvGraphicFramePr>
        <p:xfrm>
          <a:off x="532221" y="1496809"/>
          <a:ext cx="8809751" cy="46168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16538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ITS 2.0 Basic principles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22378821"/>
              </p:ext>
            </p:extLst>
          </p:nvPr>
        </p:nvGraphicFramePr>
        <p:xfrm>
          <a:off x="532221" y="1509335"/>
          <a:ext cx="8859887" cy="46168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6107679D-4523-4B42-8569-51CD768CE35D}" type="slidenum">
              <a:rPr lang="en-GB" smtClean="0"/>
              <a:t>5</a:t>
            </a:fld>
            <a:endParaRPr lang="en-GB"/>
          </a:p>
        </p:txBody>
      </p:sp>
    </p:spTree>
    <p:extLst>
      <p:ext uri="{BB962C8B-B14F-4D97-AF65-F5344CB8AC3E}">
        <p14:creationId xmlns:p14="http://schemas.microsoft.com/office/powerpoint/2010/main" val="19290225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5373" y="369888"/>
            <a:ext cx="8990218" cy="1143000"/>
          </a:xfrm>
        </p:spPr>
        <p:txBody>
          <a:bodyPr>
            <a:normAutofit fontScale="90000"/>
          </a:bodyPr>
          <a:lstStyle/>
          <a:p>
            <a:r>
              <a:rPr lang="en-GB" dirty="0" smtClean="0"/>
              <a:t>1. Say important things:</a:t>
            </a:r>
            <a:br>
              <a:rPr lang="en-GB" dirty="0" smtClean="0"/>
            </a:br>
            <a:r>
              <a:rPr lang="en-GB" dirty="0" smtClean="0"/>
              <a:t>ITS 2.0 “data categories”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98173454"/>
              </p:ext>
            </p:extLst>
          </p:nvPr>
        </p:nvGraphicFramePr>
        <p:xfrm>
          <a:off x="574676" y="1568450"/>
          <a:ext cx="8807450" cy="4543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6107679D-4523-4B42-8569-51CD768CE35D}" type="slidenum">
              <a:rPr lang="en-GB" smtClean="0"/>
              <a:t>6</a:t>
            </a:fld>
            <a:endParaRPr lang="en-GB"/>
          </a:p>
        </p:txBody>
      </p:sp>
    </p:spTree>
    <p:extLst>
      <p:ext uri="{BB962C8B-B14F-4D97-AF65-F5344CB8AC3E}">
        <p14:creationId xmlns:p14="http://schemas.microsoft.com/office/powerpoint/2010/main" val="136605656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5373" y="417513"/>
            <a:ext cx="8990218" cy="1143000"/>
          </a:xfrm>
        </p:spPr>
        <p:txBody>
          <a:bodyPr>
            <a:normAutofit fontScale="90000"/>
          </a:bodyPr>
          <a:lstStyle/>
          <a:p>
            <a:r>
              <a:rPr lang="en-GB" dirty="0" smtClean="0"/>
              <a:t>2. About specific content:</a:t>
            </a:r>
            <a:br>
              <a:rPr lang="en-GB" dirty="0" smtClean="0"/>
            </a:br>
            <a:r>
              <a:rPr lang="en-GB" dirty="0" smtClean="0"/>
              <a:t>Content selection approaches</a:t>
            </a:r>
            <a:endParaRPr lang="en-GB" dirty="0"/>
          </a:p>
        </p:txBody>
      </p:sp>
      <p:sp>
        <p:nvSpPr>
          <p:cNvPr id="4" name="Foliennummernplatzhalter 3"/>
          <p:cNvSpPr>
            <a:spLocks noGrp="1"/>
          </p:cNvSpPr>
          <p:nvPr>
            <p:ph type="sldNum" sz="quarter" idx="12"/>
          </p:nvPr>
        </p:nvSpPr>
        <p:spPr/>
        <p:txBody>
          <a:bodyPr/>
          <a:lstStyle/>
          <a:p>
            <a:fld id="{6107679D-4523-4B42-8569-51CD768CE35D}" type="slidenum">
              <a:rPr lang="en-GB" smtClean="0"/>
              <a:t>7</a:t>
            </a:fld>
            <a:endParaRPr lang="en-GB"/>
          </a:p>
        </p:txBody>
      </p:sp>
      <p:sp>
        <p:nvSpPr>
          <p:cNvPr id="5" name="Rechteck 4"/>
          <p:cNvSpPr/>
          <p:nvPr/>
        </p:nvSpPr>
        <p:spPr>
          <a:xfrm>
            <a:off x="567966" y="4141083"/>
            <a:ext cx="8822466" cy="1938992"/>
          </a:xfrm>
          <a:prstGeom prst="rect">
            <a:avLst/>
          </a:prstGeom>
          <a:ln>
            <a:solidFill>
              <a:schemeClr val="tx1"/>
            </a:solidFill>
          </a:ln>
        </p:spPr>
        <p:txBody>
          <a:bodyPr wrap="square">
            <a:spAutoFit/>
          </a:bodyPr>
          <a:lstStyle/>
          <a:p>
            <a:r>
              <a:rPr lang="en-GB" sz="2000" dirty="0" smtClean="0">
                <a:solidFill>
                  <a:srgbClr val="000000"/>
                </a:solidFill>
              </a:rPr>
              <a:t>&lt;</a:t>
            </a:r>
            <a:r>
              <a:rPr lang="en-GB" sz="2000" dirty="0" err="1">
                <a:solidFill>
                  <a:srgbClr val="000000"/>
                </a:solidFill>
              </a:rPr>
              <a:t>rsrc</a:t>
            </a:r>
            <a:r>
              <a:rPr lang="en-GB" sz="2000" dirty="0" smtClean="0">
                <a:solidFill>
                  <a:srgbClr val="000000"/>
                </a:solidFill>
              </a:rPr>
              <a:t> ...&gt;</a:t>
            </a:r>
            <a:endParaRPr lang="en-GB" sz="2000" dirty="0">
              <a:solidFill>
                <a:srgbClr val="000000"/>
              </a:solidFill>
            </a:endParaRPr>
          </a:p>
          <a:p>
            <a:r>
              <a:rPr lang="en-GB" sz="2000" b="1" dirty="0" smtClean="0">
                <a:solidFill>
                  <a:srgbClr val="0070C0"/>
                </a:solidFill>
              </a:rPr>
              <a:t>&lt;</a:t>
            </a:r>
            <a:r>
              <a:rPr lang="en-GB" sz="2000" b="1" dirty="0" err="1">
                <a:solidFill>
                  <a:srgbClr val="0070C0"/>
                </a:solidFill>
              </a:rPr>
              <a:t>its:rules</a:t>
            </a:r>
            <a:r>
              <a:rPr lang="en-GB" sz="2000" b="1" dirty="0">
                <a:solidFill>
                  <a:srgbClr val="0070C0"/>
                </a:solidFill>
              </a:rPr>
              <a:t> </a:t>
            </a:r>
            <a:r>
              <a:rPr lang="en-GB" sz="2000" b="1" dirty="0" err="1">
                <a:solidFill>
                  <a:srgbClr val="0070C0"/>
                </a:solidFill>
              </a:rPr>
              <a:t>xmlns:its</a:t>
            </a:r>
            <a:r>
              <a:rPr lang="en-GB" sz="2000" b="1" dirty="0">
                <a:solidFill>
                  <a:srgbClr val="0070C0"/>
                </a:solidFill>
              </a:rPr>
              <a:t>="http://www.w3.org/2005/11/</a:t>
            </a:r>
            <a:r>
              <a:rPr lang="en-GB" sz="2000" b="1" dirty="0" smtClean="0">
                <a:solidFill>
                  <a:srgbClr val="0070C0"/>
                </a:solidFill>
              </a:rPr>
              <a:t>its" version="2.0"&gt;</a:t>
            </a:r>
            <a:endParaRPr lang="en-GB" sz="2000" b="1" dirty="0">
              <a:solidFill>
                <a:srgbClr val="0070C0"/>
              </a:solidFill>
            </a:endParaRPr>
          </a:p>
          <a:p>
            <a:r>
              <a:rPr lang="en-GB" sz="2000" b="1" dirty="0" smtClean="0">
                <a:solidFill>
                  <a:srgbClr val="0070C0"/>
                </a:solidFill>
              </a:rPr>
              <a:t> 	&lt;</a:t>
            </a:r>
            <a:r>
              <a:rPr lang="en-GB" sz="2000" b="1" dirty="0" err="1">
                <a:solidFill>
                  <a:srgbClr val="0070C0"/>
                </a:solidFill>
              </a:rPr>
              <a:t>its:translateRule</a:t>
            </a:r>
            <a:r>
              <a:rPr lang="en-GB" sz="2000" b="1" dirty="0">
                <a:solidFill>
                  <a:srgbClr val="0070C0"/>
                </a:solidFill>
              </a:rPr>
              <a:t> </a:t>
            </a:r>
            <a:r>
              <a:rPr lang="en-GB" sz="2000" b="1" u="sng" dirty="0">
                <a:solidFill>
                  <a:srgbClr val="0070C0"/>
                </a:solidFill>
              </a:rPr>
              <a:t>selector="//data"</a:t>
            </a:r>
            <a:r>
              <a:rPr lang="en-GB" sz="2000" b="1" dirty="0">
                <a:solidFill>
                  <a:srgbClr val="0070C0"/>
                </a:solidFill>
              </a:rPr>
              <a:t> translate="no"/&gt;</a:t>
            </a:r>
          </a:p>
          <a:p>
            <a:r>
              <a:rPr lang="en-GB" sz="2000" b="1" dirty="0" smtClean="0">
                <a:solidFill>
                  <a:srgbClr val="0070C0"/>
                </a:solidFill>
              </a:rPr>
              <a:t>&lt;</a:t>
            </a:r>
            <a:r>
              <a:rPr lang="en-GB" sz="2000" b="1" dirty="0">
                <a:solidFill>
                  <a:srgbClr val="0070C0"/>
                </a:solidFill>
              </a:rPr>
              <a:t>/</a:t>
            </a:r>
            <a:r>
              <a:rPr lang="en-GB" sz="2000" b="1" dirty="0" err="1">
                <a:solidFill>
                  <a:srgbClr val="0070C0"/>
                </a:solidFill>
              </a:rPr>
              <a:t>its:rules</a:t>
            </a:r>
            <a:r>
              <a:rPr lang="en-GB" sz="2000" b="1" dirty="0" smtClean="0">
                <a:solidFill>
                  <a:srgbClr val="0070C0"/>
                </a:solidFill>
              </a:rPr>
              <a:t>&gt;</a:t>
            </a:r>
            <a:endParaRPr lang="en-GB" sz="2000" dirty="0" smtClean="0">
              <a:solidFill>
                <a:srgbClr val="0070C0"/>
              </a:solidFill>
            </a:endParaRPr>
          </a:p>
          <a:p>
            <a:pPr lvl="1"/>
            <a:r>
              <a:rPr lang="en-GB" sz="2000" dirty="0" smtClean="0">
                <a:solidFill>
                  <a:srgbClr val="000000"/>
                </a:solidFill>
              </a:rPr>
              <a:t>&lt;data type="text" </a:t>
            </a:r>
            <a:r>
              <a:rPr lang="en-GB" sz="2000" b="1" dirty="0" err="1" smtClean="0">
                <a:solidFill>
                  <a:srgbClr val="FFC000"/>
                </a:solidFill>
              </a:rPr>
              <a:t>its:translate</a:t>
            </a:r>
            <a:r>
              <a:rPr lang="en-GB" sz="2000" b="1" dirty="0" smtClean="0">
                <a:solidFill>
                  <a:srgbClr val="FFC000"/>
                </a:solidFill>
              </a:rPr>
              <a:t>="yes"</a:t>
            </a:r>
            <a:r>
              <a:rPr lang="en-GB" sz="2000" b="1" dirty="0" smtClean="0">
                <a:solidFill>
                  <a:srgbClr val="000000"/>
                </a:solidFill>
              </a:rPr>
              <a:t>&gt;</a:t>
            </a:r>
            <a:r>
              <a:rPr lang="en-GB" sz="2000" dirty="0" smtClean="0">
                <a:solidFill>
                  <a:srgbClr val="000000"/>
                </a:solidFill>
              </a:rPr>
              <a:t>Cancel&lt;/data&gt;</a:t>
            </a:r>
          </a:p>
          <a:p>
            <a:pPr lvl="1"/>
            <a:r>
              <a:rPr lang="en-GB" sz="2000" dirty="0" smtClean="0">
                <a:solidFill>
                  <a:srgbClr val="000000"/>
                </a:solidFill>
              </a:rPr>
              <a:t>&lt;</a:t>
            </a:r>
            <a:r>
              <a:rPr lang="en-GB" sz="2000" dirty="0">
                <a:solidFill>
                  <a:srgbClr val="000000"/>
                </a:solidFill>
              </a:rPr>
              <a:t>data type="position"&gt;60,40&lt;/data</a:t>
            </a:r>
            <a:r>
              <a:rPr lang="en-GB" sz="2000" dirty="0" smtClean="0">
                <a:solidFill>
                  <a:srgbClr val="000000"/>
                </a:solidFill>
              </a:rPr>
              <a:t>&gt; ...</a:t>
            </a:r>
            <a:r>
              <a:rPr lang="en-GB" sz="2000" dirty="0">
                <a:solidFill>
                  <a:srgbClr val="000000"/>
                </a:solidFill>
              </a:rPr>
              <a:t> </a:t>
            </a:r>
            <a:r>
              <a:rPr lang="en-GB" sz="2000" dirty="0" smtClean="0">
                <a:solidFill>
                  <a:srgbClr val="000000"/>
                </a:solidFill>
              </a:rPr>
              <a:t>&lt;</a:t>
            </a:r>
            <a:r>
              <a:rPr lang="en-GB" sz="2000" dirty="0">
                <a:solidFill>
                  <a:srgbClr val="000000"/>
                </a:solidFill>
              </a:rPr>
              <a:t>/</a:t>
            </a:r>
            <a:r>
              <a:rPr lang="en-GB" sz="2000" dirty="0" err="1">
                <a:solidFill>
                  <a:srgbClr val="000000"/>
                </a:solidFill>
              </a:rPr>
              <a:t>rsrc</a:t>
            </a:r>
            <a:r>
              <a:rPr lang="en-GB" sz="2000" dirty="0" smtClean="0">
                <a:solidFill>
                  <a:srgbClr val="000000"/>
                </a:solidFill>
              </a:rPr>
              <a:t>&gt;</a:t>
            </a:r>
            <a:endParaRPr lang="en-GB" sz="2000" dirty="0">
              <a:solidFill>
                <a:srgbClr val="000000"/>
              </a:solidFill>
            </a:endParaRPr>
          </a:p>
        </p:txBody>
      </p:sp>
      <p:graphicFrame>
        <p:nvGraphicFramePr>
          <p:cNvPr id="3" name="Diagram 2"/>
          <p:cNvGraphicFramePr/>
          <p:nvPr>
            <p:extLst>
              <p:ext uri="{D42A27DB-BD31-4B8C-83A1-F6EECF244321}">
                <p14:modId xmlns:p14="http://schemas.microsoft.com/office/powerpoint/2010/main" val="2438296599"/>
              </p:ext>
            </p:extLst>
          </p:nvPr>
        </p:nvGraphicFramePr>
        <p:xfrm>
          <a:off x="542914" y="2868459"/>
          <a:ext cx="8822466" cy="1351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4" name="Diagram 13"/>
          <p:cNvGraphicFramePr/>
          <p:nvPr>
            <p:extLst>
              <p:ext uri="{D42A27DB-BD31-4B8C-83A1-F6EECF244321}">
                <p14:modId xmlns:p14="http://schemas.microsoft.com/office/powerpoint/2010/main" val="4263029102"/>
              </p:ext>
            </p:extLst>
          </p:nvPr>
        </p:nvGraphicFramePr>
        <p:xfrm>
          <a:off x="567966" y="1610650"/>
          <a:ext cx="8797414" cy="130794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0741914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3. In a standard way (1/2)</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71102226"/>
              </p:ext>
            </p:extLst>
          </p:nvPr>
        </p:nvGraphicFramePr>
        <p:xfrm>
          <a:off x="626302" y="1600200"/>
          <a:ext cx="8709242" cy="45500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6107679D-4523-4B42-8569-51CD768CE35D}" type="slidenum">
              <a:rPr lang="en-GB" smtClean="0"/>
              <a:t>8</a:t>
            </a:fld>
            <a:endParaRPr lang="en-GB"/>
          </a:p>
        </p:txBody>
      </p:sp>
    </p:spTree>
    <p:extLst>
      <p:ext uri="{BB962C8B-B14F-4D97-AF65-F5344CB8AC3E}">
        <p14:creationId xmlns:p14="http://schemas.microsoft.com/office/powerpoint/2010/main" val="356250686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3. In a standard way (2/2)</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28144498"/>
              </p:ext>
            </p:extLst>
          </p:nvPr>
        </p:nvGraphicFramePr>
        <p:xfrm>
          <a:off x="495300" y="1565754"/>
          <a:ext cx="8915400" cy="4602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6107679D-4523-4B42-8569-51CD768CE35D}" type="slidenum">
              <a:rPr lang="en-GB" smtClean="0"/>
              <a:t>9</a:t>
            </a:fld>
            <a:endParaRPr lang="en-GB"/>
          </a:p>
        </p:txBody>
      </p:sp>
    </p:spTree>
    <p:extLst>
      <p:ext uri="{BB962C8B-B14F-4D97-AF65-F5344CB8AC3E}">
        <p14:creationId xmlns:p14="http://schemas.microsoft.com/office/powerpoint/2010/main" val="360614702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1051</Words>
  <Application>Microsoft Macintosh PowerPoint</Application>
  <PresentationFormat>A4-Papier (210x297 mm)</PresentationFormat>
  <Paragraphs>142</Paragraphs>
  <Slides>15</Slides>
  <Notes>0</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Office Theme</vt:lpstr>
      <vt:lpstr>ITS 2.0 Bird’s Eye View &amp; Why 1.0 was not enough &amp; Motivation for Showcase</vt:lpstr>
      <vt:lpstr>Multilingual content production</vt:lpstr>
      <vt:lpstr>Multilingual content production needs help</vt:lpstr>
      <vt:lpstr>ITS 2.0 – The help</vt:lpstr>
      <vt:lpstr>ITS 2.0 Basic principles</vt:lpstr>
      <vt:lpstr>1. Say important things: ITS 2.0 “data categories”</vt:lpstr>
      <vt:lpstr>2. About specific content: Content selection approaches</vt:lpstr>
      <vt:lpstr>3. In a standard way (1/2)</vt:lpstr>
      <vt:lpstr>3. In a standard way (2/2)</vt:lpstr>
      <vt:lpstr>Why ITS 2.0 (1/2)</vt:lpstr>
      <vt:lpstr>Why ITS 2.0 (2/2)</vt:lpstr>
      <vt:lpstr>Example: MT Confidence</vt:lpstr>
      <vt:lpstr>Example: Locale Filter</vt:lpstr>
      <vt:lpstr>Example: Localization Quality Issue</vt:lpstr>
      <vt:lpstr>Why a showcase?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Arle Lommel</dc:creator>
  <cp:lastModifiedBy>Felix Sasaki lokaler Adminaccount</cp:lastModifiedBy>
  <cp:revision>187</cp:revision>
  <dcterms:created xsi:type="dcterms:W3CDTF">2012-12-03T11:51:30Z</dcterms:created>
  <dcterms:modified xsi:type="dcterms:W3CDTF">2013-06-18T07:43:54Z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-695890806</vt:i4>
  </property>
  <property fmtid="{D5CDD505-2E9C-101B-9397-08002B2CF9AE}" pid="3" name="_NewReviewCycle">
    <vt:lpwstr/>
  </property>
  <property fmtid="{D5CDD505-2E9C-101B-9397-08002B2CF9AE}" pid="4" name="_EmailSubject">
    <vt:lpwstr>18 Juni - ITS Birds Eye view</vt:lpwstr>
  </property>
  <property fmtid="{D5CDD505-2E9C-101B-9397-08002B2CF9AE}" pid="5" name="_AuthorEmail">
    <vt:lpwstr>christian.lieske@sap.com</vt:lpwstr>
  </property>
  <property fmtid="{D5CDD505-2E9C-101B-9397-08002B2CF9AE}" pid="6" name="_AuthorEmailDisplayName">
    <vt:lpwstr>Lieske, Christian</vt:lpwstr>
  </property>
  <property fmtid="{D5CDD505-2E9C-101B-9397-08002B2CF9AE}" pid="7" name="_PreviousAdHocReviewCycleID">
    <vt:i4>-963340422</vt:i4>
  </property>
</Properties>
</file>