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11"/>
  </p:notesMasterIdLst>
  <p:sldIdLst>
    <p:sldId id="280" r:id="rId3"/>
    <p:sldId id="257" r:id="rId4"/>
    <p:sldId id="258" r:id="rId5"/>
    <p:sldId id="277" r:id="rId6"/>
    <p:sldId id="278" r:id="rId7"/>
    <p:sldId id="261" r:id="rId8"/>
    <p:sldId id="279" r:id="rId9"/>
    <p:sldId id="272" r:id="rId10"/>
  </p:sldIdLst>
  <p:sldSz cx="9906000" cy="6858000" type="A4"/>
  <p:notesSz cx="6858000" cy="9144000"/>
  <p:defaultTextStyle>
    <a:defPPr>
      <a:defRPr lang="en-US"/>
    </a:defPPr>
    <a:lvl1pPr marL="0" algn="l" defTabSz="4787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748" algn="l" defTabSz="4787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496" algn="l" defTabSz="4787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244" algn="l" defTabSz="4787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4992" algn="l" defTabSz="4787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3739" algn="l" defTabSz="4787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2488" algn="l" defTabSz="4787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1235" algn="l" defTabSz="4787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29984" algn="l" defTabSz="4787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elix Sasaki lokaler Adminaccount" initials="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696" y="-11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hyperlink" Target="http://lists.w3.org/Archives/Public/public-i18n-its-ig" TargetMode="External"/><Relationship Id="rId2" Type="http://schemas.openxmlformats.org/officeDocument/2006/relationships/hyperlink" Target="http://www.multilingualweb.eu/" TargetMode="External"/><Relationship Id="rId3" Type="http://schemas.openxmlformats.org/officeDocument/2006/relationships/hyperlink" Target="http://www.w3.org/International/multilingualweb/lt/wiki/images/2/20/Its2-birds-eye-view.pptx" TargetMode="External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hyperlink" Target="http://www.w3.org/International/multilingualweb/lt/wiki/images/2/20/Its2-birds-eye-view.pptx" TargetMode="External"/><Relationship Id="rId2" Type="http://schemas.openxmlformats.org/officeDocument/2006/relationships/hyperlink" Target="http://lists.w3.org/Archives/Public/public-i18n-its-ig" TargetMode="External"/><Relationship Id="rId3" Type="http://schemas.openxmlformats.org/officeDocument/2006/relationships/hyperlink" Target="http://www.multilingualweb.eu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9198A7-C803-44B2-95A0-005128DE225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170CCFB-68B0-4228-9556-5151001EB740}">
      <dgm:prSet/>
      <dgm:spPr/>
      <dgm:t>
        <a:bodyPr/>
        <a:lstStyle/>
        <a:p>
          <a:pPr rtl="0"/>
          <a:r>
            <a:rPr lang="en-GB" dirty="0" smtClean="0"/>
            <a:t>Imperative for society and business</a:t>
          </a:r>
          <a:endParaRPr lang="en-US" dirty="0"/>
        </a:p>
      </dgm:t>
    </dgm:pt>
    <dgm:pt modelId="{459FD71F-F1C7-4A6F-BEE9-C4DF54333B24}" type="parTrans" cxnId="{2CEE018E-9431-4A1C-82A1-9AEADE493969}">
      <dgm:prSet/>
      <dgm:spPr/>
      <dgm:t>
        <a:bodyPr/>
        <a:lstStyle/>
        <a:p>
          <a:endParaRPr lang="en-US"/>
        </a:p>
      </dgm:t>
    </dgm:pt>
    <dgm:pt modelId="{F4AC2C47-3AEC-4B1B-A03C-6DCBB6AD0849}" type="sibTrans" cxnId="{2CEE018E-9431-4A1C-82A1-9AEADE493969}">
      <dgm:prSet/>
      <dgm:spPr/>
      <dgm:t>
        <a:bodyPr/>
        <a:lstStyle/>
        <a:p>
          <a:endParaRPr lang="en-US"/>
        </a:p>
      </dgm:t>
    </dgm:pt>
    <dgm:pt modelId="{B39205B3-881E-4B8F-AABD-A351A3BC8280}">
      <dgm:prSet/>
      <dgm:spPr/>
      <dgm:t>
        <a:bodyPr/>
        <a:lstStyle/>
        <a:p>
          <a:pPr rtl="0"/>
          <a:r>
            <a:rPr lang="en-GB" dirty="0" smtClean="0">
              <a:solidFill>
                <a:schemeClr val="bg1"/>
              </a:solidFill>
            </a:rPr>
            <a:t>Enable participation</a:t>
          </a:r>
          <a:endParaRPr lang="en-US" dirty="0">
            <a:solidFill>
              <a:schemeClr val="bg1"/>
            </a:solidFill>
          </a:endParaRPr>
        </a:p>
      </dgm:t>
    </dgm:pt>
    <dgm:pt modelId="{E7554699-95DA-4736-A02F-A92E2F362C25}" type="parTrans" cxnId="{68E7843D-6DC3-4572-BA85-525FFA274F9B}">
      <dgm:prSet/>
      <dgm:spPr/>
      <dgm:t>
        <a:bodyPr/>
        <a:lstStyle/>
        <a:p>
          <a:endParaRPr lang="en-US"/>
        </a:p>
      </dgm:t>
    </dgm:pt>
    <dgm:pt modelId="{6D084F1A-5644-42B0-A3AD-085B0469DD97}" type="sibTrans" cxnId="{68E7843D-6DC3-4572-BA85-525FFA274F9B}">
      <dgm:prSet/>
      <dgm:spPr/>
      <dgm:t>
        <a:bodyPr/>
        <a:lstStyle/>
        <a:p>
          <a:endParaRPr lang="en-US"/>
        </a:p>
      </dgm:t>
    </dgm:pt>
    <dgm:pt modelId="{008987B6-0DDA-4321-BA2F-A01DFC64A8BE}">
      <dgm:prSet/>
      <dgm:spPr/>
      <dgm:t>
        <a:bodyPr/>
        <a:lstStyle/>
        <a:p>
          <a:pPr rtl="0"/>
          <a:r>
            <a:rPr lang="en-GB" dirty="0" smtClean="0">
              <a:solidFill>
                <a:schemeClr val="bg1"/>
              </a:solidFill>
            </a:rPr>
            <a:t>Meet requirements</a:t>
          </a:r>
          <a:endParaRPr lang="en-US" dirty="0">
            <a:solidFill>
              <a:schemeClr val="bg1"/>
            </a:solidFill>
          </a:endParaRPr>
        </a:p>
      </dgm:t>
    </dgm:pt>
    <dgm:pt modelId="{CFEDE9C4-C9E5-453C-8810-7C77E8D32A93}" type="parTrans" cxnId="{EFDF3D19-365D-41F7-94E4-3708DECCB782}">
      <dgm:prSet/>
      <dgm:spPr/>
      <dgm:t>
        <a:bodyPr/>
        <a:lstStyle/>
        <a:p>
          <a:endParaRPr lang="en-US"/>
        </a:p>
      </dgm:t>
    </dgm:pt>
    <dgm:pt modelId="{B4F6125A-56FF-41BE-835B-9192C8A66A2F}" type="sibTrans" cxnId="{EFDF3D19-365D-41F7-94E4-3708DECCB782}">
      <dgm:prSet/>
      <dgm:spPr/>
      <dgm:t>
        <a:bodyPr/>
        <a:lstStyle/>
        <a:p>
          <a:endParaRPr lang="en-US"/>
        </a:p>
      </dgm:t>
    </dgm:pt>
    <dgm:pt modelId="{6B9373E1-706F-4A9D-8DF5-625903E649A6}">
      <dgm:prSet/>
      <dgm:spPr/>
      <dgm:t>
        <a:bodyPr/>
        <a:lstStyle/>
        <a:p>
          <a:pPr rtl="0"/>
          <a:r>
            <a:rPr lang="en-GB" dirty="0" smtClean="0">
              <a:solidFill>
                <a:schemeClr val="bg1"/>
              </a:solidFill>
            </a:rPr>
            <a:t>Maximize market share</a:t>
          </a:r>
          <a:endParaRPr lang="en-US" dirty="0">
            <a:solidFill>
              <a:schemeClr val="bg1"/>
            </a:solidFill>
          </a:endParaRPr>
        </a:p>
      </dgm:t>
    </dgm:pt>
    <dgm:pt modelId="{8A807181-5C84-4E33-9315-C9D4AA767145}" type="parTrans" cxnId="{6FFE0D0F-6AF0-46F5-B4A1-4DF49C12A806}">
      <dgm:prSet/>
      <dgm:spPr/>
      <dgm:t>
        <a:bodyPr/>
        <a:lstStyle/>
        <a:p>
          <a:endParaRPr lang="en-US"/>
        </a:p>
      </dgm:t>
    </dgm:pt>
    <dgm:pt modelId="{BE6F15F0-E5D4-4FB2-8B61-1EE097E9D088}" type="sibTrans" cxnId="{6FFE0D0F-6AF0-46F5-B4A1-4DF49C12A806}">
      <dgm:prSet/>
      <dgm:spPr/>
      <dgm:t>
        <a:bodyPr/>
        <a:lstStyle/>
        <a:p>
          <a:endParaRPr lang="en-US"/>
        </a:p>
      </dgm:t>
    </dgm:pt>
    <dgm:pt modelId="{C88B74AE-8F6F-49EB-B728-B6332EC1182B}">
      <dgm:prSet/>
      <dgm:spPr/>
      <dgm:t>
        <a:bodyPr/>
        <a:lstStyle/>
        <a:p>
          <a:pPr rtl="0"/>
          <a:r>
            <a:rPr lang="en-GB" dirty="0" smtClean="0">
              <a:solidFill>
                <a:schemeClr val="tx1"/>
              </a:solidFill>
            </a:rPr>
            <a:t>Relevant</a:t>
          </a:r>
          <a:endParaRPr lang="en-US" dirty="0">
            <a:solidFill>
              <a:schemeClr val="tx1"/>
            </a:solidFill>
          </a:endParaRPr>
        </a:p>
      </dgm:t>
    </dgm:pt>
    <dgm:pt modelId="{49F0485C-1C39-4945-9D5E-F3EA1F4F498A}" type="parTrans" cxnId="{2AAA6153-2179-4666-90A0-DE64AE0B79CF}">
      <dgm:prSet/>
      <dgm:spPr/>
      <dgm:t>
        <a:bodyPr/>
        <a:lstStyle/>
        <a:p>
          <a:endParaRPr lang="en-US"/>
        </a:p>
      </dgm:t>
    </dgm:pt>
    <dgm:pt modelId="{08A9448A-FF99-4B7D-A7ED-F36C69702DDF}" type="sibTrans" cxnId="{2AAA6153-2179-4666-90A0-DE64AE0B79CF}">
      <dgm:prSet/>
      <dgm:spPr/>
      <dgm:t>
        <a:bodyPr/>
        <a:lstStyle/>
        <a:p>
          <a:endParaRPr lang="en-US"/>
        </a:p>
      </dgm:t>
    </dgm:pt>
    <dgm:pt modelId="{BE963BF7-36E2-4421-9D5B-E1A6BD43FBE1}">
      <dgm:prSet/>
      <dgm:spPr/>
      <dgm:t>
        <a:bodyPr/>
        <a:lstStyle/>
        <a:p>
          <a:pPr rtl="0"/>
          <a:r>
            <a:rPr lang="en-GB" dirty="0" smtClean="0">
              <a:solidFill>
                <a:schemeClr val="bg1"/>
              </a:solidFill>
            </a:rPr>
            <a:t>18 billion Euro are spend</a:t>
          </a:r>
          <a:endParaRPr lang="en-US" dirty="0">
            <a:solidFill>
              <a:schemeClr val="bg1"/>
            </a:solidFill>
          </a:endParaRPr>
        </a:p>
      </dgm:t>
    </dgm:pt>
    <dgm:pt modelId="{441B7944-2B2B-4DA9-B172-46F7E45F2644}" type="parTrans" cxnId="{C66424CE-862C-4EE0-95E5-DA8E9DBB2FE6}">
      <dgm:prSet/>
      <dgm:spPr/>
      <dgm:t>
        <a:bodyPr/>
        <a:lstStyle/>
        <a:p>
          <a:endParaRPr lang="en-US"/>
        </a:p>
      </dgm:t>
    </dgm:pt>
    <dgm:pt modelId="{ACA25510-E658-4354-841A-201EB826EC66}" type="sibTrans" cxnId="{C66424CE-862C-4EE0-95E5-DA8E9DBB2FE6}">
      <dgm:prSet/>
      <dgm:spPr/>
      <dgm:t>
        <a:bodyPr/>
        <a:lstStyle/>
        <a:p>
          <a:endParaRPr lang="en-US"/>
        </a:p>
      </dgm:t>
    </dgm:pt>
    <dgm:pt modelId="{28E7E1B0-A9C1-483C-A4F4-4D313FE6AC58}">
      <dgm:prSet/>
      <dgm:spPr/>
      <dgm:t>
        <a:bodyPr/>
        <a:lstStyle/>
        <a:p>
          <a:pPr rtl="0"/>
          <a:r>
            <a:rPr lang="en-GB" dirty="0" smtClean="0">
              <a:solidFill>
                <a:schemeClr val="bg1"/>
              </a:solidFill>
            </a:rPr>
            <a:t>3.6 billion Euro could be saved</a:t>
          </a:r>
          <a:endParaRPr lang="en-US" dirty="0">
            <a:solidFill>
              <a:schemeClr val="bg1"/>
            </a:solidFill>
          </a:endParaRPr>
        </a:p>
      </dgm:t>
    </dgm:pt>
    <dgm:pt modelId="{599F5A6F-624F-412E-AAD9-1EA08B8868C3}" type="parTrans" cxnId="{B401984A-A3A1-48A2-BDA2-CABD75C90E28}">
      <dgm:prSet/>
      <dgm:spPr/>
      <dgm:t>
        <a:bodyPr/>
        <a:lstStyle/>
        <a:p>
          <a:endParaRPr lang="en-US"/>
        </a:p>
      </dgm:t>
    </dgm:pt>
    <dgm:pt modelId="{DFB98DAF-C3A1-4627-9FF1-011980909C73}" type="sibTrans" cxnId="{B401984A-A3A1-48A2-BDA2-CABD75C90E28}">
      <dgm:prSet/>
      <dgm:spPr/>
      <dgm:t>
        <a:bodyPr/>
        <a:lstStyle/>
        <a:p>
          <a:endParaRPr lang="en-US"/>
        </a:p>
      </dgm:t>
    </dgm:pt>
    <dgm:pt modelId="{7C3B11E5-1851-44FB-A375-CCA4F3A7912D}" type="pres">
      <dgm:prSet presAssocID="{1C9198A7-C803-44B2-95A0-005128DE225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29DE33-A938-46B9-8C0E-4A6101A67514}" type="pres">
      <dgm:prSet presAssocID="{7170CCFB-68B0-4228-9556-5151001EB74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C0AFE1-6DE2-439E-9CCA-2D7F9E32EC1E}" type="pres">
      <dgm:prSet presAssocID="{7170CCFB-68B0-4228-9556-5151001EB740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4CE01-59FE-4110-BD0E-825B97D1DF0D}" type="pres">
      <dgm:prSet presAssocID="{C88B74AE-8F6F-49EB-B728-B6332EC1182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5AB0C-2BB5-45A6-90A7-9EF5AAF0F964}" type="pres">
      <dgm:prSet presAssocID="{C88B74AE-8F6F-49EB-B728-B6332EC1182B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714D4D-5800-4372-82EE-59D164A7D467}" type="presOf" srcId="{1C9198A7-C803-44B2-95A0-005128DE2255}" destId="{7C3B11E5-1851-44FB-A375-CCA4F3A7912D}" srcOrd="0" destOrd="0" presId="urn:microsoft.com/office/officeart/2005/8/layout/vList2"/>
    <dgm:cxn modelId="{EFDF3D19-365D-41F7-94E4-3708DECCB782}" srcId="{7170CCFB-68B0-4228-9556-5151001EB740}" destId="{008987B6-0DDA-4321-BA2F-A01DFC64A8BE}" srcOrd="1" destOrd="0" parTransId="{CFEDE9C4-C9E5-453C-8810-7C77E8D32A93}" sibTransId="{B4F6125A-56FF-41BE-835B-9192C8A66A2F}"/>
    <dgm:cxn modelId="{0FAA0712-8EB0-4963-89BE-A0345BC345B2}" type="presOf" srcId="{B39205B3-881E-4B8F-AABD-A351A3BC8280}" destId="{FBC0AFE1-6DE2-439E-9CCA-2D7F9E32EC1E}" srcOrd="0" destOrd="0" presId="urn:microsoft.com/office/officeart/2005/8/layout/vList2"/>
    <dgm:cxn modelId="{2CEE018E-9431-4A1C-82A1-9AEADE493969}" srcId="{1C9198A7-C803-44B2-95A0-005128DE2255}" destId="{7170CCFB-68B0-4228-9556-5151001EB740}" srcOrd="0" destOrd="0" parTransId="{459FD71F-F1C7-4A6F-BEE9-C4DF54333B24}" sibTransId="{F4AC2C47-3AEC-4B1B-A03C-6DCBB6AD0849}"/>
    <dgm:cxn modelId="{B401984A-A3A1-48A2-BDA2-CABD75C90E28}" srcId="{C88B74AE-8F6F-49EB-B728-B6332EC1182B}" destId="{28E7E1B0-A9C1-483C-A4F4-4D313FE6AC58}" srcOrd="1" destOrd="0" parTransId="{599F5A6F-624F-412E-AAD9-1EA08B8868C3}" sibTransId="{DFB98DAF-C3A1-4627-9FF1-011980909C73}"/>
    <dgm:cxn modelId="{68E7843D-6DC3-4572-BA85-525FFA274F9B}" srcId="{7170CCFB-68B0-4228-9556-5151001EB740}" destId="{B39205B3-881E-4B8F-AABD-A351A3BC8280}" srcOrd="0" destOrd="0" parTransId="{E7554699-95DA-4736-A02F-A92E2F362C25}" sibTransId="{6D084F1A-5644-42B0-A3AD-085B0469DD97}"/>
    <dgm:cxn modelId="{2AAA6153-2179-4666-90A0-DE64AE0B79CF}" srcId="{1C9198A7-C803-44B2-95A0-005128DE2255}" destId="{C88B74AE-8F6F-49EB-B728-B6332EC1182B}" srcOrd="1" destOrd="0" parTransId="{49F0485C-1C39-4945-9D5E-F3EA1F4F498A}" sibTransId="{08A9448A-FF99-4B7D-A7ED-F36C69702DDF}"/>
    <dgm:cxn modelId="{C70D367D-0286-4E64-9A71-50A01FFF9EF2}" type="presOf" srcId="{C88B74AE-8F6F-49EB-B728-B6332EC1182B}" destId="{0234CE01-59FE-4110-BD0E-825B97D1DF0D}" srcOrd="0" destOrd="0" presId="urn:microsoft.com/office/officeart/2005/8/layout/vList2"/>
    <dgm:cxn modelId="{C66424CE-862C-4EE0-95E5-DA8E9DBB2FE6}" srcId="{C88B74AE-8F6F-49EB-B728-B6332EC1182B}" destId="{BE963BF7-36E2-4421-9D5B-E1A6BD43FBE1}" srcOrd="0" destOrd="0" parTransId="{441B7944-2B2B-4DA9-B172-46F7E45F2644}" sibTransId="{ACA25510-E658-4354-841A-201EB826EC66}"/>
    <dgm:cxn modelId="{C594F95A-8FC0-40E6-9BBF-7D7784186D7D}" type="presOf" srcId="{008987B6-0DDA-4321-BA2F-A01DFC64A8BE}" destId="{FBC0AFE1-6DE2-439E-9CCA-2D7F9E32EC1E}" srcOrd="0" destOrd="1" presId="urn:microsoft.com/office/officeart/2005/8/layout/vList2"/>
    <dgm:cxn modelId="{59AD221D-04C5-4ECC-AB8E-69FD20CD65E0}" type="presOf" srcId="{BE963BF7-36E2-4421-9D5B-E1A6BD43FBE1}" destId="{55A5AB0C-2BB5-45A6-90A7-9EF5AAF0F964}" srcOrd="0" destOrd="0" presId="urn:microsoft.com/office/officeart/2005/8/layout/vList2"/>
    <dgm:cxn modelId="{6FFE0D0F-6AF0-46F5-B4A1-4DF49C12A806}" srcId="{7170CCFB-68B0-4228-9556-5151001EB740}" destId="{6B9373E1-706F-4A9D-8DF5-625903E649A6}" srcOrd="2" destOrd="0" parTransId="{8A807181-5C84-4E33-9315-C9D4AA767145}" sibTransId="{BE6F15F0-E5D4-4FB2-8B61-1EE097E9D088}"/>
    <dgm:cxn modelId="{6FF10A6C-5BFC-41E8-85EA-2481316710C6}" type="presOf" srcId="{7170CCFB-68B0-4228-9556-5151001EB740}" destId="{EE29DE33-A938-46B9-8C0E-4A6101A67514}" srcOrd="0" destOrd="0" presId="urn:microsoft.com/office/officeart/2005/8/layout/vList2"/>
    <dgm:cxn modelId="{238A8C85-AF04-4785-961A-10D9369670A6}" type="presOf" srcId="{6B9373E1-706F-4A9D-8DF5-625903E649A6}" destId="{FBC0AFE1-6DE2-439E-9CCA-2D7F9E32EC1E}" srcOrd="0" destOrd="2" presId="urn:microsoft.com/office/officeart/2005/8/layout/vList2"/>
    <dgm:cxn modelId="{C98BC496-CA0A-4382-8ADD-D060C09B4BEE}" type="presOf" srcId="{28E7E1B0-A9C1-483C-A4F4-4D313FE6AC58}" destId="{55A5AB0C-2BB5-45A6-90A7-9EF5AAF0F964}" srcOrd="0" destOrd="1" presId="urn:microsoft.com/office/officeart/2005/8/layout/vList2"/>
    <dgm:cxn modelId="{14347E01-4C63-41F5-A19B-E880AAD01391}" type="presParOf" srcId="{7C3B11E5-1851-44FB-A375-CCA4F3A7912D}" destId="{EE29DE33-A938-46B9-8C0E-4A6101A67514}" srcOrd="0" destOrd="0" presId="urn:microsoft.com/office/officeart/2005/8/layout/vList2"/>
    <dgm:cxn modelId="{20E58570-7CA1-4E2A-9E43-9AAACEF11894}" type="presParOf" srcId="{7C3B11E5-1851-44FB-A375-CCA4F3A7912D}" destId="{FBC0AFE1-6DE2-439E-9CCA-2D7F9E32EC1E}" srcOrd="1" destOrd="0" presId="urn:microsoft.com/office/officeart/2005/8/layout/vList2"/>
    <dgm:cxn modelId="{E0D595E0-FCB4-4860-B5A2-919726BC58BF}" type="presParOf" srcId="{7C3B11E5-1851-44FB-A375-CCA4F3A7912D}" destId="{0234CE01-59FE-4110-BD0E-825B97D1DF0D}" srcOrd="2" destOrd="0" presId="urn:microsoft.com/office/officeart/2005/8/layout/vList2"/>
    <dgm:cxn modelId="{491262F7-3927-489D-97A4-D1DF686EAC67}" type="presParOf" srcId="{7C3B11E5-1851-44FB-A375-CCA4F3A7912D}" destId="{55A5AB0C-2BB5-45A6-90A7-9EF5AAF0F96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750FD5-7CCF-402E-B03F-16986C95B1A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C386C9-951C-4A26-8FEF-A4D4F753B1C2}">
      <dgm:prSet/>
      <dgm:spPr/>
      <dgm:t>
        <a:bodyPr/>
        <a:lstStyle/>
        <a:p>
          <a:pPr rtl="0"/>
          <a:r>
            <a:rPr lang="en-GB" noProof="0" smtClean="0"/>
            <a:t>Most visible channel, and important set of base technologies</a:t>
          </a:r>
          <a:endParaRPr lang="en-GB" noProof="0"/>
        </a:p>
      </dgm:t>
    </dgm:pt>
    <dgm:pt modelId="{1227BBE1-6E29-44A6-9F10-7E2DB9DCB15F}" type="parTrans" cxnId="{2D1DF273-1ECF-4BF4-8D4B-48B8B48AAE58}">
      <dgm:prSet/>
      <dgm:spPr/>
      <dgm:t>
        <a:bodyPr/>
        <a:lstStyle/>
        <a:p>
          <a:endParaRPr lang="en-US"/>
        </a:p>
      </dgm:t>
    </dgm:pt>
    <dgm:pt modelId="{780461FC-B9F1-49BA-94D5-CA5BE1F381A3}" type="sibTrans" cxnId="{2D1DF273-1ECF-4BF4-8D4B-48B8B48AAE58}">
      <dgm:prSet/>
      <dgm:spPr/>
      <dgm:t>
        <a:bodyPr/>
        <a:lstStyle/>
        <a:p>
          <a:endParaRPr lang="en-US"/>
        </a:p>
      </dgm:t>
    </dgm:pt>
    <dgm:pt modelId="{21EB4DFC-5E9A-4F32-B9DB-C39A5325D3B3}">
      <dgm:prSet/>
      <dgm:spPr/>
      <dgm:t>
        <a:bodyPr/>
        <a:lstStyle/>
        <a:p>
          <a:pPr rtl="0"/>
          <a:r>
            <a:rPr lang="en-GB" noProof="0" smtClean="0"/>
            <a:t>Technologies/standards such as HTML5 from e.g. World Wide Web consortium (W3C) are stewards</a:t>
          </a:r>
          <a:endParaRPr lang="en-GB" noProof="0"/>
        </a:p>
      </dgm:t>
    </dgm:pt>
    <dgm:pt modelId="{23FEDA55-31E2-40FC-9E01-CFFE825ECA4B}" type="parTrans" cxnId="{A4E7D7A9-62CF-4A29-8C1A-9262E1FB4BF8}">
      <dgm:prSet/>
      <dgm:spPr/>
      <dgm:t>
        <a:bodyPr/>
        <a:lstStyle/>
        <a:p>
          <a:endParaRPr lang="en-US"/>
        </a:p>
      </dgm:t>
    </dgm:pt>
    <dgm:pt modelId="{58E35DA2-F16C-4C50-9584-F1AFFF655987}" type="sibTrans" cxnId="{A4E7D7A9-62CF-4A29-8C1A-9262E1FB4BF8}">
      <dgm:prSet/>
      <dgm:spPr/>
      <dgm:t>
        <a:bodyPr/>
        <a:lstStyle/>
        <a:p>
          <a:endParaRPr lang="en-US"/>
        </a:p>
      </dgm:t>
    </dgm:pt>
    <dgm:pt modelId="{57EF3EEE-A4FB-4DD5-81D7-0ADC3C3DFDEF}">
      <dgm:prSet/>
      <dgm:spPr/>
      <dgm:t>
        <a:bodyPr/>
        <a:lstStyle/>
        <a:p>
          <a:pPr rtl="0"/>
          <a:r>
            <a:rPr lang="en-GB" noProof="0" smtClean="0"/>
            <a:t>Need for large-scale multilingual content processing</a:t>
          </a:r>
          <a:endParaRPr lang="en-GB" noProof="0"/>
        </a:p>
      </dgm:t>
    </dgm:pt>
    <dgm:pt modelId="{71DCA1FA-C319-4DE1-9CD1-0288F3427090}" type="parTrans" cxnId="{04F23275-6280-466F-9150-C3F14D816AEE}">
      <dgm:prSet/>
      <dgm:spPr/>
      <dgm:t>
        <a:bodyPr/>
        <a:lstStyle/>
        <a:p>
          <a:endParaRPr lang="en-US"/>
        </a:p>
      </dgm:t>
    </dgm:pt>
    <dgm:pt modelId="{23DC65C0-8513-4231-89A7-13347C36E963}" type="sibTrans" cxnId="{04F23275-6280-466F-9150-C3F14D816AEE}">
      <dgm:prSet/>
      <dgm:spPr/>
      <dgm:t>
        <a:bodyPr/>
        <a:lstStyle/>
        <a:p>
          <a:endParaRPr lang="en-US"/>
        </a:p>
      </dgm:t>
    </dgm:pt>
    <dgm:pt modelId="{1DA95679-3412-412F-A797-D655E3CA3DA8}">
      <dgm:prSet/>
      <dgm:spPr/>
      <dgm:t>
        <a:bodyPr/>
        <a:lstStyle/>
        <a:p>
          <a:pPr rtl="0"/>
          <a:r>
            <a:rPr lang="en-GB" noProof="0" dirty="0" smtClean="0"/>
            <a:t>European Commission invested in “MultilingualWeb-LT - Language Technology in the Web” to foster and enhance best practices/standards</a:t>
          </a:r>
          <a:endParaRPr lang="en-GB" noProof="0" dirty="0"/>
        </a:p>
      </dgm:t>
    </dgm:pt>
    <dgm:pt modelId="{4904C222-652B-4CBE-8BD4-8AF6D02F1CB5}" type="parTrans" cxnId="{94AEF24C-3C34-47E8-A72E-425DC77EC850}">
      <dgm:prSet/>
      <dgm:spPr/>
      <dgm:t>
        <a:bodyPr/>
        <a:lstStyle/>
        <a:p>
          <a:endParaRPr lang="en-US"/>
        </a:p>
      </dgm:t>
    </dgm:pt>
    <dgm:pt modelId="{FC20FCCB-5694-4D4C-9CA5-BBBC2C7358CD}" type="sibTrans" cxnId="{94AEF24C-3C34-47E8-A72E-425DC77EC850}">
      <dgm:prSet/>
      <dgm:spPr/>
      <dgm:t>
        <a:bodyPr/>
        <a:lstStyle/>
        <a:p>
          <a:endParaRPr lang="en-US"/>
        </a:p>
      </dgm:t>
    </dgm:pt>
    <dgm:pt modelId="{D9DD1C0D-C96E-4C39-BEA4-D8FFEBFC5020}">
      <dgm:prSet/>
      <dgm:spPr/>
      <dgm:t>
        <a:bodyPr/>
        <a:lstStyle/>
        <a:p>
          <a:pPr rtl="0"/>
          <a:r>
            <a:rPr lang="en-GB" noProof="0" dirty="0" smtClean="0">
              <a:solidFill>
                <a:schemeClr val="bg1"/>
              </a:solidFill>
            </a:rPr>
            <a:t>Update  of W3C Internationalization Tag Set as major MLW-LT deliverable</a:t>
          </a:r>
          <a:endParaRPr lang="en-GB" noProof="0" dirty="0">
            <a:solidFill>
              <a:schemeClr val="bg1"/>
            </a:solidFill>
          </a:endParaRPr>
        </a:p>
      </dgm:t>
    </dgm:pt>
    <dgm:pt modelId="{FA61F2EA-D0F6-44BF-B297-FD8D22738FB2}" type="parTrans" cxnId="{86FA7206-7731-4336-ADD6-1A1EF160CB8F}">
      <dgm:prSet/>
      <dgm:spPr/>
      <dgm:t>
        <a:bodyPr/>
        <a:lstStyle/>
        <a:p>
          <a:endParaRPr lang="en-US"/>
        </a:p>
      </dgm:t>
    </dgm:pt>
    <dgm:pt modelId="{330A0DBD-9020-4330-A72C-942A713EBD47}" type="sibTrans" cxnId="{86FA7206-7731-4336-ADD6-1A1EF160CB8F}">
      <dgm:prSet/>
      <dgm:spPr/>
      <dgm:t>
        <a:bodyPr/>
        <a:lstStyle/>
        <a:p>
          <a:endParaRPr lang="en-US"/>
        </a:p>
      </dgm:t>
    </dgm:pt>
    <dgm:pt modelId="{45CAD2EA-130A-4F5E-918D-A0816A6B3FAB}">
      <dgm:prSet/>
      <dgm:spPr/>
      <dgm:t>
        <a:bodyPr/>
        <a:lstStyle/>
        <a:p>
          <a:pPr rtl="0"/>
          <a:r>
            <a:rPr lang="en-GB" noProof="0" smtClean="0">
              <a:solidFill>
                <a:schemeClr val="bg1"/>
              </a:solidFill>
            </a:rPr>
            <a:t>Practical reference implementations as cornerstone of viable success</a:t>
          </a:r>
          <a:endParaRPr lang="en-GB" noProof="0">
            <a:solidFill>
              <a:schemeClr val="bg1"/>
            </a:solidFill>
          </a:endParaRPr>
        </a:p>
      </dgm:t>
    </dgm:pt>
    <dgm:pt modelId="{A1878AE3-4CC9-4BE9-B4EC-0BF7255B3F30}" type="parTrans" cxnId="{F020E397-27D8-4523-9A8D-ECCF10547D3A}">
      <dgm:prSet/>
      <dgm:spPr/>
      <dgm:t>
        <a:bodyPr/>
        <a:lstStyle/>
        <a:p>
          <a:endParaRPr lang="de-DE"/>
        </a:p>
      </dgm:t>
    </dgm:pt>
    <dgm:pt modelId="{C4531658-8FA4-4518-9ECB-284E9EE90428}" type="sibTrans" cxnId="{F020E397-27D8-4523-9A8D-ECCF10547D3A}">
      <dgm:prSet/>
      <dgm:spPr/>
      <dgm:t>
        <a:bodyPr/>
        <a:lstStyle/>
        <a:p>
          <a:endParaRPr lang="de-DE"/>
        </a:p>
      </dgm:t>
    </dgm:pt>
    <dgm:pt modelId="{42FB8AAC-49EB-47BD-921C-4F90E8A046C7}">
      <dgm:prSet/>
      <dgm:spPr/>
      <dgm:t>
        <a:bodyPr/>
        <a:lstStyle/>
        <a:p>
          <a:pPr rtl="0"/>
          <a:r>
            <a:rPr lang="en-GB" noProof="0" dirty="0" smtClean="0">
              <a:solidFill>
                <a:schemeClr val="bg1"/>
              </a:solidFill>
            </a:rPr>
            <a:t>MultilingualWeb initiative as community-building, and dissemination</a:t>
          </a:r>
          <a:endParaRPr lang="en-GB" noProof="0" dirty="0">
            <a:solidFill>
              <a:schemeClr val="bg1"/>
            </a:solidFill>
          </a:endParaRPr>
        </a:p>
      </dgm:t>
    </dgm:pt>
    <dgm:pt modelId="{68209DF2-429A-438A-95FA-9150C36EFB6D}" type="parTrans" cxnId="{B28360E6-BBB5-4F9B-AA78-A30298DFA0E0}">
      <dgm:prSet/>
      <dgm:spPr/>
      <dgm:t>
        <a:bodyPr/>
        <a:lstStyle/>
        <a:p>
          <a:endParaRPr lang="de-DE"/>
        </a:p>
      </dgm:t>
    </dgm:pt>
    <dgm:pt modelId="{FC078119-9404-48C4-B642-CCA881E747D7}" type="sibTrans" cxnId="{B28360E6-BBB5-4F9B-AA78-A30298DFA0E0}">
      <dgm:prSet/>
      <dgm:spPr/>
      <dgm:t>
        <a:bodyPr/>
        <a:lstStyle/>
        <a:p>
          <a:endParaRPr lang="de-DE"/>
        </a:p>
      </dgm:t>
    </dgm:pt>
    <dgm:pt modelId="{19E6D5D5-C7D3-4793-9222-C698BAF9310C}" type="pres">
      <dgm:prSet presAssocID="{B2750FD5-7CCF-402E-B03F-16986C95B1A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8674A6-C251-4BC0-86FF-E56E8F28621D}" type="pres">
      <dgm:prSet presAssocID="{0BC386C9-951C-4A26-8FEF-A4D4F753B1C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9D4219-0386-42B1-B086-FE36F473BBAE}" type="pres">
      <dgm:prSet presAssocID="{780461FC-B9F1-49BA-94D5-CA5BE1F381A3}" presName="spacer" presStyleCnt="0"/>
      <dgm:spPr/>
    </dgm:pt>
    <dgm:pt modelId="{A7D1BE7E-974A-4434-8CA1-ECD8561C4AD2}" type="pres">
      <dgm:prSet presAssocID="{21EB4DFC-5E9A-4F32-B9DB-C39A5325D3B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F245EE-D4D0-4F4C-A848-EC51D744BBD6}" type="pres">
      <dgm:prSet presAssocID="{58E35DA2-F16C-4C50-9584-F1AFFF655987}" presName="spacer" presStyleCnt="0"/>
      <dgm:spPr/>
    </dgm:pt>
    <dgm:pt modelId="{1A95A3BF-B9DF-4CEB-BC5A-0DF148F0D87B}" type="pres">
      <dgm:prSet presAssocID="{57EF3EEE-A4FB-4DD5-81D7-0ADC3C3DFDE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6E9B6D-71F0-41BA-A145-E6DFFC713135}" type="pres">
      <dgm:prSet presAssocID="{23DC65C0-8513-4231-89A7-13347C36E963}" presName="spacer" presStyleCnt="0"/>
      <dgm:spPr/>
    </dgm:pt>
    <dgm:pt modelId="{A2AC3BD5-953F-49FA-90C0-55EEEA3F5173}" type="pres">
      <dgm:prSet presAssocID="{1DA95679-3412-412F-A797-D655E3CA3DA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5E8819-BE11-4D84-8B2B-FD5E08674B52}" type="pres">
      <dgm:prSet presAssocID="{1DA95679-3412-412F-A797-D655E3CA3DA8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D326B6-EB4E-4B71-B86C-8EC5EF89BFF2}" type="presOf" srcId="{0BC386C9-951C-4A26-8FEF-A4D4F753B1C2}" destId="{ED8674A6-C251-4BC0-86FF-E56E8F28621D}" srcOrd="0" destOrd="0" presId="urn:microsoft.com/office/officeart/2005/8/layout/vList2"/>
    <dgm:cxn modelId="{86FA7206-7731-4336-ADD6-1A1EF160CB8F}" srcId="{1DA95679-3412-412F-A797-D655E3CA3DA8}" destId="{D9DD1C0D-C96E-4C39-BEA4-D8FFEBFC5020}" srcOrd="0" destOrd="0" parTransId="{FA61F2EA-D0F6-44BF-B297-FD8D22738FB2}" sibTransId="{330A0DBD-9020-4330-A72C-942A713EBD47}"/>
    <dgm:cxn modelId="{94AEF24C-3C34-47E8-A72E-425DC77EC850}" srcId="{B2750FD5-7CCF-402E-B03F-16986C95B1A0}" destId="{1DA95679-3412-412F-A797-D655E3CA3DA8}" srcOrd="3" destOrd="0" parTransId="{4904C222-652B-4CBE-8BD4-8AF6D02F1CB5}" sibTransId="{FC20FCCB-5694-4D4C-9CA5-BBBC2C7358CD}"/>
    <dgm:cxn modelId="{04F23275-6280-466F-9150-C3F14D816AEE}" srcId="{B2750FD5-7CCF-402E-B03F-16986C95B1A0}" destId="{57EF3EEE-A4FB-4DD5-81D7-0ADC3C3DFDEF}" srcOrd="2" destOrd="0" parTransId="{71DCA1FA-C319-4DE1-9CD1-0288F3427090}" sibTransId="{23DC65C0-8513-4231-89A7-13347C36E963}"/>
    <dgm:cxn modelId="{ADBBBEFD-3865-4CD2-A4E2-79A73D5B88C0}" type="presOf" srcId="{21EB4DFC-5E9A-4F32-B9DB-C39A5325D3B3}" destId="{A7D1BE7E-974A-4434-8CA1-ECD8561C4AD2}" srcOrd="0" destOrd="0" presId="urn:microsoft.com/office/officeart/2005/8/layout/vList2"/>
    <dgm:cxn modelId="{F020E397-27D8-4523-9A8D-ECCF10547D3A}" srcId="{1DA95679-3412-412F-A797-D655E3CA3DA8}" destId="{45CAD2EA-130A-4F5E-918D-A0816A6B3FAB}" srcOrd="1" destOrd="0" parTransId="{A1878AE3-4CC9-4BE9-B4EC-0BF7255B3F30}" sibTransId="{C4531658-8FA4-4518-9ECB-284E9EE90428}"/>
    <dgm:cxn modelId="{FAF6261E-820F-411C-8C08-52A6C4143C13}" type="presOf" srcId="{57EF3EEE-A4FB-4DD5-81D7-0ADC3C3DFDEF}" destId="{1A95A3BF-B9DF-4CEB-BC5A-0DF148F0D87B}" srcOrd="0" destOrd="0" presId="urn:microsoft.com/office/officeart/2005/8/layout/vList2"/>
    <dgm:cxn modelId="{19D3CD50-5853-4E92-BE8F-5C7805A1B40A}" type="presOf" srcId="{1DA95679-3412-412F-A797-D655E3CA3DA8}" destId="{A2AC3BD5-953F-49FA-90C0-55EEEA3F5173}" srcOrd="0" destOrd="0" presId="urn:microsoft.com/office/officeart/2005/8/layout/vList2"/>
    <dgm:cxn modelId="{70596E5D-132F-4DA5-BFEA-CE8E78D1193E}" type="presOf" srcId="{45CAD2EA-130A-4F5E-918D-A0816A6B3FAB}" destId="{DD5E8819-BE11-4D84-8B2B-FD5E08674B52}" srcOrd="0" destOrd="1" presId="urn:microsoft.com/office/officeart/2005/8/layout/vList2"/>
    <dgm:cxn modelId="{2D1DF273-1ECF-4BF4-8D4B-48B8B48AAE58}" srcId="{B2750FD5-7CCF-402E-B03F-16986C95B1A0}" destId="{0BC386C9-951C-4A26-8FEF-A4D4F753B1C2}" srcOrd="0" destOrd="0" parTransId="{1227BBE1-6E29-44A6-9F10-7E2DB9DCB15F}" sibTransId="{780461FC-B9F1-49BA-94D5-CA5BE1F381A3}"/>
    <dgm:cxn modelId="{11F88CBC-07BD-4582-A60A-B8E28483CC02}" type="presOf" srcId="{42FB8AAC-49EB-47BD-921C-4F90E8A046C7}" destId="{DD5E8819-BE11-4D84-8B2B-FD5E08674B52}" srcOrd="0" destOrd="2" presId="urn:microsoft.com/office/officeart/2005/8/layout/vList2"/>
    <dgm:cxn modelId="{883C69C0-4E08-4EA5-808B-5798B210F15D}" type="presOf" srcId="{D9DD1C0D-C96E-4C39-BEA4-D8FFEBFC5020}" destId="{DD5E8819-BE11-4D84-8B2B-FD5E08674B52}" srcOrd="0" destOrd="0" presId="urn:microsoft.com/office/officeart/2005/8/layout/vList2"/>
    <dgm:cxn modelId="{A4E7D7A9-62CF-4A29-8C1A-9262E1FB4BF8}" srcId="{B2750FD5-7CCF-402E-B03F-16986C95B1A0}" destId="{21EB4DFC-5E9A-4F32-B9DB-C39A5325D3B3}" srcOrd="1" destOrd="0" parTransId="{23FEDA55-31E2-40FC-9E01-CFFE825ECA4B}" sibTransId="{58E35DA2-F16C-4C50-9584-F1AFFF655987}"/>
    <dgm:cxn modelId="{A2B76BD8-D131-437A-8F74-154F51A066FD}" type="presOf" srcId="{B2750FD5-7CCF-402E-B03F-16986C95B1A0}" destId="{19E6D5D5-C7D3-4793-9222-C698BAF9310C}" srcOrd="0" destOrd="0" presId="urn:microsoft.com/office/officeart/2005/8/layout/vList2"/>
    <dgm:cxn modelId="{B28360E6-BBB5-4F9B-AA78-A30298DFA0E0}" srcId="{1DA95679-3412-412F-A797-D655E3CA3DA8}" destId="{42FB8AAC-49EB-47BD-921C-4F90E8A046C7}" srcOrd="2" destOrd="0" parTransId="{68209DF2-429A-438A-95FA-9150C36EFB6D}" sibTransId="{FC078119-9404-48C4-B642-CCA881E747D7}"/>
    <dgm:cxn modelId="{8941E4E6-8724-4B1F-936D-E0C4CB26E599}" type="presParOf" srcId="{19E6D5D5-C7D3-4793-9222-C698BAF9310C}" destId="{ED8674A6-C251-4BC0-86FF-E56E8F28621D}" srcOrd="0" destOrd="0" presId="urn:microsoft.com/office/officeart/2005/8/layout/vList2"/>
    <dgm:cxn modelId="{1EF5AC4E-B8A0-4246-9382-CAEDADA4BF0F}" type="presParOf" srcId="{19E6D5D5-C7D3-4793-9222-C698BAF9310C}" destId="{009D4219-0386-42B1-B086-FE36F473BBAE}" srcOrd="1" destOrd="0" presId="urn:microsoft.com/office/officeart/2005/8/layout/vList2"/>
    <dgm:cxn modelId="{E23E59B3-1507-4C68-BEC8-A579B6E7B3A4}" type="presParOf" srcId="{19E6D5D5-C7D3-4793-9222-C698BAF9310C}" destId="{A7D1BE7E-974A-4434-8CA1-ECD8561C4AD2}" srcOrd="2" destOrd="0" presId="urn:microsoft.com/office/officeart/2005/8/layout/vList2"/>
    <dgm:cxn modelId="{3006F02A-8F4A-44B8-A941-822B237CEE68}" type="presParOf" srcId="{19E6D5D5-C7D3-4793-9222-C698BAF9310C}" destId="{66F245EE-D4D0-4F4C-A848-EC51D744BBD6}" srcOrd="3" destOrd="0" presId="urn:microsoft.com/office/officeart/2005/8/layout/vList2"/>
    <dgm:cxn modelId="{86620767-4E7E-4DD8-954A-B22685AD7172}" type="presParOf" srcId="{19E6D5D5-C7D3-4793-9222-C698BAF9310C}" destId="{1A95A3BF-B9DF-4CEB-BC5A-0DF148F0D87B}" srcOrd="4" destOrd="0" presId="urn:microsoft.com/office/officeart/2005/8/layout/vList2"/>
    <dgm:cxn modelId="{5B9D2C1F-7527-43C0-8DFD-02AEC42CC84E}" type="presParOf" srcId="{19E6D5D5-C7D3-4793-9222-C698BAF9310C}" destId="{3D6E9B6D-71F0-41BA-A145-E6DFFC713135}" srcOrd="5" destOrd="0" presId="urn:microsoft.com/office/officeart/2005/8/layout/vList2"/>
    <dgm:cxn modelId="{4A9E9A90-279F-4B65-91BE-0EB082FA220B}" type="presParOf" srcId="{19E6D5D5-C7D3-4793-9222-C698BAF9310C}" destId="{A2AC3BD5-953F-49FA-90C0-55EEEA3F5173}" srcOrd="6" destOrd="0" presId="urn:microsoft.com/office/officeart/2005/8/layout/vList2"/>
    <dgm:cxn modelId="{62C13B16-BDF7-4F36-B885-B9FBA8FBF055}" type="presParOf" srcId="{19E6D5D5-C7D3-4793-9222-C698BAF9310C}" destId="{DD5E8819-BE11-4D84-8B2B-FD5E08674B52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DA121B-520B-406D-A5F0-A8C96E16F4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CFA801B-2919-40A8-9E69-50BB3999A60D}">
      <dgm:prSet/>
      <dgm:spPr/>
      <dgm:t>
        <a:bodyPr/>
        <a:lstStyle/>
        <a:p>
          <a:pPr rtl="0"/>
          <a:r>
            <a:rPr lang="en-GB" noProof="0" smtClean="0"/>
            <a:t>What?</a:t>
          </a:r>
          <a:endParaRPr lang="en-GB" noProof="0"/>
        </a:p>
      </dgm:t>
    </dgm:pt>
    <dgm:pt modelId="{2AD926B2-9B78-4B95-ADCA-1F5FB540475F}" type="parTrans" cxnId="{DC647472-55D7-4F2C-BEFD-80C1FBAA1F3D}">
      <dgm:prSet/>
      <dgm:spPr/>
      <dgm:t>
        <a:bodyPr/>
        <a:lstStyle/>
        <a:p>
          <a:endParaRPr lang="en-US"/>
        </a:p>
      </dgm:t>
    </dgm:pt>
    <dgm:pt modelId="{AE4F067B-9096-49A0-BCD2-9F6C6E21534A}" type="sibTrans" cxnId="{DC647472-55D7-4F2C-BEFD-80C1FBAA1F3D}">
      <dgm:prSet/>
      <dgm:spPr/>
      <dgm:t>
        <a:bodyPr/>
        <a:lstStyle/>
        <a:p>
          <a:endParaRPr lang="en-US"/>
        </a:p>
      </dgm:t>
    </dgm:pt>
    <dgm:pt modelId="{7E21335A-5519-4575-860E-D11A7CDD5583}">
      <dgm:prSet/>
      <dgm:spPr/>
      <dgm:t>
        <a:bodyPr/>
        <a:lstStyle/>
        <a:p>
          <a:pPr rtl="0"/>
          <a:r>
            <a:rPr lang="en-GB" noProof="0" smtClean="0">
              <a:solidFill>
                <a:schemeClr val="bg1"/>
              </a:solidFill>
            </a:rPr>
            <a:t>Detect where a sentence ends</a:t>
          </a:r>
          <a:endParaRPr lang="en-GB" noProof="0">
            <a:solidFill>
              <a:schemeClr val="bg1"/>
            </a:solidFill>
          </a:endParaRPr>
        </a:p>
      </dgm:t>
    </dgm:pt>
    <dgm:pt modelId="{EE87B724-F628-4DF5-B1C9-E09CF1AFA8AF}" type="parTrans" cxnId="{5718F45E-A9FF-40B0-A719-9CFFBCEDE850}">
      <dgm:prSet/>
      <dgm:spPr/>
      <dgm:t>
        <a:bodyPr/>
        <a:lstStyle/>
        <a:p>
          <a:endParaRPr lang="en-US"/>
        </a:p>
      </dgm:t>
    </dgm:pt>
    <dgm:pt modelId="{16A6CFBC-4FBE-4568-9493-6B33FF5C6DDA}" type="sibTrans" cxnId="{5718F45E-A9FF-40B0-A719-9CFFBCEDE850}">
      <dgm:prSet/>
      <dgm:spPr/>
      <dgm:t>
        <a:bodyPr/>
        <a:lstStyle/>
        <a:p>
          <a:endParaRPr lang="en-US"/>
        </a:p>
      </dgm:t>
    </dgm:pt>
    <dgm:pt modelId="{A004F71D-F05D-4DC6-B839-53DE7774FACD}">
      <dgm:prSet/>
      <dgm:spPr/>
      <dgm:t>
        <a:bodyPr/>
        <a:lstStyle/>
        <a:p>
          <a:pPr rtl="0"/>
          <a:r>
            <a:rPr lang="en-GB" noProof="0" smtClean="0">
              <a:solidFill>
                <a:schemeClr val="bg1"/>
              </a:solidFill>
            </a:rPr>
            <a:t>Spot linguistic mistakes</a:t>
          </a:r>
          <a:endParaRPr lang="en-GB" noProof="0">
            <a:solidFill>
              <a:schemeClr val="bg1"/>
            </a:solidFill>
          </a:endParaRPr>
        </a:p>
      </dgm:t>
    </dgm:pt>
    <dgm:pt modelId="{4F896FDB-4C66-470D-B9DC-1F976BA92B6E}" type="parTrans" cxnId="{DD7CFBB4-7E52-48E8-A600-D13C02671049}">
      <dgm:prSet/>
      <dgm:spPr/>
      <dgm:t>
        <a:bodyPr/>
        <a:lstStyle/>
        <a:p>
          <a:endParaRPr lang="en-US"/>
        </a:p>
      </dgm:t>
    </dgm:pt>
    <dgm:pt modelId="{340F5B55-1D68-4610-85C8-E61501E482A7}" type="sibTrans" cxnId="{DD7CFBB4-7E52-48E8-A600-D13C02671049}">
      <dgm:prSet/>
      <dgm:spPr/>
      <dgm:t>
        <a:bodyPr/>
        <a:lstStyle/>
        <a:p>
          <a:endParaRPr lang="en-US"/>
        </a:p>
      </dgm:t>
    </dgm:pt>
    <dgm:pt modelId="{C932A49A-4524-4DD5-8012-E098808ED532}">
      <dgm:prSet/>
      <dgm:spPr/>
      <dgm:t>
        <a:bodyPr/>
        <a:lstStyle/>
        <a:p>
          <a:pPr rtl="0"/>
          <a:r>
            <a:rPr lang="en-GB" noProof="0" smtClean="0">
              <a:solidFill>
                <a:schemeClr val="bg1"/>
              </a:solidFill>
            </a:rPr>
            <a:t>Get translation suggestions from a machine</a:t>
          </a:r>
          <a:endParaRPr lang="en-GB" noProof="0">
            <a:solidFill>
              <a:schemeClr val="bg1"/>
            </a:solidFill>
          </a:endParaRPr>
        </a:p>
      </dgm:t>
    </dgm:pt>
    <dgm:pt modelId="{BB466A30-8AFA-4501-B499-26821D047781}" type="parTrans" cxnId="{46E7F9C8-1213-4D3A-8F2B-744DEA1100DB}">
      <dgm:prSet/>
      <dgm:spPr/>
      <dgm:t>
        <a:bodyPr/>
        <a:lstStyle/>
        <a:p>
          <a:endParaRPr lang="en-US"/>
        </a:p>
      </dgm:t>
    </dgm:pt>
    <dgm:pt modelId="{E4D2FB8E-32EF-4506-A898-A57BD9E8A60F}" type="sibTrans" cxnId="{46E7F9C8-1213-4D3A-8F2B-744DEA1100DB}">
      <dgm:prSet/>
      <dgm:spPr/>
      <dgm:t>
        <a:bodyPr/>
        <a:lstStyle/>
        <a:p>
          <a:endParaRPr lang="en-US"/>
        </a:p>
      </dgm:t>
    </dgm:pt>
    <dgm:pt modelId="{59CB8304-3BAD-44E4-A40C-3FA7040268CA}">
      <dgm:prSet/>
      <dgm:spPr/>
      <dgm:t>
        <a:bodyPr/>
        <a:lstStyle/>
        <a:p>
          <a:pPr rtl="0"/>
          <a:r>
            <a:rPr lang="en-GB" noProof="0" dirty="0" smtClean="0">
              <a:solidFill>
                <a:schemeClr val="bg1"/>
              </a:solidFill>
            </a:rPr>
            <a:t>…</a:t>
          </a:r>
          <a:endParaRPr lang="en-GB" noProof="0" dirty="0">
            <a:solidFill>
              <a:schemeClr val="bg1"/>
            </a:solidFill>
          </a:endParaRPr>
        </a:p>
      </dgm:t>
    </dgm:pt>
    <dgm:pt modelId="{6B51926B-7F4B-4C62-91F1-1D4C8B196652}" type="parTrans" cxnId="{BE119EBE-0F51-4E46-9D23-F3CE89118FD9}">
      <dgm:prSet/>
      <dgm:spPr/>
      <dgm:t>
        <a:bodyPr/>
        <a:lstStyle/>
        <a:p>
          <a:endParaRPr lang="en-US"/>
        </a:p>
      </dgm:t>
    </dgm:pt>
    <dgm:pt modelId="{463A7BB8-BA51-4B4D-93E5-1E43471AA87F}" type="sibTrans" cxnId="{BE119EBE-0F51-4E46-9D23-F3CE89118FD9}">
      <dgm:prSet/>
      <dgm:spPr/>
      <dgm:t>
        <a:bodyPr/>
        <a:lstStyle/>
        <a:p>
          <a:endParaRPr lang="en-US"/>
        </a:p>
      </dgm:t>
    </dgm:pt>
    <dgm:pt modelId="{544ED4CA-8AF9-4445-86CB-38B35F708F51}">
      <dgm:prSet/>
      <dgm:spPr/>
      <dgm:t>
        <a:bodyPr/>
        <a:lstStyle/>
        <a:p>
          <a:pPr rtl="0"/>
          <a:r>
            <a:rPr lang="en-GB" noProof="0" smtClean="0"/>
            <a:t>Why?</a:t>
          </a:r>
          <a:endParaRPr lang="en-GB" noProof="0"/>
        </a:p>
      </dgm:t>
    </dgm:pt>
    <dgm:pt modelId="{E4D380F4-8468-499B-B29A-303DCDECDCC3}" type="parTrans" cxnId="{4B44C379-1800-485E-8B41-BCF5439EB6C0}">
      <dgm:prSet/>
      <dgm:spPr/>
      <dgm:t>
        <a:bodyPr/>
        <a:lstStyle/>
        <a:p>
          <a:endParaRPr lang="en-US"/>
        </a:p>
      </dgm:t>
    </dgm:pt>
    <dgm:pt modelId="{C3DBAB71-0739-47E6-A86D-B9FE8377B8F2}" type="sibTrans" cxnId="{4B44C379-1800-485E-8B41-BCF5439EB6C0}">
      <dgm:prSet/>
      <dgm:spPr/>
      <dgm:t>
        <a:bodyPr/>
        <a:lstStyle/>
        <a:p>
          <a:endParaRPr lang="en-US"/>
        </a:p>
      </dgm:t>
    </dgm:pt>
    <dgm:pt modelId="{1775CAED-EC0C-452A-AF47-091C13480626}">
      <dgm:prSet/>
      <dgm:spPr/>
      <dgm:t>
        <a:bodyPr/>
        <a:lstStyle/>
        <a:p>
          <a:pPr rtl="0"/>
          <a:r>
            <a:rPr lang="en-GB" noProof="0" smtClean="0">
              <a:solidFill>
                <a:schemeClr val="bg1"/>
              </a:solidFill>
            </a:rPr>
            <a:t>Increase coverage, speed, consistency</a:t>
          </a:r>
          <a:endParaRPr lang="en-GB" noProof="0">
            <a:solidFill>
              <a:schemeClr val="bg1"/>
            </a:solidFill>
          </a:endParaRPr>
        </a:p>
      </dgm:t>
    </dgm:pt>
    <dgm:pt modelId="{9BADD444-C395-42CD-9046-2F00CEB3A68D}" type="parTrans" cxnId="{3E389214-AC7E-467B-A5A7-5DD876BF3EAF}">
      <dgm:prSet/>
      <dgm:spPr/>
      <dgm:t>
        <a:bodyPr/>
        <a:lstStyle/>
        <a:p>
          <a:endParaRPr lang="en-US"/>
        </a:p>
      </dgm:t>
    </dgm:pt>
    <dgm:pt modelId="{64C7FE9E-2235-49FA-AAA0-787511FF85EB}" type="sibTrans" cxnId="{3E389214-AC7E-467B-A5A7-5DD876BF3EAF}">
      <dgm:prSet/>
      <dgm:spPr/>
      <dgm:t>
        <a:bodyPr/>
        <a:lstStyle/>
        <a:p>
          <a:endParaRPr lang="en-US"/>
        </a:p>
      </dgm:t>
    </dgm:pt>
    <dgm:pt modelId="{3D7B9380-C61F-4C3C-9F72-2080410E56EA}">
      <dgm:prSet/>
      <dgm:spPr/>
      <dgm:t>
        <a:bodyPr/>
        <a:lstStyle/>
        <a:p>
          <a:pPr rtl="0"/>
          <a:r>
            <a:rPr lang="en-GB" noProof="0" dirty="0" smtClean="0">
              <a:solidFill>
                <a:schemeClr val="bg1"/>
              </a:solidFill>
            </a:rPr>
            <a:t>…</a:t>
          </a:r>
          <a:endParaRPr lang="en-GB" noProof="0" dirty="0">
            <a:solidFill>
              <a:schemeClr val="bg1"/>
            </a:solidFill>
          </a:endParaRPr>
        </a:p>
      </dgm:t>
    </dgm:pt>
    <dgm:pt modelId="{207CB66A-79EB-4798-8B71-C92B1C93117C}" type="parTrans" cxnId="{47955F6F-1C24-4DA1-99E1-DDC5A8748A5D}">
      <dgm:prSet/>
      <dgm:spPr/>
      <dgm:t>
        <a:bodyPr/>
        <a:lstStyle/>
        <a:p>
          <a:endParaRPr lang="en-US"/>
        </a:p>
      </dgm:t>
    </dgm:pt>
    <dgm:pt modelId="{757AB344-2040-45DA-8879-FC837068C832}" type="sibTrans" cxnId="{47955F6F-1C24-4DA1-99E1-DDC5A8748A5D}">
      <dgm:prSet/>
      <dgm:spPr/>
      <dgm:t>
        <a:bodyPr/>
        <a:lstStyle/>
        <a:p>
          <a:endParaRPr lang="en-US"/>
        </a:p>
      </dgm:t>
    </dgm:pt>
    <dgm:pt modelId="{431C031C-07AA-4ADC-8F5B-65FDB3BC2083}" type="pres">
      <dgm:prSet presAssocID="{01DA121B-520B-406D-A5F0-A8C96E16F4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833B66-C6A3-4585-9B95-ED4EFE8AFE66}" type="pres">
      <dgm:prSet presAssocID="{CCFA801B-2919-40A8-9E69-50BB3999A60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588035-73B3-4A97-AFC7-7898085644A7}" type="pres">
      <dgm:prSet presAssocID="{CCFA801B-2919-40A8-9E69-50BB3999A60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96141C-24EA-4A12-9F5C-48CD69332773}" type="pres">
      <dgm:prSet presAssocID="{544ED4CA-8AF9-4445-86CB-38B35F708F5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F227CE-2596-4869-993D-005DCAE3D813}" type="pres">
      <dgm:prSet presAssocID="{544ED4CA-8AF9-4445-86CB-38B35F708F5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694469-83B8-487B-9430-1B7F858DD762}" type="presOf" srcId="{3D7B9380-C61F-4C3C-9F72-2080410E56EA}" destId="{5CF227CE-2596-4869-993D-005DCAE3D813}" srcOrd="0" destOrd="1" presId="urn:microsoft.com/office/officeart/2005/8/layout/vList2"/>
    <dgm:cxn modelId="{B12D0078-C3A3-4FC3-968D-E2434BD77548}" type="presOf" srcId="{59CB8304-3BAD-44E4-A40C-3FA7040268CA}" destId="{70588035-73B3-4A97-AFC7-7898085644A7}" srcOrd="0" destOrd="3" presId="urn:microsoft.com/office/officeart/2005/8/layout/vList2"/>
    <dgm:cxn modelId="{92A9CC57-BDB9-471F-9CA7-9B28447EA07E}" type="presOf" srcId="{7E21335A-5519-4575-860E-D11A7CDD5583}" destId="{70588035-73B3-4A97-AFC7-7898085644A7}" srcOrd="0" destOrd="0" presId="urn:microsoft.com/office/officeart/2005/8/layout/vList2"/>
    <dgm:cxn modelId="{4B44C379-1800-485E-8B41-BCF5439EB6C0}" srcId="{01DA121B-520B-406D-A5F0-A8C96E16F41F}" destId="{544ED4CA-8AF9-4445-86CB-38B35F708F51}" srcOrd="1" destOrd="0" parTransId="{E4D380F4-8468-499B-B29A-303DCDECDCC3}" sibTransId="{C3DBAB71-0739-47E6-A86D-B9FE8377B8F2}"/>
    <dgm:cxn modelId="{BE119EBE-0F51-4E46-9D23-F3CE89118FD9}" srcId="{CCFA801B-2919-40A8-9E69-50BB3999A60D}" destId="{59CB8304-3BAD-44E4-A40C-3FA7040268CA}" srcOrd="3" destOrd="0" parTransId="{6B51926B-7F4B-4C62-91F1-1D4C8B196652}" sibTransId="{463A7BB8-BA51-4B4D-93E5-1E43471AA87F}"/>
    <dgm:cxn modelId="{3E389214-AC7E-467B-A5A7-5DD876BF3EAF}" srcId="{544ED4CA-8AF9-4445-86CB-38B35F708F51}" destId="{1775CAED-EC0C-452A-AF47-091C13480626}" srcOrd="0" destOrd="0" parTransId="{9BADD444-C395-42CD-9046-2F00CEB3A68D}" sibTransId="{64C7FE9E-2235-49FA-AAA0-787511FF85EB}"/>
    <dgm:cxn modelId="{B545D294-30EF-44B9-9A64-043D20A77921}" type="presOf" srcId="{1775CAED-EC0C-452A-AF47-091C13480626}" destId="{5CF227CE-2596-4869-993D-005DCAE3D813}" srcOrd="0" destOrd="0" presId="urn:microsoft.com/office/officeart/2005/8/layout/vList2"/>
    <dgm:cxn modelId="{46E7F9C8-1213-4D3A-8F2B-744DEA1100DB}" srcId="{CCFA801B-2919-40A8-9E69-50BB3999A60D}" destId="{C932A49A-4524-4DD5-8012-E098808ED532}" srcOrd="2" destOrd="0" parTransId="{BB466A30-8AFA-4501-B499-26821D047781}" sibTransId="{E4D2FB8E-32EF-4506-A898-A57BD9E8A60F}"/>
    <dgm:cxn modelId="{61C1FA65-1448-4BED-9984-843132E376FE}" type="presOf" srcId="{CCFA801B-2919-40A8-9E69-50BB3999A60D}" destId="{8E833B66-C6A3-4585-9B95-ED4EFE8AFE66}" srcOrd="0" destOrd="0" presId="urn:microsoft.com/office/officeart/2005/8/layout/vList2"/>
    <dgm:cxn modelId="{DC647472-55D7-4F2C-BEFD-80C1FBAA1F3D}" srcId="{01DA121B-520B-406D-A5F0-A8C96E16F41F}" destId="{CCFA801B-2919-40A8-9E69-50BB3999A60D}" srcOrd="0" destOrd="0" parTransId="{2AD926B2-9B78-4B95-ADCA-1F5FB540475F}" sibTransId="{AE4F067B-9096-49A0-BCD2-9F6C6E21534A}"/>
    <dgm:cxn modelId="{6AC3CF7B-0F88-4F4B-BD28-E162633F029B}" type="presOf" srcId="{C932A49A-4524-4DD5-8012-E098808ED532}" destId="{70588035-73B3-4A97-AFC7-7898085644A7}" srcOrd="0" destOrd="2" presId="urn:microsoft.com/office/officeart/2005/8/layout/vList2"/>
    <dgm:cxn modelId="{54C3FBD4-37BD-4E2B-8753-8C9D7F759EAF}" type="presOf" srcId="{544ED4CA-8AF9-4445-86CB-38B35F708F51}" destId="{7496141C-24EA-4A12-9F5C-48CD69332773}" srcOrd="0" destOrd="0" presId="urn:microsoft.com/office/officeart/2005/8/layout/vList2"/>
    <dgm:cxn modelId="{07FB77E3-7D95-4601-8F53-CF60D9178B54}" type="presOf" srcId="{01DA121B-520B-406D-A5F0-A8C96E16F41F}" destId="{431C031C-07AA-4ADC-8F5B-65FDB3BC2083}" srcOrd="0" destOrd="0" presId="urn:microsoft.com/office/officeart/2005/8/layout/vList2"/>
    <dgm:cxn modelId="{47955F6F-1C24-4DA1-99E1-DDC5A8748A5D}" srcId="{544ED4CA-8AF9-4445-86CB-38B35F708F51}" destId="{3D7B9380-C61F-4C3C-9F72-2080410E56EA}" srcOrd="1" destOrd="0" parTransId="{207CB66A-79EB-4798-8B71-C92B1C93117C}" sibTransId="{757AB344-2040-45DA-8879-FC837068C832}"/>
    <dgm:cxn modelId="{0C523A33-F52F-4EC3-8BA4-8E4C9899595A}" type="presOf" srcId="{A004F71D-F05D-4DC6-B839-53DE7774FACD}" destId="{70588035-73B3-4A97-AFC7-7898085644A7}" srcOrd="0" destOrd="1" presId="urn:microsoft.com/office/officeart/2005/8/layout/vList2"/>
    <dgm:cxn modelId="{5718F45E-A9FF-40B0-A719-9CFFBCEDE850}" srcId="{CCFA801B-2919-40A8-9E69-50BB3999A60D}" destId="{7E21335A-5519-4575-860E-D11A7CDD5583}" srcOrd="0" destOrd="0" parTransId="{EE87B724-F628-4DF5-B1C9-E09CF1AFA8AF}" sibTransId="{16A6CFBC-4FBE-4568-9493-6B33FF5C6DDA}"/>
    <dgm:cxn modelId="{DD7CFBB4-7E52-48E8-A600-D13C02671049}" srcId="{CCFA801B-2919-40A8-9E69-50BB3999A60D}" destId="{A004F71D-F05D-4DC6-B839-53DE7774FACD}" srcOrd="1" destOrd="0" parTransId="{4F896FDB-4C66-470D-B9DC-1F976BA92B6E}" sibTransId="{340F5B55-1D68-4610-85C8-E61501E482A7}"/>
    <dgm:cxn modelId="{2DB2FA83-A4DC-4818-ABC9-BE44F09AE958}" type="presParOf" srcId="{431C031C-07AA-4ADC-8F5B-65FDB3BC2083}" destId="{8E833B66-C6A3-4585-9B95-ED4EFE8AFE66}" srcOrd="0" destOrd="0" presId="urn:microsoft.com/office/officeart/2005/8/layout/vList2"/>
    <dgm:cxn modelId="{84AC0946-D03C-4EBA-88E7-291265A018A1}" type="presParOf" srcId="{431C031C-07AA-4ADC-8F5B-65FDB3BC2083}" destId="{70588035-73B3-4A97-AFC7-7898085644A7}" srcOrd="1" destOrd="0" presId="urn:microsoft.com/office/officeart/2005/8/layout/vList2"/>
    <dgm:cxn modelId="{2ABA9431-03F3-438C-BE93-C02ED849E0E7}" type="presParOf" srcId="{431C031C-07AA-4ADC-8F5B-65FDB3BC2083}" destId="{7496141C-24EA-4A12-9F5C-48CD69332773}" srcOrd="2" destOrd="0" presId="urn:microsoft.com/office/officeart/2005/8/layout/vList2"/>
    <dgm:cxn modelId="{9E6DAF98-F52C-41C6-B77B-9C42D66257A2}" type="presParOf" srcId="{431C031C-07AA-4ADC-8F5B-65FDB3BC2083}" destId="{5CF227CE-2596-4869-993D-005DCAE3D81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AB7645-9113-4854-BBEC-010233EA47E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9F3F063F-91BF-4953-B9CC-94A4E9B4D7A6}">
      <dgm:prSet/>
      <dgm:spPr/>
      <dgm:t>
        <a:bodyPr/>
        <a:lstStyle/>
        <a:p>
          <a:pPr rtl="0"/>
          <a:r>
            <a:rPr lang="en-GB" dirty="0" smtClean="0"/>
            <a:t>Comprehensive</a:t>
          </a:r>
          <a:endParaRPr lang="de-DE" dirty="0"/>
        </a:p>
      </dgm:t>
    </dgm:pt>
    <dgm:pt modelId="{FFE30254-4F1A-4AEE-9D80-8EE591B2AB76}" type="parTrans" cxnId="{14B89324-FF61-4581-B455-FB9911CC69DE}">
      <dgm:prSet/>
      <dgm:spPr/>
      <dgm:t>
        <a:bodyPr/>
        <a:lstStyle/>
        <a:p>
          <a:endParaRPr lang="de-DE"/>
        </a:p>
      </dgm:t>
    </dgm:pt>
    <dgm:pt modelId="{A978BD65-A6FD-4428-B678-841E727ED83E}" type="sibTrans" cxnId="{14B89324-FF61-4581-B455-FB9911CC69DE}">
      <dgm:prSet/>
      <dgm:spPr/>
      <dgm:t>
        <a:bodyPr/>
        <a:lstStyle/>
        <a:p>
          <a:endParaRPr lang="de-DE"/>
        </a:p>
      </dgm:t>
    </dgm:pt>
    <dgm:pt modelId="{019455B1-F768-48EA-A5E8-F7F5E4FBFAC2}">
      <dgm:prSet/>
      <dgm:spPr/>
      <dgm:t>
        <a:bodyPr/>
        <a:lstStyle/>
        <a:p>
          <a:pPr rtl="0"/>
          <a:r>
            <a:rPr lang="en-GB" dirty="0" smtClean="0"/>
            <a:t>Supports internationalization, translation, localization and other aspects of the multilingual content production cycle</a:t>
          </a:r>
          <a:endParaRPr lang="de-DE" dirty="0"/>
        </a:p>
      </dgm:t>
    </dgm:pt>
    <dgm:pt modelId="{4462B9CA-2ED6-40E4-A05C-3F245B13B4E3}" type="parTrans" cxnId="{1551879F-7697-40CC-8053-92147A16084D}">
      <dgm:prSet/>
      <dgm:spPr/>
      <dgm:t>
        <a:bodyPr/>
        <a:lstStyle/>
        <a:p>
          <a:endParaRPr lang="de-DE"/>
        </a:p>
      </dgm:t>
    </dgm:pt>
    <dgm:pt modelId="{92002268-22F8-4E13-8AFB-5FC431ADCCAB}" type="sibTrans" cxnId="{1551879F-7697-40CC-8053-92147A16084D}">
      <dgm:prSet/>
      <dgm:spPr/>
      <dgm:t>
        <a:bodyPr/>
        <a:lstStyle/>
        <a:p>
          <a:endParaRPr lang="de-DE"/>
        </a:p>
      </dgm:t>
    </dgm:pt>
    <dgm:pt modelId="{89B217EF-AF6B-41C1-899E-C547460A3F29}">
      <dgm:prSet/>
      <dgm:spPr/>
      <dgm:t>
        <a:bodyPr/>
        <a:lstStyle/>
        <a:p>
          <a:pPr rtl="0"/>
          <a:r>
            <a:rPr lang="en-GB" smtClean="0"/>
            <a:t>Standardized</a:t>
          </a:r>
          <a:endParaRPr lang="de-DE"/>
        </a:p>
      </dgm:t>
    </dgm:pt>
    <dgm:pt modelId="{153FDB2C-7B72-47F6-B405-4E3997AE0A60}" type="parTrans" cxnId="{5CA3A4CB-4BA7-4819-ACFB-C30C7F259566}">
      <dgm:prSet/>
      <dgm:spPr/>
      <dgm:t>
        <a:bodyPr/>
        <a:lstStyle/>
        <a:p>
          <a:endParaRPr lang="de-DE"/>
        </a:p>
      </dgm:t>
    </dgm:pt>
    <dgm:pt modelId="{2ACCBA7A-7B97-4FF0-BF87-33DE637CF2F3}" type="sibTrans" cxnId="{5CA3A4CB-4BA7-4819-ACFB-C30C7F259566}">
      <dgm:prSet/>
      <dgm:spPr/>
      <dgm:t>
        <a:bodyPr/>
        <a:lstStyle/>
        <a:p>
          <a:endParaRPr lang="de-DE"/>
        </a:p>
      </dgm:t>
    </dgm:pt>
    <dgm:pt modelId="{B5263F5E-408A-46C6-8A34-7B6AF3A196F4}">
      <dgm:prSet/>
      <dgm:spPr/>
      <dgm:t>
        <a:bodyPr/>
        <a:lstStyle/>
        <a:p>
          <a:pPr rtl="0"/>
          <a:r>
            <a:rPr lang="en-GB" smtClean="0"/>
            <a:t>Building on W3C ITS 1.0</a:t>
          </a:r>
          <a:endParaRPr lang="de-DE"/>
        </a:p>
      </dgm:t>
    </dgm:pt>
    <dgm:pt modelId="{B0095E74-CA74-401B-B3CC-D0D67C90D2F5}" type="parTrans" cxnId="{D599DE74-18E8-46C9-ABB5-3196A0A3B181}">
      <dgm:prSet/>
      <dgm:spPr/>
      <dgm:t>
        <a:bodyPr/>
        <a:lstStyle/>
        <a:p>
          <a:endParaRPr lang="de-DE"/>
        </a:p>
      </dgm:t>
    </dgm:pt>
    <dgm:pt modelId="{5486B554-307F-455A-8E45-4132A3706DA8}" type="sibTrans" cxnId="{D599DE74-18E8-46C9-ABB5-3196A0A3B181}">
      <dgm:prSet/>
      <dgm:spPr/>
      <dgm:t>
        <a:bodyPr/>
        <a:lstStyle/>
        <a:p>
          <a:endParaRPr lang="de-DE"/>
        </a:p>
      </dgm:t>
    </dgm:pt>
    <dgm:pt modelId="{CD6F93F1-706A-4885-BE3B-DF9BBD795EF5}">
      <dgm:prSet/>
      <dgm:spPr/>
      <dgm:t>
        <a:bodyPr/>
        <a:lstStyle/>
        <a:p>
          <a:pPr rtl="0"/>
          <a:r>
            <a:rPr lang="en-GB" smtClean="0"/>
            <a:t>Meta data </a:t>
          </a:r>
          <a:endParaRPr lang="de-DE"/>
        </a:p>
      </dgm:t>
    </dgm:pt>
    <dgm:pt modelId="{1653D21D-7997-4783-936E-2D69B2C85914}" type="parTrans" cxnId="{4FA0FE02-5565-424F-AA37-4884DF46CE54}">
      <dgm:prSet/>
      <dgm:spPr/>
      <dgm:t>
        <a:bodyPr/>
        <a:lstStyle/>
        <a:p>
          <a:endParaRPr lang="de-DE"/>
        </a:p>
      </dgm:t>
    </dgm:pt>
    <dgm:pt modelId="{1DFBFE0C-F21F-4BB7-8241-9020DB865D57}" type="sibTrans" cxnId="{4FA0FE02-5565-424F-AA37-4884DF46CE54}">
      <dgm:prSet/>
      <dgm:spPr/>
      <dgm:t>
        <a:bodyPr/>
        <a:lstStyle/>
        <a:p>
          <a:endParaRPr lang="de-DE"/>
        </a:p>
      </dgm:t>
    </dgm:pt>
    <dgm:pt modelId="{51A0A535-6359-4899-93BA-3A37F48E7469}">
      <dgm:prSet/>
      <dgm:spPr/>
      <dgm:t>
        <a:bodyPr/>
        <a:lstStyle/>
        <a:p>
          <a:pPr rtl="0"/>
          <a:r>
            <a:rPr lang="en-GB" dirty="0" smtClean="0"/>
            <a:t>Data categories, values etc. </a:t>
          </a:r>
          <a:endParaRPr lang="de-DE" dirty="0"/>
        </a:p>
      </dgm:t>
    </dgm:pt>
    <dgm:pt modelId="{9D680E6C-705F-4FE7-A3E9-3CFFD61433FA}" type="parTrans" cxnId="{FB465991-3608-4CAF-98F5-7A3E3860C565}">
      <dgm:prSet/>
      <dgm:spPr/>
      <dgm:t>
        <a:bodyPr/>
        <a:lstStyle/>
        <a:p>
          <a:endParaRPr lang="de-DE"/>
        </a:p>
      </dgm:t>
    </dgm:pt>
    <dgm:pt modelId="{CF909295-4EA4-42C7-B207-610EFEBF4193}" type="sibTrans" cxnId="{FB465991-3608-4CAF-98F5-7A3E3860C565}">
      <dgm:prSet/>
      <dgm:spPr/>
      <dgm:t>
        <a:bodyPr/>
        <a:lstStyle/>
        <a:p>
          <a:endParaRPr lang="de-DE"/>
        </a:p>
      </dgm:t>
    </dgm:pt>
    <dgm:pt modelId="{EB0BD9CD-43A9-49CF-9D46-CFE072D4082E}" type="pres">
      <dgm:prSet presAssocID="{FFAB7645-9113-4854-BBEC-010233EA47E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8606B9C5-060B-4CD0-9E9C-C2AC00FF4596}" type="pres">
      <dgm:prSet presAssocID="{9F3F063F-91BF-4953-B9CC-94A4E9B4D7A6}" presName="linNode" presStyleCnt="0"/>
      <dgm:spPr/>
    </dgm:pt>
    <dgm:pt modelId="{FF72A548-015A-4526-9AC7-E4BE64EEA7BE}" type="pres">
      <dgm:prSet presAssocID="{9F3F063F-91BF-4953-B9CC-94A4E9B4D7A6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099978F-9535-4EF5-9A0C-8A0BA8D6CE34}" type="pres">
      <dgm:prSet presAssocID="{9F3F063F-91BF-4953-B9CC-94A4E9B4D7A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2ED568D-9771-4F63-AF40-85F6EA9F52C0}" type="pres">
      <dgm:prSet presAssocID="{A978BD65-A6FD-4428-B678-841E727ED83E}" presName="sp" presStyleCnt="0"/>
      <dgm:spPr/>
    </dgm:pt>
    <dgm:pt modelId="{E970FB3F-5CC8-4B2C-AC47-9BAEDE9BC0BE}" type="pres">
      <dgm:prSet presAssocID="{89B217EF-AF6B-41C1-899E-C547460A3F29}" presName="linNode" presStyleCnt="0"/>
      <dgm:spPr/>
    </dgm:pt>
    <dgm:pt modelId="{ED5D278A-803B-4184-8175-80F2DDA8C4DE}" type="pres">
      <dgm:prSet presAssocID="{89B217EF-AF6B-41C1-899E-C547460A3F2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AFCD03C-4828-47B9-9EFB-F39C258637CA}" type="pres">
      <dgm:prSet presAssocID="{89B217EF-AF6B-41C1-899E-C547460A3F2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9386276-A47A-46F1-B01B-F2E172AC2E64}" type="pres">
      <dgm:prSet presAssocID="{2ACCBA7A-7B97-4FF0-BF87-33DE637CF2F3}" presName="sp" presStyleCnt="0"/>
      <dgm:spPr/>
    </dgm:pt>
    <dgm:pt modelId="{D71753F2-E2B5-46CB-AEF4-055228A1F76C}" type="pres">
      <dgm:prSet presAssocID="{CD6F93F1-706A-4885-BE3B-DF9BBD795EF5}" presName="linNode" presStyleCnt="0"/>
      <dgm:spPr/>
    </dgm:pt>
    <dgm:pt modelId="{FC20C6E4-073C-48B5-BB1D-91F0B3CF5EF8}" type="pres">
      <dgm:prSet presAssocID="{CD6F93F1-706A-4885-BE3B-DF9BBD795EF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34205C0-79F8-40C0-86C9-4461290F97C5}" type="pres">
      <dgm:prSet presAssocID="{CD6F93F1-706A-4885-BE3B-DF9BBD795EF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1551879F-7697-40CC-8053-92147A16084D}" srcId="{9F3F063F-91BF-4953-B9CC-94A4E9B4D7A6}" destId="{019455B1-F768-48EA-A5E8-F7F5E4FBFAC2}" srcOrd="0" destOrd="0" parTransId="{4462B9CA-2ED6-40E4-A05C-3F245B13B4E3}" sibTransId="{92002268-22F8-4E13-8AFB-5FC431ADCCAB}"/>
    <dgm:cxn modelId="{14E4C0E3-2D64-418B-8A55-DF74C8BD468A}" type="presOf" srcId="{51A0A535-6359-4899-93BA-3A37F48E7469}" destId="{334205C0-79F8-40C0-86C9-4461290F97C5}" srcOrd="0" destOrd="0" presId="urn:microsoft.com/office/officeart/2005/8/layout/vList5"/>
    <dgm:cxn modelId="{FB465991-3608-4CAF-98F5-7A3E3860C565}" srcId="{CD6F93F1-706A-4885-BE3B-DF9BBD795EF5}" destId="{51A0A535-6359-4899-93BA-3A37F48E7469}" srcOrd="0" destOrd="0" parTransId="{9D680E6C-705F-4FE7-A3E9-3CFFD61433FA}" sibTransId="{CF909295-4EA4-42C7-B207-610EFEBF4193}"/>
    <dgm:cxn modelId="{25125CAE-34FD-42E3-A77C-BF240C68823C}" type="presOf" srcId="{FFAB7645-9113-4854-BBEC-010233EA47E5}" destId="{EB0BD9CD-43A9-49CF-9D46-CFE072D4082E}" srcOrd="0" destOrd="0" presId="urn:microsoft.com/office/officeart/2005/8/layout/vList5"/>
    <dgm:cxn modelId="{FCB20F33-08FD-481B-A7F4-8F0499022EB3}" type="presOf" srcId="{CD6F93F1-706A-4885-BE3B-DF9BBD795EF5}" destId="{FC20C6E4-073C-48B5-BB1D-91F0B3CF5EF8}" srcOrd="0" destOrd="0" presId="urn:microsoft.com/office/officeart/2005/8/layout/vList5"/>
    <dgm:cxn modelId="{C24B6049-34C1-46C1-AA94-DC2C88971633}" type="presOf" srcId="{B5263F5E-408A-46C6-8A34-7B6AF3A196F4}" destId="{0AFCD03C-4828-47B9-9EFB-F39C258637CA}" srcOrd="0" destOrd="0" presId="urn:microsoft.com/office/officeart/2005/8/layout/vList5"/>
    <dgm:cxn modelId="{68889BE3-F3DE-4EAF-9B65-FD7FEA0E3866}" type="presOf" srcId="{9F3F063F-91BF-4953-B9CC-94A4E9B4D7A6}" destId="{FF72A548-015A-4526-9AC7-E4BE64EEA7BE}" srcOrd="0" destOrd="0" presId="urn:microsoft.com/office/officeart/2005/8/layout/vList5"/>
    <dgm:cxn modelId="{4DFF656A-6EF5-47C4-A12C-33E63ABF8524}" type="presOf" srcId="{89B217EF-AF6B-41C1-899E-C547460A3F29}" destId="{ED5D278A-803B-4184-8175-80F2DDA8C4DE}" srcOrd="0" destOrd="0" presId="urn:microsoft.com/office/officeart/2005/8/layout/vList5"/>
    <dgm:cxn modelId="{D599DE74-18E8-46C9-ABB5-3196A0A3B181}" srcId="{89B217EF-AF6B-41C1-899E-C547460A3F29}" destId="{B5263F5E-408A-46C6-8A34-7B6AF3A196F4}" srcOrd="0" destOrd="0" parTransId="{B0095E74-CA74-401B-B3CC-D0D67C90D2F5}" sibTransId="{5486B554-307F-455A-8E45-4132A3706DA8}"/>
    <dgm:cxn modelId="{5CA3A4CB-4BA7-4819-ACFB-C30C7F259566}" srcId="{FFAB7645-9113-4854-BBEC-010233EA47E5}" destId="{89B217EF-AF6B-41C1-899E-C547460A3F29}" srcOrd="1" destOrd="0" parTransId="{153FDB2C-7B72-47F6-B405-4E3997AE0A60}" sibTransId="{2ACCBA7A-7B97-4FF0-BF87-33DE637CF2F3}"/>
    <dgm:cxn modelId="{D39631D7-C3AF-493B-974B-9CFEA16C0B0F}" type="presOf" srcId="{019455B1-F768-48EA-A5E8-F7F5E4FBFAC2}" destId="{7099978F-9535-4EF5-9A0C-8A0BA8D6CE34}" srcOrd="0" destOrd="0" presId="urn:microsoft.com/office/officeart/2005/8/layout/vList5"/>
    <dgm:cxn modelId="{4FA0FE02-5565-424F-AA37-4884DF46CE54}" srcId="{FFAB7645-9113-4854-BBEC-010233EA47E5}" destId="{CD6F93F1-706A-4885-BE3B-DF9BBD795EF5}" srcOrd="2" destOrd="0" parTransId="{1653D21D-7997-4783-936E-2D69B2C85914}" sibTransId="{1DFBFE0C-F21F-4BB7-8241-9020DB865D57}"/>
    <dgm:cxn modelId="{14B89324-FF61-4581-B455-FB9911CC69DE}" srcId="{FFAB7645-9113-4854-BBEC-010233EA47E5}" destId="{9F3F063F-91BF-4953-B9CC-94A4E9B4D7A6}" srcOrd="0" destOrd="0" parTransId="{FFE30254-4F1A-4AEE-9D80-8EE591B2AB76}" sibTransId="{A978BD65-A6FD-4428-B678-841E727ED83E}"/>
    <dgm:cxn modelId="{4E2298E6-C24B-467E-B246-32AC430838EB}" type="presParOf" srcId="{EB0BD9CD-43A9-49CF-9D46-CFE072D4082E}" destId="{8606B9C5-060B-4CD0-9E9C-C2AC00FF4596}" srcOrd="0" destOrd="0" presId="urn:microsoft.com/office/officeart/2005/8/layout/vList5"/>
    <dgm:cxn modelId="{3AEF8DFF-32B1-4F23-B059-E269197F83CB}" type="presParOf" srcId="{8606B9C5-060B-4CD0-9E9C-C2AC00FF4596}" destId="{FF72A548-015A-4526-9AC7-E4BE64EEA7BE}" srcOrd="0" destOrd="0" presId="urn:microsoft.com/office/officeart/2005/8/layout/vList5"/>
    <dgm:cxn modelId="{C9560C8D-E6CB-46AB-9382-289BAE04108C}" type="presParOf" srcId="{8606B9C5-060B-4CD0-9E9C-C2AC00FF4596}" destId="{7099978F-9535-4EF5-9A0C-8A0BA8D6CE34}" srcOrd="1" destOrd="0" presId="urn:microsoft.com/office/officeart/2005/8/layout/vList5"/>
    <dgm:cxn modelId="{5307B474-400E-4891-BAE5-2E17DDF83DFD}" type="presParOf" srcId="{EB0BD9CD-43A9-49CF-9D46-CFE072D4082E}" destId="{12ED568D-9771-4F63-AF40-85F6EA9F52C0}" srcOrd="1" destOrd="0" presId="urn:microsoft.com/office/officeart/2005/8/layout/vList5"/>
    <dgm:cxn modelId="{48E92D0E-8BF5-4EF8-8217-86813F049468}" type="presParOf" srcId="{EB0BD9CD-43A9-49CF-9D46-CFE072D4082E}" destId="{E970FB3F-5CC8-4B2C-AC47-9BAEDE9BC0BE}" srcOrd="2" destOrd="0" presId="urn:microsoft.com/office/officeart/2005/8/layout/vList5"/>
    <dgm:cxn modelId="{883F851D-827E-43A5-B53B-41505175D96F}" type="presParOf" srcId="{E970FB3F-5CC8-4B2C-AC47-9BAEDE9BC0BE}" destId="{ED5D278A-803B-4184-8175-80F2DDA8C4DE}" srcOrd="0" destOrd="0" presId="urn:microsoft.com/office/officeart/2005/8/layout/vList5"/>
    <dgm:cxn modelId="{1F65929B-94A0-41C7-BBE8-ACE8BDEEDF05}" type="presParOf" srcId="{E970FB3F-5CC8-4B2C-AC47-9BAEDE9BC0BE}" destId="{0AFCD03C-4828-47B9-9EFB-F39C258637CA}" srcOrd="1" destOrd="0" presId="urn:microsoft.com/office/officeart/2005/8/layout/vList5"/>
    <dgm:cxn modelId="{952624AB-EBCD-4CA1-BA29-7E2E4F7253B2}" type="presParOf" srcId="{EB0BD9CD-43A9-49CF-9D46-CFE072D4082E}" destId="{69386276-A47A-46F1-B01B-F2E172AC2E64}" srcOrd="3" destOrd="0" presId="urn:microsoft.com/office/officeart/2005/8/layout/vList5"/>
    <dgm:cxn modelId="{3829FDAA-7734-47EE-B6C3-E94FC1BD3B79}" type="presParOf" srcId="{EB0BD9CD-43A9-49CF-9D46-CFE072D4082E}" destId="{D71753F2-E2B5-46CB-AEF4-055228A1F76C}" srcOrd="4" destOrd="0" presId="urn:microsoft.com/office/officeart/2005/8/layout/vList5"/>
    <dgm:cxn modelId="{CD491DE5-3FA2-4099-9E98-688D4AE6BE03}" type="presParOf" srcId="{D71753F2-E2B5-46CB-AEF4-055228A1F76C}" destId="{FC20C6E4-073C-48B5-BB1D-91F0B3CF5EF8}" srcOrd="0" destOrd="0" presId="urn:microsoft.com/office/officeart/2005/8/layout/vList5"/>
    <dgm:cxn modelId="{7008CC01-4D1D-495D-A8D0-BB2793073EA8}" type="presParOf" srcId="{D71753F2-E2B5-46CB-AEF4-055228A1F76C}" destId="{334205C0-79F8-40C0-86C9-4461290F97C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FAB7645-9113-4854-BBEC-010233EA47E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9F3F063F-91BF-4953-B9CC-94A4E9B4D7A6}">
      <dgm:prSet/>
      <dgm:spPr/>
      <dgm:t>
        <a:bodyPr/>
        <a:lstStyle/>
        <a:p>
          <a:pPr rtl="0"/>
          <a:r>
            <a:rPr lang="en-GB" b="1" noProof="0" smtClean="0"/>
            <a:t>Metadata for the Multilingual Web - Usage Scenarios and Implementations</a:t>
          </a:r>
          <a:endParaRPr lang="en-GB" noProof="0"/>
        </a:p>
      </dgm:t>
    </dgm:pt>
    <dgm:pt modelId="{FFE30254-4F1A-4AEE-9D80-8EE591B2AB76}" type="parTrans" cxnId="{14B89324-FF61-4581-B455-FB9911CC69DE}">
      <dgm:prSet/>
      <dgm:spPr/>
      <dgm:t>
        <a:bodyPr/>
        <a:lstStyle/>
        <a:p>
          <a:endParaRPr lang="de-DE"/>
        </a:p>
      </dgm:t>
    </dgm:pt>
    <dgm:pt modelId="{A978BD65-A6FD-4428-B678-841E727ED83E}" type="sibTrans" cxnId="{14B89324-FF61-4581-B455-FB9911CC69DE}">
      <dgm:prSet/>
      <dgm:spPr/>
      <dgm:t>
        <a:bodyPr/>
        <a:lstStyle/>
        <a:p>
          <a:endParaRPr lang="de-DE"/>
        </a:p>
      </dgm:t>
    </dgm:pt>
    <dgm:pt modelId="{23307E0D-FF46-4FCF-9FE5-D2BC59BD0EFD}">
      <dgm:prSet custT="1"/>
      <dgm:spPr/>
      <dgm:t>
        <a:bodyPr/>
        <a:lstStyle/>
        <a:p>
          <a:pPr rtl="0"/>
          <a:r>
            <a:rPr lang="en-GB" sz="2400" noProof="0" dirty="0" smtClean="0"/>
            <a:t>Machine Translation</a:t>
          </a:r>
          <a:br>
            <a:rPr lang="en-GB" sz="2400" noProof="0" dirty="0" smtClean="0"/>
          </a:br>
          <a:r>
            <a:rPr lang="en-GB" sz="2400" noProof="0" dirty="0" smtClean="0"/>
            <a:t/>
          </a:r>
          <a:br>
            <a:rPr lang="en-GB" sz="2400" noProof="0" dirty="0" smtClean="0"/>
          </a:br>
          <a:r>
            <a:rPr lang="en-GB" sz="2400" noProof="0" dirty="0" smtClean="0"/>
            <a:t>… see also the “implementation basket” presentation in this session</a:t>
          </a:r>
          <a:endParaRPr lang="en-GB" sz="2400" noProof="0" dirty="0"/>
        </a:p>
      </dgm:t>
    </dgm:pt>
    <dgm:pt modelId="{0C262C60-5863-464A-956D-5FA583E3121A}" type="parTrans" cxnId="{6595A8E1-C42B-4546-AF0C-4F68F917B7D2}">
      <dgm:prSet/>
      <dgm:spPr/>
      <dgm:t>
        <a:bodyPr/>
        <a:lstStyle/>
        <a:p>
          <a:endParaRPr lang="en-US"/>
        </a:p>
      </dgm:t>
    </dgm:pt>
    <dgm:pt modelId="{CD7E2181-47F3-4B10-955E-9378C4850A9B}" type="sibTrans" cxnId="{6595A8E1-C42B-4546-AF0C-4F68F917B7D2}">
      <dgm:prSet/>
      <dgm:spPr/>
      <dgm:t>
        <a:bodyPr/>
        <a:lstStyle/>
        <a:p>
          <a:endParaRPr lang="en-US"/>
        </a:p>
      </dgm:t>
    </dgm:pt>
    <dgm:pt modelId="{11C2827D-94F6-407F-A760-8AEB9796DD11}">
      <dgm:prSet custT="1"/>
      <dgm:spPr/>
      <dgm:t>
        <a:bodyPr/>
        <a:lstStyle/>
        <a:p>
          <a:pPr rtl="0"/>
          <a:r>
            <a:rPr lang="en-GB" sz="2400" noProof="0" dirty="0" smtClean="0"/>
            <a:t>Quality Checking</a:t>
          </a:r>
          <a:endParaRPr lang="en-GB" sz="2400" noProof="0" dirty="0"/>
        </a:p>
      </dgm:t>
    </dgm:pt>
    <dgm:pt modelId="{45D591BC-16C0-4308-8551-78BDAFB95C22}" type="parTrans" cxnId="{B18A9029-B9A9-4670-A974-1487521F5548}">
      <dgm:prSet/>
      <dgm:spPr/>
      <dgm:t>
        <a:bodyPr/>
        <a:lstStyle/>
        <a:p>
          <a:endParaRPr lang="en-US"/>
        </a:p>
      </dgm:t>
    </dgm:pt>
    <dgm:pt modelId="{5CD8B609-606C-41FE-88BC-9BD96BADD7E9}" type="sibTrans" cxnId="{B18A9029-B9A9-4670-A974-1487521F5548}">
      <dgm:prSet/>
      <dgm:spPr/>
      <dgm:t>
        <a:bodyPr/>
        <a:lstStyle/>
        <a:p>
          <a:endParaRPr lang="en-US"/>
        </a:p>
      </dgm:t>
    </dgm:pt>
    <dgm:pt modelId="{B3838BC0-35C7-479B-AF84-60E74E703A51}">
      <dgm:prSet/>
      <dgm:spPr/>
      <dgm:t>
        <a:bodyPr/>
        <a:lstStyle/>
        <a:p>
          <a:pPr rtl="0"/>
          <a:endParaRPr lang="en-GB" sz="2100" noProof="0"/>
        </a:p>
      </dgm:t>
    </dgm:pt>
    <dgm:pt modelId="{692AF0D7-9167-48B6-BB10-F5910608684D}" type="parTrans" cxnId="{A5E54847-839F-43A7-8250-37B7544B2603}">
      <dgm:prSet/>
      <dgm:spPr/>
      <dgm:t>
        <a:bodyPr/>
        <a:lstStyle/>
        <a:p>
          <a:endParaRPr lang="en-US"/>
        </a:p>
      </dgm:t>
    </dgm:pt>
    <dgm:pt modelId="{F5F15755-287C-4249-8C8C-D48D07DB84C7}" type="sibTrans" cxnId="{A5E54847-839F-43A7-8250-37B7544B2603}">
      <dgm:prSet/>
      <dgm:spPr/>
      <dgm:t>
        <a:bodyPr/>
        <a:lstStyle/>
        <a:p>
          <a:endParaRPr lang="en-US"/>
        </a:p>
      </dgm:t>
    </dgm:pt>
    <dgm:pt modelId="{0434250D-8BA4-4138-9CA4-BA543F4230D9}">
      <dgm:prSet custT="1"/>
      <dgm:spPr/>
      <dgm:t>
        <a:bodyPr/>
        <a:lstStyle/>
        <a:p>
          <a:pPr rtl="0"/>
          <a:r>
            <a:rPr lang="en-GB" sz="2400" noProof="0" dirty="0" smtClean="0"/>
            <a:t>Conversion and validation</a:t>
          </a:r>
          <a:endParaRPr lang="en-GB" sz="2400" noProof="0" dirty="0"/>
        </a:p>
      </dgm:t>
    </dgm:pt>
    <dgm:pt modelId="{6D4FBEE7-30E9-4561-9897-ACB9DD94831F}" type="parTrans" cxnId="{8F2A0A80-8454-4A12-AD56-0700F79D1517}">
      <dgm:prSet/>
      <dgm:spPr/>
      <dgm:t>
        <a:bodyPr/>
        <a:lstStyle/>
        <a:p>
          <a:endParaRPr lang="en-US"/>
        </a:p>
      </dgm:t>
    </dgm:pt>
    <dgm:pt modelId="{6B772FDD-1B35-41D7-921F-EC69C04E3881}" type="sibTrans" cxnId="{8F2A0A80-8454-4A12-AD56-0700F79D1517}">
      <dgm:prSet/>
      <dgm:spPr/>
      <dgm:t>
        <a:bodyPr/>
        <a:lstStyle/>
        <a:p>
          <a:endParaRPr lang="en-US"/>
        </a:p>
      </dgm:t>
    </dgm:pt>
    <dgm:pt modelId="{CD3E4088-9884-4F67-BD95-5E66465DC04C}">
      <dgm:prSet custT="1"/>
      <dgm:spPr/>
      <dgm:t>
        <a:bodyPr/>
        <a:lstStyle/>
        <a:p>
          <a:pPr rtl="0"/>
          <a:r>
            <a:rPr lang="en-GB" sz="2400" noProof="0" dirty="0" smtClean="0"/>
            <a:t>Coupling of systems</a:t>
          </a:r>
          <a:endParaRPr lang="en-GB" sz="2400" noProof="0" dirty="0"/>
        </a:p>
      </dgm:t>
    </dgm:pt>
    <dgm:pt modelId="{330CB951-2005-49F6-B400-078DF8C934BB}" type="parTrans" cxnId="{A5840A15-FD1A-45D0-82BC-650C550D3656}">
      <dgm:prSet/>
      <dgm:spPr/>
      <dgm:t>
        <a:bodyPr/>
        <a:lstStyle/>
        <a:p>
          <a:endParaRPr lang="en-US"/>
        </a:p>
      </dgm:t>
    </dgm:pt>
    <dgm:pt modelId="{914A96E4-F276-460B-ACE7-22A47D741968}" type="sibTrans" cxnId="{A5840A15-FD1A-45D0-82BC-650C550D3656}">
      <dgm:prSet/>
      <dgm:spPr/>
      <dgm:t>
        <a:bodyPr/>
        <a:lstStyle/>
        <a:p>
          <a:endParaRPr lang="en-US"/>
        </a:p>
      </dgm:t>
    </dgm:pt>
    <dgm:pt modelId="{F96A12EF-5828-4A7C-ADBF-469797E5BD47}">
      <dgm:prSet custT="1"/>
      <dgm:spPr/>
      <dgm:t>
        <a:bodyPr/>
        <a:lstStyle/>
        <a:p>
          <a:pPr rtl="0"/>
          <a:r>
            <a:rPr lang="en-GB" sz="2400" noProof="0" dirty="0" smtClean="0"/>
            <a:t>Content enrichment</a:t>
          </a:r>
          <a:endParaRPr lang="en-GB" sz="2400" noProof="0" dirty="0"/>
        </a:p>
      </dgm:t>
    </dgm:pt>
    <dgm:pt modelId="{795E0A9F-5089-4945-8552-EB44C97F9B96}" type="parTrans" cxnId="{007C1803-A1A9-49EA-96CC-D0E6BC1A2F9F}">
      <dgm:prSet/>
      <dgm:spPr/>
      <dgm:t>
        <a:bodyPr/>
        <a:lstStyle/>
        <a:p>
          <a:endParaRPr lang="en-US"/>
        </a:p>
      </dgm:t>
    </dgm:pt>
    <dgm:pt modelId="{95A1C9B1-C392-4204-B05E-376910FCA9AD}" type="sibTrans" cxnId="{007C1803-A1A9-49EA-96CC-D0E6BC1A2F9F}">
      <dgm:prSet/>
      <dgm:spPr/>
      <dgm:t>
        <a:bodyPr/>
        <a:lstStyle/>
        <a:p>
          <a:endParaRPr lang="en-US"/>
        </a:p>
      </dgm:t>
    </dgm:pt>
    <dgm:pt modelId="{2CFC5933-5D68-4F11-9AD1-F243E7CEFC65}">
      <dgm:prSet custT="1"/>
      <dgm:spPr/>
      <dgm:t>
        <a:bodyPr/>
        <a:lstStyle/>
        <a:p>
          <a:pPr rtl="0"/>
          <a:r>
            <a:rPr lang="en-GB" sz="2400" noProof="0" dirty="0" smtClean="0"/>
            <a:t>Meta data visualization</a:t>
          </a:r>
          <a:endParaRPr lang="en-GB" sz="2400" noProof="0" dirty="0"/>
        </a:p>
      </dgm:t>
    </dgm:pt>
    <dgm:pt modelId="{07FD245C-077D-4523-8BDA-312589157F57}" type="parTrans" cxnId="{DF53352E-D005-4401-8479-71EC473B3AEF}">
      <dgm:prSet/>
      <dgm:spPr/>
      <dgm:t>
        <a:bodyPr/>
        <a:lstStyle/>
        <a:p>
          <a:endParaRPr lang="de-DE"/>
        </a:p>
      </dgm:t>
    </dgm:pt>
    <dgm:pt modelId="{5132026B-2F0C-42C7-B592-A425D4E17872}" type="sibTrans" cxnId="{DF53352E-D005-4401-8479-71EC473B3AEF}">
      <dgm:prSet/>
      <dgm:spPr/>
      <dgm:t>
        <a:bodyPr/>
        <a:lstStyle/>
        <a:p>
          <a:endParaRPr lang="de-DE"/>
        </a:p>
      </dgm:t>
    </dgm:pt>
    <dgm:pt modelId="{BB53F7EA-2D11-4849-A443-31E9D821C118}">
      <dgm:prSet custT="1"/>
      <dgm:spPr/>
      <dgm:t>
        <a:bodyPr/>
        <a:lstStyle/>
        <a:p>
          <a:pPr rtl="0"/>
          <a:r>
            <a:rPr lang="en-GB" sz="2400" noProof="0" dirty="0" smtClean="0"/>
            <a:t>Content/meta data editing</a:t>
          </a:r>
          <a:endParaRPr lang="en-GB" sz="2400" noProof="0" dirty="0"/>
        </a:p>
      </dgm:t>
    </dgm:pt>
    <dgm:pt modelId="{FB9B3105-8E5C-4F7F-87DC-DEA723268E00}" type="parTrans" cxnId="{E3892360-CD6D-482A-8F37-F4D2C544DC59}">
      <dgm:prSet/>
      <dgm:spPr/>
      <dgm:t>
        <a:bodyPr/>
        <a:lstStyle/>
        <a:p>
          <a:endParaRPr lang="en-US"/>
        </a:p>
      </dgm:t>
    </dgm:pt>
    <dgm:pt modelId="{B5ACA0A6-F291-41F8-8B56-34C285867287}" type="sibTrans" cxnId="{E3892360-CD6D-482A-8F37-F4D2C544DC59}">
      <dgm:prSet/>
      <dgm:spPr/>
      <dgm:t>
        <a:bodyPr/>
        <a:lstStyle/>
        <a:p>
          <a:endParaRPr lang="en-US"/>
        </a:p>
      </dgm:t>
    </dgm:pt>
    <dgm:pt modelId="{EB0BD9CD-43A9-49CF-9D46-CFE072D4082E}" type="pres">
      <dgm:prSet presAssocID="{FFAB7645-9113-4854-BBEC-010233EA47E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8606B9C5-060B-4CD0-9E9C-C2AC00FF4596}" type="pres">
      <dgm:prSet presAssocID="{9F3F063F-91BF-4953-B9CC-94A4E9B4D7A6}" presName="linNode" presStyleCnt="0"/>
      <dgm:spPr/>
    </dgm:pt>
    <dgm:pt modelId="{FF72A548-015A-4526-9AC7-E4BE64EEA7BE}" type="pres">
      <dgm:prSet presAssocID="{9F3F063F-91BF-4953-B9CC-94A4E9B4D7A6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099978F-9535-4EF5-9A0C-8A0BA8D6CE34}" type="pres">
      <dgm:prSet presAssocID="{9F3F063F-91BF-4953-B9CC-94A4E9B4D7A6}" presName="descendantText" presStyleLbl="alignAccFollowNode1" presStyleIdx="0" presStyleCnt="1" custScaleY="12002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0DD157DD-9AAF-4213-9096-9E734C65E958}" type="presOf" srcId="{CD3E4088-9884-4F67-BD95-5E66465DC04C}" destId="{7099978F-9535-4EF5-9A0C-8A0BA8D6CE34}" srcOrd="0" destOrd="3" presId="urn:microsoft.com/office/officeart/2005/8/layout/vList5"/>
    <dgm:cxn modelId="{E3892360-CD6D-482A-8F37-F4D2C544DC59}" srcId="{9F3F063F-91BF-4953-B9CC-94A4E9B4D7A6}" destId="{BB53F7EA-2D11-4849-A443-31E9D821C118}" srcOrd="0" destOrd="0" parTransId="{FB9B3105-8E5C-4F7F-87DC-DEA723268E00}" sibTransId="{B5ACA0A6-F291-41F8-8B56-34C285867287}"/>
    <dgm:cxn modelId="{B18A9029-B9A9-4670-A974-1487521F5548}" srcId="{9F3F063F-91BF-4953-B9CC-94A4E9B4D7A6}" destId="{11C2827D-94F6-407F-A760-8AEB9796DD11}" srcOrd="1" destOrd="0" parTransId="{45D591BC-16C0-4308-8551-78BDAFB95C22}" sibTransId="{5CD8B609-606C-41FE-88BC-9BD96BADD7E9}"/>
    <dgm:cxn modelId="{5232EA47-EDF2-4FBE-982E-1B15E09A07D3}" type="presOf" srcId="{F96A12EF-5828-4A7C-ADBF-469797E5BD47}" destId="{7099978F-9535-4EF5-9A0C-8A0BA8D6CE34}" srcOrd="0" destOrd="4" presId="urn:microsoft.com/office/officeart/2005/8/layout/vList5"/>
    <dgm:cxn modelId="{F7EE1F40-93E9-4024-BBD6-D2F1048FD20D}" type="presOf" srcId="{B3838BC0-35C7-479B-AF84-60E74E703A51}" destId="{7099978F-9535-4EF5-9A0C-8A0BA8D6CE34}" srcOrd="0" destOrd="7" presId="urn:microsoft.com/office/officeart/2005/8/layout/vList5"/>
    <dgm:cxn modelId="{14B89324-FF61-4581-B455-FB9911CC69DE}" srcId="{FFAB7645-9113-4854-BBEC-010233EA47E5}" destId="{9F3F063F-91BF-4953-B9CC-94A4E9B4D7A6}" srcOrd="0" destOrd="0" parTransId="{FFE30254-4F1A-4AEE-9D80-8EE591B2AB76}" sibTransId="{A978BD65-A6FD-4428-B678-841E727ED83E}"/>
    <dgm:cxn modelId="{007C1803-A1A9-49EA-96CC-D0E6BC1A2F9F}" srcId="{9F3F063F-91BF-4953-B9CC-94A4E9B4D7A6}" destId="{F96A12EF-5828-4A7C-ADBF-469797E5BD47}" srcOrd="4" destOrd="0" parTransId="{795E0A9F-5089-4945-8552-EB44C97F9B96}" sibTransId="{95A1C9B1-C392-4204-B05E-376910FCA9AD}"/>
    <dgm:cxn modelId="{6595A8E1-C42B-4546-AF0C-4F68F917B7D2}" srcId="{9F3F063F-91BF-4953-B9CC-94A4E9B4D7A6}" destId="{23307E0D-FF46-4FCF-9FE5-D2BC59BD0EFD}" srcOrd="6" destOrd="0" parTransId="{0C262C60-5863-464A-956D-5FA583E3121A}" sibTransId="{CD7E2181-47F3-4B10-955E-9378C4850A9B}"/>
    <dgm:cxn modelId="{A5840A15-FD1A-45D0-82BC-650C550D3656}" srcId="{9F3F063F-91BF-4953-B9CC-94A4E9B4D7A6}" destId="{CD3E4088-9884-4F67-BD95-5E66465DC04C}" srcOrd="3" destOrd="0" parTransId="{330CB951-2005-49F6-B400-078DF8C934BB}" sibTransId="{914A96E4-F276-460B-ACE7-22A47D741968}"/>
    <dgm:cxn modelId="{BAF5E963-1E48-4D14-8D55-52B7C1B3BCD4}" type="presOf" srcId="{0434250D-8BA4-4138-9CA4-BA543F4230D9}" destId="{7099978F-9535-4EF5-9A0C-8A0BA8D6CE34}" srcOrd="0" destOrd="2" presId="urn:microsoft.com/office/officeart/2005/8/layout/vList5"/>
    <dgm:cxn modelId="{F294213E-59D0-49B5-AB7A-5D58F4B1F214}" type="presOf" srcId="{9F3F063F-91BF-4953-B9CC-94A4E9B4D7A6}" destId="{FF72A548-015A-4526-9AC7-E4BE64EEA7BE}" srcOrd="0" destOrd="0" presId="urn:microsoft.com/office/officeart/2005/8/layout/vList5"/>
    <dgm:cxn modelId="{8DAA9457-5180-4ECE-A6D1-68F7734F0023}" type="presOf" srcId="{23307E0D-FF46-4FCF-9FE5-D2BC59BD0EFD}" destId="{7099978F-9535-4EF5-9A0C-8A0BA8D6CE34}" srcOrd="0" destOrd="6" presId="urn:microsoft.com/office/officeart/2005/8/layout/vList5"/>
    <dgm:cxn modelId="{A63A3850-032D-428F-A445-10048AE602A9}" type="presOf" srcId="{11C2827D-94F6-407F-A760-8AEB9796DD11}" destId="{7099978F-9535-4EF5-9A0C-8A0BA8D6CE34}" srcOrd="0" destOrd="1" presId="urn:microsoft.com/office/officeart/2005/8/layout/vList5"/>
    <dgm:cxn modelId="{7E273833-6FD1-4E17-B44F-46BD211875C5}" type="presOf" srcId="{BB53F7EA-2D11-4849-A443-31E9D821C118}" destId="{7099978F-9535-4EF5-9A0C-8A0BA8D6CE34}" srcOrd="0" destOrd="0" presId="urn:microsoft.com/office/officeart/2005/8/layout/vList5"/>
    <dgm:cxn modelId="{8F2A0A80-8454-4A12-AD56-0700F79D1517}" srcId="{9F3F063F-91BF-4953-B9CC-94A4E9B4D7A6}" destId="{0434250D-8BA4-4138-9CA4-BA543F4230D9}" srcOrd="2" destOrd="0" parTransId="{6D4FBEE7-30E9-4561-9897-ACB9DD94831F}" sibTransId="{6B772FDD-1B35-41D7-921F-EC69C04E3881}"/>
    <dgm:cxn modelId="{DF53352E-D005-4401-8479-71EC473B3AEF}" srcId="{9F3F063F-91BF-4953-B9CC-94A4E9B4D7A6}" destId="{2CFC5933-5D68-4F11-9AD1-F243E7CEFC65}" srcOrd="5" destOrd="0" parTransId="{07FD245C-077D-4523-8BDA-312589157F57}" sibTransId="{5132026B-2F0C-42C7-B592-A425D4E17872}"/>
    <dgm:cxn modelId="{BF30730C-BB4E-4BB3-9218-387B759A2AFC}" type="presOf" srcId="{2CFC5933-5D68-4F11-9AD1-F243E7CEFC65}" destId="{7099978F-9535-4EF5-9A0C-8A0BA8D6CE34}" srcOrd="0" destOrd="5" presId="urn:microsoft.com/office/officeart/2005/8/layout/vList5"/>
    <dgm:cxn modelId="{9514197E-4AA1-4836-8F84-0630DD4E511B}" type="presOf" srcId="{FFAB7645-9113-4854-BBEC-010233EA47E5}" destId="{EB0BD9CD-43A9-49CF-9D46-CFE072D4082E}" srcOrd="0" destOrd="0" presId="urn:microsoft.com/office/officeart/2005/8/layout/vList5"/>
    <dgm:cxn modelId="{A5E54847-839F-43A7-8250-37B7544B2603}" srcId="{9F3F063F-91BF-4953-B9CC-94A4E9B4D7A6}" destId="{B3838BC0-35C7-479B-AF84-60E74E703A51}" srcOrd="7" destOrd="0" parTransId="{692AF0D7-9167-48B6-BB10-F5910608684D}" sibTransId="{F5F15755-287C-4249-8C8C-D48D07DB84C7}"/>
    <dgm:cxn modelId="{4D8A0A18-EE7F-45FD-AB2B-6F814B9E3FF9}" type="presParOf" srcId="{EB0BD9CD-43A9-49CF-9D46-CFE072D4082E}" destId="{8606B9C5-060B-4CD0-9E9C-C2AC00FF4596}" srcOrd="0" destOrd="0" presId="urn:microsoft.com/office/officeart/2005/8/layout/vList5"/>
    <dgm:cxn modelId="{691185B2-521E-4C0C-863E-A5FB5FC53F2B}" type="presParOf" srcId="{8606B9C5-060B-4CD0-9E9C-C2AC00FF4596}" destId="{FF72A548-015A-4526-9AC7-E4BE64EEA7BE}" srcOrd="0" destOrd="0" presId="urn:microsoft.com/office/officeart/2005/8/layout/vList5"/>
    <dgm:cxn modelId="{0DE4F88C-60A3-4598-A132-3D74FE2D7DC8}" type="presParOf" srcId="{8606B9C5-060B-4CD0-9E9C-C2AC00FF4596}" destId="{7099978F-9535-4EF5-9A0C-8A0BA8D6CE3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318D61-B920-4BB3-BC38-5B70EDAD41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11BE4C3-7656-4F07-8D33-A5987DF8C397}">
      <dgm:prSet/>
      <dgm:spPr/>
      <dgm:t>
        <a:bodyPr/>
        <a:lstStyle/>
        <a:p>
          <a:pPr rtl="0"/>
          <a:r>
            <a:rPr lang="en-GB" dirty="0" smtClean="0"/>
            <a:t>ITS Interest Group</a:t>
          </a:r>
          <a:endParaRPr lang="de-DE" dirty="0"/>
        </a:p>
      </dgm:t>
    </dgm:pt>
    <dgm:pt modelId="{345903E4-FE2C-4A5C-9E0D-0A95CBACE8CE}" type="parTrans" cxnId="{85D10584-3835-4443-8E7A-CF3F6711D20E}">
      <dgm:prSet/>
      <dgm:spPr/>
      <dgm:t>
        <a:bodyPr/>
        <a:lstStyle/>
        <a:p>
          <a:endParaRPr lang="de-DE"/>
        </a:p>
      </dgm:t>
    </dgm:pt>
    <dgm:pt modelId="{72402B5D-963D-4DBA-8C50-6661EBB62A75}" type="sibTrans" cxnId="{85D10584-3835-4443-8E7A-CF3F6711D20E}">
      <dgm:prSet/>
      <dgm:spPr/>
      <dgm:t>
        <a:bodyPr/>
        <a:lstStyle/>
        <a:p>
          <a:endParaRPr lang="de-DE"/>
        </a:p>
      </dgm:t>
    </dgm:pt>
    <dgm:pt modelId="{2732C692-4F47-47CD-8E7E-7BCCB145A0ED}">
      <dgm:prSet/>
      <dgm:spPr/>
      <dgm:t>
        <a:bodyPr/>
        <a:lstStyle/>
        <a:p>
          <a:pPr rtl="0"/>
          <a:r>
            <a:rPr lang="en-GB" dirty="0" smtClean="0">
              <a:solidFill>
                <a:schemeClr val="bg1"/>
              </a:solidFill>
              <a:hlinkClick xmlns:r="http://schemas.openxmlformats.org/officeDocument/2006/relationships" r:id="rId1"/>
            </a:rPr>
            <a:t>http://lists.w3.org/Archives/Public/public-i18n-its-ig</a:t>
          </a:r>
          <a:r>
            <a:rPr lang="en-GB" dirty="0" smtClean="0">
              <a:solidFill>
                <a:schemeClr val="bg1"/>
              </a:solidFill>
            </a:rPr>
            <a:t> (public list, free to subscribe)</a:t>
          </a:r>
          <a:endParaRPr lang="de-DE" dirty="0">
            <a:solidFill>
              <a:schemeClr val="bg1"/>
            </a:solidFill>
          </a:endParaRPr>
        </a:p>
      </dgm:t>
    </dgm:pt>
    <dgm:pt modelId="{5EE42E40-9B8B-49AB-B6F0-C4725C340792}" type="parTrans" cxnId="{AB00EC70-0426-4C24-A4F4-3454B9C642C7}">
      <dgm:prSet/>
      <dgm:spPr/>
      <dgm:t>
        <a:bodyPr/>
        <a:lstStyle/>
        <a:p>
          <a:endParaRPr lang="de-DE"/>
        </a:p>
      </dgm:t>
    </dgm:pt>
    <dgm:pt modelId="{15D99974-D251-42DC-A98D-BFBB7D87B0E9}" type="sibTrans" cxnId="{AB00EC70-0426-4C24-A4F4-3454B9C642C7}">
      <dgm:prSet/>
      <dgm:spPr/>
      <dgm:t>
        <a:bodyPr/>
        <a:lstStyle/>
        <a:p>
          <a:endParaRPr lang="de-DE"/>
        </a:p>
      </dgm:t>
    </dgm:pt>
    <dgm:pt modelId="{65EE3688-634E-074C-B827-69314DD341A7}">
      <dgm:prSet/>
      <dgm:spPr/>
      <dgm:t>
        <a:bodyPr/>
        <a:lstStyle/>
        <a:p>
          <a:pPr rtl="0"/>
          <a:r>
            <a:rPr lang="de-DE" dirty="0" smtClean="0">
              <a:solidFill>
                <a:schemeClr val="bg1"/>
              </a:solidFill>
              <a:hlinkClick xmlns:r="http://schemas.openxmlformats.org/officeDocument/2006/relationships" r:id="rId1"/>
            </a:rPr>
            <a:t>http://www.w3.org/International/its/ig/</a:t>
          </a:r>
          <a:endParaRPr lang="de-DE" dirty="0">
            <a:solidFill>
              <a:schemeClr val="bg1"/>
            </a:solidFill>
          </a:endParaRPr>
        </a:p>
      </dgm:t>
    </dgm:pt>
    <dgm:pt modelId="{23AF47DB-ADC7-4641-A9CA-477CB71F0D92}" type="parTrans" cxnId="{29790EEA-D800-C146-B37F-3096132A5A1A}">
      <dgm:prSet/>
      <dgm:spPr/>
      <dgm:t>
        <a:bodyPr/>
        <a:lstStyle/>
        <a:p>
          <a:endParaRPr lang="de-DE"/>
        </a:p>
      </dgm:t>
    </dgm:pt>
    <dgm:pt modelId="{DD5CBD24-BD9B-DC4B-B134-A88BE61007F3}" type="sibTrans" cxnId="{29790EEA-D800-C146-B37F-3096132A5A1A}">
      <dgm:prSet/>
      <dgm:spPr/>
      <dgm:t>
        <a:bodyPr/>
        <a:lstStyle/>
        <a:p>
          <a:endParaRPr lang="de-DE"/>
        </a:p>
      </dgm:t>
    </dgm:pt>
    <dgm:pt modelId="{634663B4-10FB-424C-8022-0989771F37EA}">
      <dgm:prSet/>
      <dgm:spPr/>
      <dgm:t>
        <a:bodyPr/>
        <a:lstStyle/>
        <a:p>
          <a:pPr rtl="0"/>
          <a:r>
            <a:rPr lang="de-DE" dirty="0" err="1" smtClean="0">
              <a:solidFill>
                <a:schemeClr val="tx1"/>
              </a:solidFill>
            </a:rPr>
            <a:t>MultilingualWeb</a:t>
          </a:r>
          <a:r>
            <a:rPr lang="de-DE" dirty="0" smtClean="0">
              <a:solidFill>
                <a:schemeClr val="tx1"/>
              </a:solidFill>
            </a:rPr>
            <a:t> initiative</a:t>
          </a:r>
          <a:endParaRPr lang="de-DE" dirty="0">
            <a:solidFill>
              <a:schemeClr val="tx1"/>
            </a:solidFill>
          </a:endParaRPr>
        </a:p>
      </dgm:t>
    </dgm:pt>
    <dgm:pt modelId="{D75E6BCD-57C9-4972-B54B-A135C47F59BE}" type="parTrans" cxnId="{CB0F69A5-B6D2-4337-A4CC-AFFCF2557743}">
      <dgm:prSet/>
      <dgm:spPr/>
      <dgm:t>
        <a:bodyPr/>
        <a:lstStyle/>
        <a:p>
          <a:endParaRPr lang="en-US"/>
        </a:p>
      </dgm:t>
    </dgm:pt>
    <dgm:pt modelId="{E34FFCA9-9F88-48AA-AA53-C9E9BB470473}" type="sibTrans" cxnId="{CB0F69A5-B6D2-4337-A4CC-AFFCF2557743}">
      <dgm:prSet/>
      <dgm:spPr/>
      <dgm:t>
        <a:bodyPr/>
        <a:lstStyle/>
        <a:p>
          <a:endParaRPr lang="en-US"/>
        </a:p>
      </dgm:t>
    </dgm:pt>
    <dgm:pt modelId="{0F16E540-4158-47EE-BBFE-AB0B8D3A202B}">
      <dgm:prSet/>
      <dgm:spPr/>
      <dgm:t>
        <a:bodyPr/>
        <a:lstStyle/>
        <a:p>
          <a:pPr rtl="0"/>
          <a:r>
            <a:rPr lang="en-US" dirty="0" smtClean="0">
              <a:solidFill>
                <a:schemeClr val="bg1"/>
              </a:solidFill>
              <a:hlinkClick xmlns:r="http://schemas.openxmlformats.org/officeDocument/2006/relationships" r:id="rId2"/>
            </a:rPr>
            <a:t>http://www.multilingualweb.eu</a:t>
          </a:r>
          <a:r>
            <a:rPr lang="en-US" dirty="0" smtClean="0">
              <a:solidFill>
                <a:schemeClr val="bg1"/>
              </a:solidFill>
            </a:rPr>
            <a:t>/</a:t>
          </a:r>
          <a:endParaRPr lang="de-DE" dirty="0">
            <a:solidFill>
              <a:schemeClr val="bg1"/>
            </a:solidFill>
          </a:endParaRPr>
        </a:p>
      </dgm:t>
    </dgm:pt>
    <dgm:pt modelId="{0DFC8CC5-F907-4647-8F49-09E460746AD1}" type="parTrans" cxnId="{0FC48CED-F87D-4B9F-A974-A15AA2B6773F}">
      <dgm:prSet/>
      <dgm:spPr/>
      <dgm:t>
        <a:bodyPr/>
        <a:lstStyle/>
        <a:p>
          <a:endParaRPr lang="en-US"/>
        </a:p>
      </dgm:t>
    </dgm:pt>
    <dgm:pt modelId="{B953E9F5-829C-4D8D-87C4-C14BC0F81C08}" type="sibTrans" cxnId="{0FC48CED-F87D-4B9F-A974-A15AA2B6773F}">
      <dgm:prSet/>
      <dgm:spPr/>
      <dgm:t>
        <a:bodyPr/>
        <a:lstStyle/>
        <a:p>
          <a:endParaRPr lang="en-US"/>
        </a:p>
      </dgm:t>
    </dgm:pt>
    <dgm:pt modelId="{55650843-CE51-4D00-9ED5-B2FE68A6E0BA}">
      <dgm:prSet/>
      <dgm:spPr/>
      <dgm:t>
        <a:bodyPr/>
        <a:lstStyle/>
        <a:p>
          <a:pPr rtl="0"/>
          <a:r>
            <a:rPr lang="de-DE" dirty="0" smtClean="0"/>
            <a:t>ITS 2.0 </a:t>
          </a:r>
          <a:r>
            <a:rPr lang="de-DE" dirty="0" err="1" smtClean="0"/>
            <a:t>Introduction</a:t>
          </a:r>
          <a:endParaRPr lang="de-DE" dirty="0"/>
        </a:p>
      </dgm:t>
    </dgm:pt>
    <dgm:pt modelId="{A3BBD2F9-E7CE-48D6-B82F-9789D8FB022A}" type="parTrans" cxnId="{CEEB8630-9759-4E75-A8A4-E513006CA69D}">
      <dgm:prSet/>
      <dgm:spPr/>
      <dgm:t>
        <a:bodyPr/>
        <a:lstStyle/>
        <a:p>
          <a:endParaRPr lang="en-US"/>
        </a:p>
      </dgm:t>
    </dgm:pt>
    <dgm:pt modelId="{FC3C7D41-0A99-4B27-A9BA-5ADF82318F91}" type="sibTrans" cxnId="{CEEB8630-9759-4E75-A8A4-E513006CA69D}">
      <dgm:prSet/>
      <dgm:spPr/>
      <dgm:t>
        <a:bodyPr/>
        <a:lstStyle/>
        <a:p>
          <a:endParaRPr lang="en-US"/>
        </a:p>
      </dgm:t>
    </dgm:pt>
    <dgm:pt modelId="{44BE2DDB-416F-4EF7-931B-45490D3579A7}">
      <dgm:prSet/>
      <dgm:spPr/>
      <dgm:t>
        <a:bodyPr/>
        <a:lstStyle/>
        <a:p>
          <a:pPr rtl="0"/>
          <a:r>
            <a:rPr lang="de-DE" dirty="0" smtClean="0">
              <a:hlinkClick xmlns:r="http://schemas.openxmlformats.org/officeDocument/2006/relationships" r:id="rId3"/>
            </a:rPr>
            <a:t>http://tinyurl.com/its20-intro</a:t>
          </a:r>
          <a:endParaRPr lang="de-DE" dirty="0"/>
        </a:p>
      </dgm:t>
    </dgm:pt>
    <dgm:pt modelId="{063F04AE-84A6-468C-B195-128831EB4182}" type="parTrans" cxnId="{DEE6A375-5561-4451-8B98-481DFCFF9B29}">
      <dgm:prSet/>
      <dgm:spPr/>
      <dgm:t>
        <a:bodyPr/>
        <a:lstStyle/>
        <a:p>
          <a:endParaRPr lang="en-US"/>
        </a:p>
      </dgm:t>
    </dgm:pt>
    <dgm:pt modelId="{6B02DB93-7C47-460D-B021-26E01D70BC30}" type="sibTrans" cxnId="{DEE6A375-5561-4451-8B98-481DFCFF9B29}">
      <dgm:prSet/>
      <dgm:spPr/>
      <dgm:t>
        <a:bodyPr/>
        <a:lstStyle/>
        <a:p>
          <a:endParaRPr lang="en-US"/>
        </a:p>
      </dgm:t>
    </dgm:pt>
    <dgm:pt modelId="{681EB88F-6516-4C80-B6A3-7E2FE3273E72}" type="pres">
      <dgm:prSet presAssocID="{68318D61-B920-4BB3-BC38-5B70EDAD41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4325DE1-3D95-4636-9110-725F2FFDE010}" type="pres">
      <dgm:prSet presAssocID="{55650843-CE51-4D00-9ED5-B2FE68A6E0B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DE119-D986-49BF-8065-A10FE159861D}" type="pres">
      <dgm:prSet presAssocID="{55650843-CE51-4D00-9ED5-B2FE68A6E0BA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14EF5B-99C7-46F7-945B-BA0D59543D7F}" type="pres">
      <dgm:prSet presAssocID="{E11BE4C3-7656-4F07-8D33-A5987DF8C39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16A71AB-BE39-4231-B8E7-EAC1A7DC9FB8}" type="pres">
      <dgm:prSet presAssocID="{E11BE4C3-7656-4F07-8D33-A5987DF8C397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AEDC7FE-B9D0-473F-AC3C-B9F4748BB124}" type="pres">
      <dgm:prSet presAssocID="{634663B4-10FB-424C-8022-0989771F37E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93F3AD-AE7B-41D1-803C-148CC0F0BA75}" type="pres">
      <dgm:prSet presAssocID="{634663B4-10FB-424C-8022-0989771F37EA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B21745-685A-4A44-913A-ACA82CCA9C22}" type="presOf" srcId="{65EE3688-634E-074C-B827-69314DD341A7}" destId="{B16A71AB-BE39-4231-B8E7-EAC1A7DC9FB8}" srcOrd="0" destOrd="0" presId="urn:microsoft.com/office/officeart/2005/8/layout/vList2"/>
    <dgm:cxn modelId="{99727816-082E-4AB3-A4FE-1B2788A9EE14}" type="presOf" srcId="{2732C692-4F47-47CD-8E7E-7BCCB145A0ED}" destId="{B16A71AB-BE39-4231-B8E7-EAC1A7DC9FB8}" srcOrd="0" destOrd="1" presId="urn:microsoft.com/office/officeart/2005/8/layout/vList2"/>
    <dgm:cxn modelId="{DEE6A375-5561-4451-8B98-481DFCFF9B29}" srcId="{55650843-CE51-4D00-9ED5-B2FE68A6E0BA}" destId="{44BE2DDB-416F-4EF7-931B-45490D3579A7}" srcOrd="0" destOrd="0" parTransId="{063F04AE-84A6-468C-B195-128831EB4182}" sibTransId="{6B02DB93-7C47-460D-B021-26E01D70BC30}"/>
    <dgm:cxn modelId="{CEEB8630-9759-4E75-A8A4-E513006CA69D}" srcId="{68318D61-B920-4BB3-BC38-5B70EDAD4196}" destId="{55650843-CE51-4D00-9ED5-B2FE68A6E0BA}" srcOrd="0" destOrd="0" parTransId="{A3BBD2F9-E7CE-48D6-B82F-9789D8FB022A}" sibTransId="{FC3C7D41-0A99-4B27-A9BA-5ADF82318F91}"/>
    <dgm:cxn modelId="{29790EEA-D800-C146-B37F-3096132A5A1A}" srcId="{E11BE4C3-7656-4F07-8D33-A5987DF8C397}" destId="{65EE3688-634E-074C-B827-69314DD341A7}" srcOrd="0" destOrd="0" parTransId="{23AF47DB-ADC7-4641-A9CA-477CB71F0D92}" sibTransId="{DD5CBD24-BD9B-DC4B-B134-A88BE61007F3}"/>
    <dgm:cxn modelId="{0FC48CED-F87D-4B9F-A974-A15AA2B6773F}" srcId="{634663B4-10FB-424C-8022-0989771F37EA}" destId="{0F16E540-4158-47EE-BBFE-AB0B8D3A202B}" srcOrd="0" destOrd="0" parTransId="{0DFC8CC5-F907-4647-8F49-09E460746AD1}" sibTransId="{B953E9F5-829C-4D8D-87C4-C14BC0F81C08}"/>
    <dgm:cxn modelId="{85D10584-3835-4443-8E7A-CF3F6711D20E}" srcId="{68318D61-B920-4BB3-BC38-5B70EDAD4196}" destId="{E11BE4C3-7656-4F07-8D33-A5987DF8C397}" srcOrd="1" destOrd="0" parTransId="{345903E4-FE2C-4A5C-9E0D-0A95CBACE8CE}" sibTransId="{72402B5D-963D-4DBA-8C50-6661EBB62A75}"/>
    <dgm:cxn modelId="{CB0F69A5-B6D2-4337-A4CC-AFFCF2557743}" srcId="{68318D61-B920-4BB3-BC38-5B70EDAD4196}" destId="{634663B4-10FB-424C-8022-0989771F37EA}" srcOrd="2" destOrd="0" parTransId="{D75E6BCD-57C9-4972-B54B-A135C47F59BE}" sibTransId="{E34FFCA9-9F88-48AA-AA53-C9E9BB470473}"/>
    <dgm:cxn modelId="{B0B7996D-4D4A-415E-8F06-A6E394875AE4}" type="presOf" srcId="{E11BE4C3-7656-4F07-8D33-A5987DF8C397}" destId="{A714EF5B-99C7-46F7-945B-BA0D59543D7F}" srcOrd="0" destOrd="0" presId="urn:microsoft.com/office/officeart/2005/8/layout/vList2"/>
    <dgm:cxn modelId="{AB00EC70-0426-4C24-A4F4-3454B9C642C7}" srcId="{E11BE4C3-7656-4F07-8D33-A5987DF8C397}" destId="{2732C692-4F47-47CD-8E7E-7BCCB145A0ED}" srcOrd="1" destOrd="0" parTransId="{5EE42E40-9B8B-49AB-B6F0-C4725C340792}" sibTransId="{15D99974-D251-42DC-A98D-BFBB7D87B0E9}"/>
    <dgm:cxn modelId="{66DDE37C-9B21-47A8-8768-815C45BD4BCF}" type="presOf" srcId="{68318D61-B920-4BB3-BC38-5B70EDAD4196}" destId="{681EB88F-6516-4C80-B6A3-7E2FE3273E72}" srcOrd="0" destOrd="0" presId="urn:microsoft.com/office/officeart/2005/8/layout/vList2"/>
    <dgm:cxn modelId="{B975B77F-5894-4DEB-82BE-848E11A8CF26}" type="presOf" srcId="{0F16E540-4158-47EE-BBFE-AB0B8D3A202B}" destId="{6293F3AD-AE7B-41D1-803C-148CC0F0BA75}" srcOrd="0" destOrd="0" presId="urn:microsoft.com/office/officeart/2005/8/layout/vList2"/>
    <dgm:cxn modelId="{EFD873F4-55F0-493A-A4FF-4C8E936B7FA8}" type="presOf" srcId="{634663B4-10FB-424C-8022-0989771F37EA}" destId="{FAEDC7FE-B9D0-473F-AC3C-B9F4748BB124}" srcOrd="0" destOrd="0" presId="urn:microsoft.com/office/officeart/2005/8/layout/vList2"/>
    <dgm:cxn modelId="{890FD27A-27BC-4CCA-AE58-1E27110D23FD}" type="presOf" srcId="{44BE2DDB-416F-4EF7-931B-45490D3579A7}" destId="{14DDE119-D986-49BF-8065-A10FE159861D}" srcOrd="0" destOrd="0" presId="urn:microsoft.com/office/officeart/2005/8/layout/vList2"/>
    <dgm:cxn modelId="{8CCDEAA5-1697-4F54-A836-D9D86FE7FA32}" type="presOf" srcId="{55650843-CE51-4D00-9ED5-B2FE68A6E0BA}" destId="{24325DE1-3D95-4636-9110-725F2FFDE010}" srcOrd="0" destOrd="0" presId="urn:microsoft.com/office/officeart/2005/8/layout/vList2"/>
    <dgm:cxn modelId="{D898D208-FE21-4652-A582-2AC27017E551}" type="presParOf" srcId="{681EB88F-6516-4C80-B6A3-7E2FE3273E72}" destId="{24325DE1-3D95-4636-9110-725F2FFDE010}" srcOrd="0" destOrd="0" presId="urn:microsoft.com/office/officeart/2005/8/layout/vList2"/>
    <dgm:cxn modelId="{42544BA6-725A-4CA3-AAA7-0EA3CADD64B2}" type="presParOf" srcId="{681EB88F-6516-4C80-B6A3-7E2FE3273E72}" destId="{14DDE119-D986-49BF-8065-A10FE159861D}" srcOrd="1" destOrd="0" presId="urn:microsoft.com/office/officeart/2005/8/layout/vList2"/>
    <dgm:cxn modelId="{085F88C7-AD2C-48AB-A5F0-146793AC796A}" type="presParOf" srcId="{681EB88F-6516-4C80-B6A3-7E2FE3273E72}" destId="{A714EF5B-99C7-46F7-945B-BA0D59543D7F}" srcOrd="2" destOrd="0" presId="urn:microsoft.com/office/officeart/2005/8/layout/vList2"/>
    <dgm:cxn modelId="{514C16B6-2FE3-4F19-A1CA-85C8A08CF256}" type="presParOf" srcId="{681EB88F-6516-4C80-B6A3-7E2FE3273E72}" destId="{B16A71AB-BE39-4231-B8E7-EAC1A7DC9FB8}" srcOrd="3" destOrd="0" presId="urn:microsoft.com/office/officeart/2005/8/layout/vList2"/>
    <dgm:cxn modelId="{6945ABF5-3B88-405A-A627-DCEF2E3D118D}" type="presParOf" srcId="{681EB88F-6516-4C80-B6A3-7E2FE3273E72}" destId="{FAEDC7FE-B9D0-473F-AC3C-B9F4748BB124}" srcOrd="4" destOrd="0" presId="urn:microsoft.com/office/officeart/2005/8/layout/vList2"/>
    <dgm:cxn modelId="{2ECAD9DE-D5A1-4E3F-9C70-B5A43F4A1407}" type="presParOf" srcId="{681EB88F-6516-4C80-B6A3-7E2FE3273E72}" destId="{6293F3AD-AE7B-41D1-803C-148CC0F0BA75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29DE33-A938-46B9-8C0E-4A6101A67514}">
      <dsp:nvSpPr>
        <dsp:cNvPr id="0" name=""/>
        <dsp:cNvSpPr/>
      </dsp:nvSpPr>
      <dsp:spPr>
        <a:xfrm>
          <a:off x="0" y="13864"/>
          <a:ext cx="9000563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Imperative for society and business</a:t>
          </a:r>
          <a:endParaRPr lang="en-US" sz="4000" kern="1200" dirty="0"/>
        </a:p>
      </dsp:txBody>
      <dsp:txXfrm>
        <a:off x="46834" y="60698"/>
        <a:ext cx="8906895" cy="865732"/>
      </dsp:txXfrm>
    </dsp:sp>
    <dsp:sp modelId="{FBC0AFE1-6DE2-439E-9CCA-2D7F9E32EC1E}">
      <dsp:nvSpPr>
        <dsp:cNvPr id="0" name=""/>
        <dsp:cNvSpPr/>
      </dsp:nvSpPr>
      <dsp:spPr>
        <a:xfrm>
          <a:off x="0" y="973265"/>
          <a:ext cx="9000563" cy="1614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68" tIns="50800" rIns="284480" bIns="50800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3100" kern="1200" dirty="0" smtClean="0">
              <a:solidFill>
                <a:schemeClr val="bg1"/>
              </a:solidFill>
            </a:rPr>
            <a:t>Enable participation</a:t>
          </a:r>
          <a:endParaRPr lang="en-US" sz="3100" kern="1200" dirty="0">
            <a:solidFill>
              <a:schemeClr val="bg1"/>
            </a:solidFill>
          </a:endParaRPr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3100" kern="1200" dirty="0" smtClean="0">
              <a:solidFill>
                <a:schemeClr val="bg1"/>
              </a:solidFill>
            </a:rPr>
            <a:t>Meet requirements</a:t>
          </a:r>
          <a:endParaRPr lang="en-US" sz="3100" kern="1200" dirty="0">
            <a:solidFill>
              <a:schemeClr val="bg1"/>
            </a:solidFill>
          </a:endParaRPr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3100" kern="1200" dirty="0" smtClean="0">
              <a:solidFill>
                <a:schemeClr val="bg1"/>
              </a:solidFill>
            </a:rPr>
            <a:t>Maximize market share</a:t>
          </a:r>
          <a:endParaRPr lang="en-US" sz="3100" kern="1200" dirty="0">
            <a:solidFill>
              <a:schemeClr val="bg1"/>
            </a:solidFill>
          </a:endParaRPr>
        </a:p>
      </dsp:txBody>
      <dsp:txXfrm>
        <a:off x="0" y="973265"/>
        <a:ext cx="9000563" cy="1614599"/>
      </dsp:txXfrm>
    </dsp:sp>
    <dsp:sp modelId="{0234CE01-59FE-4110-BD0E-825B97D1DF0D}">
      <dsp:nvSpPr>
        <dsp:cNvPr id="0" name=""/>
        <dsp:cNvSpPr/>
      </dsp:nvSpPr>
      <dsp:spPr>
        <a:xfrm>
          <a:off x="0" y="2587865"/>
          <a:ext cx="9000563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>
              <a:solidFill>
                <a:schemeClr val="tx1"/>
              </a:solidFill>
            </a:rPr>
            <a:t>Relevant</a:t>
          </a:r>
          <a:endParaRPr lang="en-US" sz="4000" kern="1200" dirty="0">
            <a:solidFill>
              <a:schemeClr val="tx1"/>
            </a:solidFill>
          </a:endParaRPr>
        </a:p>
      </dsp:txBody>
      <dsp:txXfrm>
        <a:off x="46834" y="2634699"/>
        <a:ext cx="8906895" cy="865732"/>
      </dsp:txXfrm>
    </dsp:sp>
    <dsp:sp modelId="{55A5AB0C-2BB5-45A6-90A7-9EF5AAF0F964}">
      <dsp:nvSpPr>
        <dsp:cNvPr id="0" name=""/>
        <dsp:cNvSpPr/>
      </dsp:nvSpPr>
      <dsp:spPr>
        <a:xfrm>
          <a:off x="0" y="3547265"/>
          <a:ext cx="9000563" cy="1055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68" tIns="50800" rIns="284480" bIns="50800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3100" kern="1200" dirty="0" smtClean="0">
              <a:solidFill>
                <a:schemeClr val="bg1"/>
              </a:solidFill>
            </a:rPr>
            <a:t>18 billion Euro are spend</a:t>
          </a:r>
          <a:endParaRPr lang="en-US" sz="3100" kern="1200" dirty="0">
            <a:solidFill>
              <a:schemeClr val="bg1"/>
            </a:solidFill>
          </a:endParaRPr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3100" kern="1200" dirty="0" smtClean="0">
              <a:solidFill>
                <a:schemeClr val="bg1"/>
              </a:solidFill>
            </a:rPr>
            <a:t>3.6 billion Euro could be saved</a:t>
          </a:r>
          <a:endParaRPr lang="en-US" sz="3100" kern="1200" dirty="0">
            <a:solidFill>
              <a:schemeClr val="bg1"/>
            </a:solidFill>
          </a:endParaRPr>
        </a:p>
      </dsp:txBody>
      <dsp:txXfrm>
        <a:off x="0" y="3547265"/>
        <a:ext cx="9000563" cy="10557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8674A6-C251-4BC0-86FF-E56E8F28621D}">
      <dsp:nvSpPr>
        <dsp:cNvPr id="0" name=""/>
        <dsp:cNvSpPr/>
      </dsp:nvSpPr>
      <dsp:spPr>
        <a:xfrm>
          <a:off x="0" y="32838"/>
          <a:ext cx="9000563" cy="873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noProof="0" smtClean="0"/>
            <a:t>Most visible channel, and important set of base technologies</a:t>
          </a:r>
          <a:endParaRPr lang="en-GB" sz="2200" kern="1200" noProof="0"/>
        </a:p>
      </dsp:txBody>
      <dsp:txXfrm>
        <a:off x="42663" y="75501"/>
        <a:ext cx="8915237" cy="788627"/>
      </dsp:txXfrm>
    </dsp:sp>
    <dsp:sp modelId="{A7D1BE7E-974A-4434-8CA1-ECD8561C4AD2}">
      <dsp:nvSpPr>
        <dsp:cNvPr id="0" name=""/>
        <dsp:cNvSpPr/>
      </dsp:nvSpPr>
      <dsp:spPr>
        <a:xfrm>
          <a:off x="0" y="970151"/>
          <a:ext cx="9000563" cy="873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noProof="0" smtClean="0"/>
            <a:t>Technologies/standards such as HTML5 from e.g. World Wide Web consortium (W3C) are stewards</a:t>
          </a:r>
          <a:endParaRPr lang="en-GB" sz="2200" kern="1200" noProof="0"/>
        </a:p>
      </dsp:txBody>
      <dsp:txXfrm>
        <a:off x="42663" y="1012814"/>
        <a:ext cx="8915237" cy="788627"/>
      </dsp:txXfrm>
    </dsp:sp>
    <dsp:sp modelId="{1A95A3BF-B9DF-4CEB-BC5A-0DF148F0D87B}">
      <dsp:nvSpPr>
        <dsp:cNvPr id="0" name=""/>
        <dsp:cNvSpPr/>
      </dsp:nvSpPr>
      <dsp:spPr>
        <a:xfrm>
          <a:off x="0" y="1907464"/>
          <a:ext cx="9000563" cy="873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noProof="0" smtClean="0"/>
            <a:t>Need for large-scale multilingual content processing</a:t>
          </a:r>
          <a:endParaRPr lang="en-GB" sz="2200" kern="1200" noProof="0"/>
        </a:p>
      </dsp:txBody>
      <dsp:txXfrm>
        <a:off x="42663" y="1950127"/>
        <a:ext cx="8915237" cy="788627"/>
      </dsp:txXfrm>
    </dsp:sp>
    <dsp:sp modelId="{A2AC3BD5-953F-49FA-90C0-55EEEA3F5173}">
      <dsp:nvSpPr>
        <dsp:cNvPr id="0" name=""/>
        <dsp:cNvSpPr/>
      </dsp:nvSpPr>
      <dsp:spPr>
        <a:xfrm>
          <a:off x="0" y="2844778"/>
          <a:ext cx="9000563" cy="873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noProof="0" dirty="0" smtClean="0"/>
            <a:t>European Commission invested in “MultilingualWeb-LT - Language Technology in the Web” to foster and enhance best practices/standards</a:t>
          </a:r>
          <a:endParaRPr lang="en-GB" sz="2200" kern="1200" noProof="0" dirty="0"/>
        </a:p>
      </dsp:txBody>
      <dsp:txXfrm>
        <a:off x="42663" y="2887441"/>
        <a:ext cx="8915237" cy="788627"/>
      </dsp:txXfrm>
    </dsp:sp>
    <dsp:sp modelId="{DD5E8819-BE11-4D84-8B2B-FD5E08674B52}">
      <dsp:nvSpPr>
        <dsp:cNvPr id="0" name=""/>
        <dsp:cNvSpPr/>
      </dsp:nvSpPr>
      <dsp:spPr>
        <a:xfrm>
          <a:off x="0" y="3718731"/>
          <a:ext cx="9000563" cy="865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68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700" kern="1200" noProof="0" dirty="0" smtClean="0">
              <a:solidFill>
                <a:schemeClr val="bg1"/>
              </a:solidFill>
            </a:rPr>
            <a:t>Update  of W3C Internationalization Tag Set as major MLW-LT deliverable</a:t>
          </a:r>
          <a:endParaRPr lang="en-GB" sz="1700" kern="1200" noProof="0" dirty="0">
            <a:solidFill>
              <a:schemeClr val="bg1"/>
            </a:solidFill>
          </a:endParaRP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700" kern="1200" noProof="0" smtClean="0">
              <a:solidFill>
                <a:schemeClr val="bg1"/>
              </a:solidFill>
            </a:rPr>
            <a:t>Practical reference implementations as cornerstone of viable success</a:t>
          </a:r>
          <a:endParaRPr lang="en-GB" sz="1700" kern="1200" noProof="0">
            <a:solidFill>
              <a:schemeClr val="bg1"/>
            </a:solidFill>
          </a:endParaRP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700" kern="1200" noProof="0" dirty="0" smtClean="0">
              <a:solidFill>
                <a:schemeClr val="bg1"/>
              </a:solidFill>
            </a:rPr>
            <a:t>MultilingualWeb initiative as community-building, and dissemination</a:t>
          </a:r>
          <a:endParaRPr lang="en-GB" sz="1700" kern="1200" noProof="0" dirty="0">
            <a:solidFill>
              <a:schemeClr val="bg1"/>
            </a:solidFill>
          </a:endParaRPr>
        </a:p>
      </dsp:txBody>
      <dsp:txXfrm>
        <a:off x="0" y="3718731"/>
        <a:ext cx="9000563" cy="8652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833B66-C6A3-4585-9B95-ED4EFE8AFE66}">
      <dsp:nvSpPr>
        <dsp:cNvPr id="0" name=""/>
        <dsp:cNvSpPr/>
      </dsp:nvSpPr>
      <dsp:spPr>
        <a:xfrm>
          <a:off x="0" y="10444"/>
          <a:ext cx="9000563" cy="8634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noProof="0" smtClean="0"/>
            <a:t>What?</a:t>
          </a:r>
          <a:endParaRPr lang="en-GB" sz="3600" kern="1200" noProof="0"/>
        </a:p>
      </dsp:txBody>
      <dsp:txXfrm>
        <a:off x="42151" y="52595"/>
        <a:ext cx="8916261" cy="779158"/>
      </dsp:txXfrm>
    </dsp:sp>
    <dsp:sp modelId="{70588035-73B3-4A97-AFC7-7898085644A7}">
      <dsp:nvSpPr>
        <dsp:cNvPr id="0" name=""/>
        <dsp:cNvSpPr/>
      </dsp:nvSpPr>
      <dsp:spPr>
        <a:xfrm>
          <a:off x="0" y="873904"/>
          <a:ext cx="9000563" cy="1900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68" tIns="45720" rIns="256032" bIns="4572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800" kern="1200" noProof="0" smtClean="0">
              <a:solidFill>
                <a:schemeClr val="bg1"/>
              </a:solidFill>
            </a:rPr>
            <a:t>Detect where a sentence ends</a:t>
          </a:r>
          <a:endParaRPr lang="en-GB" sz="2800" kern="1200" noProof="0">
            <a:solidFill>
              <a:schemeClr val="bg1"/>
            </a:solidFill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800" kern="1200" noProof="0" smtClean="0">
              <a:solidFill>
                <a:schemeClr val="bg1"/>
              </a:solidFill>
            </a:rPr>
            <a:t>Spot linguistic mistakes</a:t>
          </a:r>
          <a:endParaRPr lang="en-GB" sz="2800" kern="1200" noProof="0">
            <a:solidFill>
              <a:schemeClr val="bg1"/>
            </a:solidFill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800" kern="1200" noProof="0" smtClean="0">
              <a:solidFill>
                <a:schemeClr val="bg1"/>
              </a:solidFill>
            </a:rPr>
            <a:t>Get translation suggestions from a machine</a:t>
          </a:r>
          <a:endParaRPr lang="en-GB" sz="2800" kern="1200" noProof="0">
            <a:solidFill>
              <a:schemeClr val="bg1"/>
            </a:solidFill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800" kern="1200" noProof="0" dirty="0" smtClean="0">
              <a:solidFill>
                <a:schemeClr val="bg1"/>
              </a:solidFill>
            </a:rPr>
            <a:t>…</a:t>
          </a:r>
          <a:endParaRPr lang="en-GB" sz="2800" kern="1200" noProof="0" dirty="0">
            <a:solidFill>
              <a:schemeClr val="bg1"/>
            </a:solidFill>
          </a:endParaRPr>
        </a:p>
      </dsp:txBody>
      <dsp:txXfrm>
        <a:off x="0" y="873904"/>
        <a:ext cx="9000563" cy="1900260"/>
      </dsp:txXfrm>
    </dsp:sp>
    <dsp:sp modelId="{7496141C-24EA-4A12-9F5C-48CD69332773}">
      <dsp:nvSpPr>
        <dsp:cNvPr id="0" name=""/>
        <dsp:cNvSpPr/>
      </dsp:nvSpPr>
      <dsp:spPr>
        <a:xfrm>
          <a:off x="0" y="2774165"/>
          <a:ext cx="9000563" cy="8634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noProof="0" smtClean="0"/>
            <a:t>Why?</a:t>
          </a:r>
          <a:endParaRPr lang="en-GB" sz="3600" kern="1200" noProof="0"/>
        </a:p>
      </dsp:txBody>
      <dsp:txXfrm>
        <a:off x="42151" y="2816316"/>
        <a:ext cx="8916261" cy="779158"/>
      </dsp:txXfrm>
    </dsp:sp>
    <dsp:sp modelId="{5CF227CE-2596-4869-993D-005DCAE3D813}">
      <dsp:nvSpPr>
        <dsp:cNvPr id="0" name=""/>
        <dsp:cNvSpPr/>
      </dsp:nvSpPr>
      <dsp:spPr>
        <a:xfrm>
          <a:off x="0" y="3637625"/>
          <a:ext cx="9000563" cy="968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68" tIns="45720" rIns="256032" bIns="4572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800" kern="1200" noProof="0" smtClean="0">
              <a:solidFill>
                <a:schemeClr val="bg1"/>
              </a:solidFill>
            </a:rPr>
            <a:t>Increase coverage, speed, consistency</a:t>
          </a:r>
          <a:endParaRPr lang="en-GB" sz="2800" kern="1200" noProof="0">
            <a:solidFill>
              <a:schemeClr val="bg1"/>
            </a:solidFill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800" kern="1200" noProof="0" dirty="0" smtClean="0">
              <a:solidFill>
                <a:schemeClr val="bg1"/>
              </a:solidFill>
            </a:rPr>
            <a:t>…</a:t>
          </a:r>
          <a:endParaRPr lang="en-GB" sz="2800" kern="1200" noProof="0" dirty="0">
            <a:solidFill>
              <a:schemeClr val="bg1"/>
            </a:solidFill>
          </a:endParaRPr>
        </a:p>
      </dsp:txBody>
      <dsp:txXfrm>
        <a:off x="0" y="3637625"/>
        <a:ext cx="9000563" cy="9687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99978F-9535-4EF5-9A0C-8A0BA8D6CE34}">
      <dsp:nvSpPr>
        <dsp:cNvPr id="0" name=""/>
        <dsp:cNvSpPr/>
      </dsp:nvSpPr>
      <dsp:spPr>
        <a:xfrm rot="5400000">
          <a:off x="5395492" y="-2072943"/>
          <a:ext cx="1190276" cy="56382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300" kern="1200" dirty="0" smtClean="0"/>
            <a:t>Supports internationalization, translation, localization and other aspects of the multilingual content production cycle</a:t>
          </a:r>
          <a:endParaRPr lang="de-DE" sz="2300" kern="1200" dirty="0"/>
        </a:p>
      </dsp:txBody>
      <dsp:txXfrm rot="-5400000">
        <a:off x="3171510" y="209143"/>
        <a:ext cx="5580136" cy="1074068"/>
      </dsp:txXfrm>
    </dsp:sp>
    <dsp:sp modelId="{FF72A548-015A-4526-9AC7-E4BE64EEA7BE}">
      <dsp:nvSpPr>
        <dsp:cNvPr id="0" name=""/>
        <dsp:cNvSpPr/>
      </dsp:nvSpPr>
      <dsp:spPr>
        <a:xfrm>
          <a:off x="0" y="2254"/>
          <a:ext cx="3171510" cy="14878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/>
            <a:t>Comprehensive</a:t>
          </a:r>
          <a:endParaRPr lang="de-DE" sz="3200" kern="1200" dirty="0"/>
        </a:p>
      </dsp:txBody>
      <dsp:txXfrm>
        <a:off x="72631" y="74885"/>
        <a:ext cx="3026248" cy="1342583"/>
      </dsp:txXfrm>
    </dsp:sp>
    <dsp:sp modelId="{0AFCD03C-4828-47B9-9EFB-F39C258637CA}">
      <dsp:nvSpPr>
        <dsp:cNvPr id="0" name=""/>
        <dsp:cNvSpPr/>
      </dsp:nvSpPr>
      <dsp:spPr>
        <a:xfrm rot="5400000">
          <a:off x="5395492" y="-510705"/>
          <a:ext cx="1190276" cy="56382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300" kern="1200" smtClean="0"/>
            <a:t>Building on W3C ITS 1.0</a:t>
          </a:r>
          <a:endParaRPr lang="de-DE" sz="2300" kern="1200"/>
        </a:p>
      </dsp:txBody>
      <dsp:txXfrm rot="-5400000">
        <a:off x="3171510" y="1771381"/>
        <a:ext cx="5580136" cy="1074068"/>
      </dsp:txXfrm>
    </dsp:sp>
    <dsp:sp modelId="{ED5D278A-803B-4184-8175-80F2DDA8C4DE}">
      <dsp:nvSpPr>
        <dsp:cNvPr id="0" name=""/>
        <dsp:cNvSpPr/>
      </dsp:nvSpPr>
      <dsp:spPr>
        <a:xfrm>
          <a:off x="0" y="1564492"/>
          <a:ext cx="3171510" cy="14878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smtClean="0"/>
            <a:t>Standardized</a:t>
          </a:r>
          <a:endParaRPr lang="de-DE" sz="3200" kern="1200"/>
        </a:p>
      </dsp:txBody>
      <dsp:txXfrm>
        <a:off x="72631" y="1637123"/>
        <a:ext cx="3026248" cy="1342583"/>
      </dsp:txXfrm>
    </dsp:sp>
    <dsp:sp modelId="{334205C0-79F8-40C0-86C9-4461290F97C5}">
      <dsp:nvSpPr>
        <dsp:cNvPr id="0" name=""/>
        <dsp:cNvSpPr/>
      </dsp:nvSpPr>
      <dsp:spPr>
        <a:xfrm rot="5400000">
          <a:off x="5395492" y="1051532"/>
          <a:ext cx="1190276" cy="56382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300" kern="1200" dirty="0" smtClean="0"/>
            <a:t>Data categories, values etc. </a:t>
          </a:r>
          <a:endParaRPr lang="de-DE" sz="2300" kern="1200" dirty="0"/>
        </a:p>
      </dsp:txBody>
      <dsp:txXfrm rot="-5400000">
        <a:off x="3171510" y="3333618"/>
        <a:ext cx="5580136" cy="1074068"/>
      </dsp:txXfrm>
    </dsp:sp>
    <dsp:sp modelId="{FC20C6E4-073C-48B5-BB1D-91F0B3CF5EF8}">
      <dsp:nvSpPr>
        <dsp:cNvPr id="0" name=""/>
        <dsp:cNvSpPr/>
      </dsp:nvSpPr>
      <dsp:spPr>
        <a:xfrm>
          <a:off x="0" y="3126730"/>
          <a:ext cx="3171510" cy="14878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smtClean="0"/>
            <a:t>Meta data </a:t>
          </a:r>
          <a:endParaRPr lang="de-DE" sz="3200" kern="1200"/>
        </a:p>
      </dsp:txBody>
      <dsp:txXfrm>
        <a:off x="72631" y="3199361"/>
        <a:ext cx="3026248" cy="134258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99978F-9535-4EF5-9A0C-8A0BA8D6CE34}">
      <dsp:nvSpPr>
        <dsp:cNvPr id="0" name=""/>
        <dsp:cNvSpPr/>
      </dsp:nvSpPr>
      <dsp:spPr>
        <a:xfrm rot="5400000">
          <a:off x="3776218" y="-510705"/>
          <a:ext cx="4428824" cy="56382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noProof="0" dirty="0" smtClean="0"/>
            <a:t>Content/meta data editing</a:t>
          </a:r>
          <a:endParaRPr lang="en-GB" sz="2400" kern="1200" noProof="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noProof="0" dirty="0" smtClean="0"/>
            <a:t>Quality Checking</a:t>
          </a:r>
          <a:endParaRPr lang="en-GB" sz="2400" kern="1200" noProof="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noProof="0" dirty="0" smtClean="0"/>
            <a:t>Conversion and validation</a:t>
          </a:r>
          <a:endParaRPr lang="en-GB" sz="2400" kern="1200" noProof="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noProof="0" dirty="0" smtClean="0"/>
            <a:t>Coupling of systems</a:t>
          </a:r>
          <a:endParaRPr lang="en-GB" sz="2400" kern="1200" noProof="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noProof="0" dirty="0" smtClean="0"/>
            <a:t>Content enrichment</a:t>
          </a:r>
          <a:endParaRPr lang="en-GB" sz="2400" kern="1200" noProof="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noProof="0" dirty="0" smtClean="0"/>
            <a:t>Meta data visualization</a:t>
          </a:r>
          <a:endParaRPr lang="en-GB" sz="2400" kern="1200" noProof="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noProof="0" dirty="0" smtClean="0"/>
            <a:t>Machine Translation</a:t>
          </a:r>
          <a:br>
            <a:rPr lang="en-GB" sz="2400" kern="1200" noProof="0" dirty="0" smtClean="0"/>
          </a:br>
          <a:r>
            <a:rPr lang="en-GB" sz="2400" kern="1200" noProof="0" dirty="0" smtClean="0"/>
            <a:t/>
          </a:r>
          <a:br>
            <a:rPr lang="en-GB" sz="2400" kern="1200" noProof="0" dirty="0" smtClean="0"/>
          </a:br>
          <a:r>
            <a:rPr lang="en-GB" sz="2400" kern="1200" noProof="0" dirty="0" smtClean="0"/>
            <a:t>… see also the “implementation basket” presentation in this session</a:t>
          </a:r>
          <a:endParaRPr lang="en-GB" sz="2400" kern="1200" noProof="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2100" kern="1200" noProof="0"/>
        </a:p>
      </dsp:txBody>
      <dsp:txXfrm rot="-5400000">
        <a:off x="3171511" y="310199"/>
        <a:ext cx="5422043" cy="3996430"/>
      </dsp:txXfrm>
    </dsp:sp>
    <dsp:sp modelId="{FF72A548-015A-4526-9AC7-E4BE64EEA7BE}">
      <dsp:nvSpPr>
        <dsp:cNvPr id="0" name=""/>
        <dsp:cNvSpPr/>
      </dsp:nvSpPr>
      <dsp:spPr>
        <a:xfrm>
          <a:off x="0" y="2254"/>
          <a:ext cx="3171510" cy="46123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b="1" kern="1200" noProof="0" smtClean="0"/>
            <a:t>Metadata for the Multilingual Web - Usage Scenarios and Implementations</a:t>
          </a:r>
          <a:endParaRPr lang="en-GB" sz="2900" kern="1200" noProof="0"/>
        </a:p>
      </dsp:txBody>
      <dsp:txXfrm>
        <a:off x="154820" y="157074"/>
        <a:ext cx="2861870" cy="43026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325DE1-3D95-4636-9110-725F2FFDE010}">
      <dsp:nvSpPr>
        <dsp:cNvPr id="0" name=""/>
        <dsp:cNvSpPr/>
      </dsp:nvSpPr>
      <dsp:spPr>
        <a:xfrm>
          <a:off x="0" y="12469"/>
          <a:ext cx="89154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300" kern="1200" dirty="0" smtClean="0"/>
            <a:t>ITS 2.0 </a:t>
          </a:r>
          <a:r>
            <a:rPr lang="de-DE" sz="3300" kern="1200" dirty="0" err="1" smtClean="0"/>
            <a:t>Introduction</a:t>
          </a:r>
          <a:endParaRPr lang="de-DE" sz="3300" kern="1200" dirty="0"/>
        </a:p>
      </dsp:txBody>
      <dsp:txXfrm>
        <a:off x="38638" y="51107"/>
        <a:ext cx="8838124" cy="714229"/>
      </dsp:txXfrm>
    </dsp:sp>
    <dsp:sp modelId="{14DDE119-D986-49BF-8065-A10FE159861D}">
      <dsp:nvSpPr>
        <dsp:cNvPr id="0" name=""/>
        <dsp:cNvSpPr/>
      </dsp:nvSpPr>
      <dsp:spPr>
        <a:xfrm>
          <a:off x="0" y="803974"/>
          <a:ext cx="8915400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064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de-DE" sz="2600" kern="1200" dirty="0" smtClean="0">
              <a:hlinkClick xmlns:r="http://schemas.openxmlformats.org/officeDocument/2006/relationships" r:id="rId1"/>
            </a:rPr>
            <a:t>http://tinyurl.com/its20-intro</a:t>
          </a:r>
          <a:endParaRPr lang="de-DE" sz="2600" kern="1200" dirty="0"/>
        </a:p>
      </dsp:txBody>
      <dsp:txXfrm>
        <a:off x="0" y="803974"/>
        <a:ext cx="8915400" cy="546480"/>
      </dsp:txXfrm>
    </dsp:sp>
    <dsp:sp modelId="{A714EF5B-99C7-46F7-945B-BA0D59543D7F}">
      <dsp:nvSpPr>
        <dsp:cNvPr id="0" name=""/>
        <dsp:cNvSpPr/>
      </dsp:nvSpPr>
      <dsp:spPr>
        <a:xfrm>
          <a:off x="0" y="1350455"/>
          <a:ext cx="89154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 smtClean="0"/>
            <a:t>ITS Interest Group</a:t>
          </a:r>
          <a:endParaRPr lang="de-DE" sz="3300" kern="1200" dirty="0"/>
        </a:p>
      </dsp:txBody>
      <dsp:txXfrm>
        <a:off x="38638" y="1389093"/>
        <a:ext cx="8838124" cy="714229"/>
      </dsp:txXfrm>
    </dsp:sp>
    <dsp:sp modelId="{B16A71AB-BE39-4231-B8E7-EAC1A7DC9FB8}">
      <dsp:nvSpPr>
        <dsp:cNvPr id="0" name=""/>
        <dsp:cNvSpPr/>
      </dsp:nvSpPr>
      <dsp:spPr>
        <a:xfrm>
          <a:off x="0" y="2141960"/>
          <a:ext cx="8915400" cy="1263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064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de-DE" sz="2600" kern="1200" dirty="0" smtClean="0">
              <a:solidFill>
                <a:schemeClr val="bg1"/>
              </a:solidFill>
              <a:hlinkClick xmlns:r="http://schemas.openxmlformats.org/officeDocument/2006/relationships" r:id="rId2"/>
            </a:rPr>
            <a:t>http://www.w3.org/International/its/ig/</a:t>
          </a:r>
          <a:endParaRPr lang="de-DE" sz="2600" kern="1200" dirty="0">
            <a:solidFill>
              <a:schemeClr val="bg1"/>
            </a:solidFill>
          </a:endParaRP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600" kern="1200" dirty="0" smtClean="0">
              <a:solidFill>
                <a:schemeClr val="bg1"/>
              </a:solidFill>
              <a:hlinkClick xmlns:r="http://schemas.openxmlformats.org/officeDocument/2006/relationships" r:id="rId2"/>
            </a:rPr>
            <a:t>http://lists.w3.org/Archives/Public/public-i18n-its-ig</a:t>
          </a:r>
          <a:r>
            <a:rPr lang="en-GB" sz="2600" kern="1200" dirty="0" smtClean="0">
              <a:solidFill>
                <a:schemeClr val="bg1"/>
              </a:solidFill>
            </a:rPr>
            <a:t> (public list, free to subscribe)</a:t>
          </a:r>
          <a:endParaRPr lang="de-DE" sz="2600" kern="1200" dirty="0">
            <a:solidFill>
              <a:schemeClr val="bg1"/>
            </a:solidFill>
          </a:endParaRPr>
        </a:p>
      </dsp:txBody>
      <dsp:txXfrm>
        <a:off x="0" y="2141960"/>
        <a:ext cx="8915400" cy="1263735"/>
      </dsp:txXfrm>
    </dsp:sp>
    <dsp:sp modelId="{FAEDC7FE-B9D0-473F-AC3C-B9F4748BB124}">
      <dsp:nvSpPr>
        <dsp:cNvPr id="0" name=""/>
        <dsp:cNvSpPr/>
      </dsp:nvSpPr>
      <dsp:spPr>
        <a:xfrm>
          <a:off x="0" y="3405695"/>
          <a:ext cx="89154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300" kern="1200" dirty="0" err="1" smtClean="0">
              <a:solidFill>
                <a:schemeClr val="tx1"/>
              </a:solidFill>
            </a:rPr>
            <a:t>MultilingualWeb</a:t>
          </a:r>
          <a:r>
            <a:rPr lang="de-DE" sz="3300" kern="1200" dirty="0" smtClean="0">
              <a:solidFill>
                <a:schemeClr val="tx1"/>
              </a:solidFill>
            </a:rPr>
            <a:t> initiative</a:t>
          </a:r>
          <a:endParaRPr lang="de-DE" sz="3300" kern="1200" dirty="0">
            <a:solidFill>
              <a:schemeClr val="tx1"/>
            </a:solidFill>
          </a:endParaRPr>
        </a:p>
      </dsp:txBody>
      <dsp:txXfrm>
        <a:off x="38638" y="3444333"/>
        <a:ext cx="8838124" cy="714229"/>
      </dsp:txXfrm>
    </dsp:sp>
    <dsp:sp modelId="{6293F3AD-AE7B-41D1-803C-148CC0F0BA75}">
      <dsp:nvSpPr>
        <dsp:cNvPr id="0" name=""/>
        <dsp:cNvSpPr/>
      </dsp:nvSpPr>
      <dsp:spPr>
        <a:xfrm>
          <a:off x="0" y="4197200"/>
          <a:ext cx="8915400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064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600" kern="1200" dirty="0" smtClean="0">
              <a:solidFill>
                <a:schemeClr val="bg1"/>
              </a:solidFill>
              <a:hlinkClick xmlns:r="http://schemas.openxmlformats.org/officeDocument/2006/relationships" r:id="rId3"/>
            </a:rPr>
            <a:t>http://www.multilingualweb.eu</a:t>
          </a:r>
          <a:r>
            <a:rPr lang="en-US" sz="2600" kern="1200" dirty="0" smtClean="0">
              <a:solidFill>
                <a:schemeClr val="bg1"/>
              </a:solidFill>
            </a:rPr>
            <a:t>/</a:t>
          </a:r>
          <a:endParaRPr lang="de-DE" sz="2600" kern="1200" dirty="0">
            <a:solidFill>
              <a:schemeClr val="bg1"/>
            </a:solidFill>
          </a:endParaRPr>
        </a:p>
      </dsp:txBody>
      <dsp:txXfrm>
        <a:off x="0" y="4197200"/>
        <a:ext cx="8915400" cy="546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556198-91B2-4C93-BE68-8B664226227B}" type="datetimeFigureOut">
              <a:rPr lang="en-US" smtClean="0"/>
              <a:t>18.09.13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D6984-D632-4F1F-8954-CB601B073D9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622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Relationship Id="rId3" Type="http://schemas.openxmlformats.org/officeDocument/2006/relationships/hyperlink" Target="http://bookshop.europa.eu/is-bin/INTERSHOP.enfinity/WFS/EU-Bookshop-Site/en_GB/-/EUR/ViewPublication-Start?PublicationKey=HC8009985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session will introduce you to technologies</a:t>
            </a:r>
            <a:r>
              <a:rPr lang="en-GB" baseline="0" dirty="0" smtClean="0"/>
              <a:t> for the Multilingual Web. Many people are working in this area – so don’t be surprised to see many faces on the stage. The first presentation will be by Christian </a:t>
            </a:r>
            <a:r>
              <a:rPr lang="en-GB" baseline="0" dirty="0" err="1" smtClean="0"/>
              <a:t>Lieske</a:t>
            </a:r>
            <a:r>
              <a:rPr lang="en-GB" baseline="0" dirty="0" smtClean="0"/>
              <a:t> (SAP). He is a long term contributor to the MultilingualWeb community and will give a 5 minute introduction to the main multilingual technology covered in this session</a:t>
            </a:r>
            <a:r>
              <a:rPr lang="en-GB" baseline="0" smtClean="0"/>
              <a:t>: Internationalization </a:t>
            </a:r>
            <a:r>
              <a:rPr lang="en-GB" baseline="0" dirty="0" smtClean="0"/>
              <a:t>Tag set (ITS) 2.0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C11E32-E53D-4BCC-B190-6BE1763C3582}" type="slidenum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Study on the size of the language industry in the EU: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http://bookshop.europa.eu/is-bin/INTERSHOP.enfinity/WFS/EU-Bookshop-Site/en_GB/-/EUR/ViewPublication-Start?PublicationKey=HC8009985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D6984-D632-4F1F-8954-CB601B073D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86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2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427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72365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772683" y="1714500"/>
            <a:ext cx="7377906" cy="36512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38963" y="1714500"/>
            <a:ext cx="21968619" cy="36512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19101" y="6368682"/>
            <a:ext cx="400283" cy="365125"/>
          </a:xfrm>
          <a:prstGeom prst="rect">
            <a:avLst/>
          </a:prstGeom>
        </p:spPr>
        <p:txBody>
          <a:bodyPr lIns="20976" tIns="10488" rIns="20976" bIns="10488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fld id="{0A512F4F-E236-534E-8482-D2412B64E20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92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>
            <a:lvl1pPr>
              <a:defRPr cap="none"/>
            </a:lvl1pPr>
          </a:lstStyle>
          <a:p>
            <a:r>
              <a:rPr lang="de-DE" dirty="0" smtClean="0"/>
              <a:t>Click to edit Master title style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  <a:latin typeface="DIN Offc"/>
                <a:cs typeface="DIN Off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Click to edit Master title style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http://www.meta-net.eu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540636" y="6356351"/>
            <a:ext cx="6824729" cy="365125"/>
          </a:xfrm>
        </p:spPr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8D727B-8205-4208-8223-176BB201A2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de-DE" dirty="0" smtClean="0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http://www.meta-net.eu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760F36-ED6B-4B31-A3FF-6134F798676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76401"/>
            <a:ext cx="437515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1676401"/>
            <a:ext cx="437515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http://www.meta-net.eu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99F09-2467-4C3F-B99A-29BF514E7F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http://www.meta-net.eu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760F36-ED6B-4B31-A3FF-6134F798676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http://www.meta-net.eu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760F36-ED6B-4B31-A3FF-6134F798676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http://www.meta-net.eu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760F36-ED6B-4B31-A3FF-6134F798676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http://www.meta-net.eu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760F36-ED6B-4B31-A3FF-6134F798676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19101" y="6368682"/>
            <a:ext cx="400283" cy="365125"/>
          </a:xfrm>
          <a:prstGeom prst="rect">
            <a:avLst/>
          </a:prstGeom>
        </p:spPr>
        <p:txBody>
          <a:bodyPr lIns="20976" tIns="10488" rIns="20976" bIns="10488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fld id="{0A512F4F-E236-534E-8482-D2412B64E20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0226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Click icon to add picture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http://www.meta-net.eu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760F36-ED6B-4B31-A3FF-6134F798676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http://www.meta-net.eu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760F36-ED6B-4B31-A3FF-6134F798676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http://www.meta-net.eu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760F36-ED6B-4B31-A3FF-6134F798676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2"/>
          <p:cNvSpPr/>
          <p:nvPr userDrawn="1"/>
        </p:nvSpPr>
        <p:spPr>
          <a:xfrm>
            <a:off x="299245" y="6265864"/>
            <a:ext cx="574410" cy="515937"/>
          </a:xfrm>
          <a:prstGeom prst="rect">
            <a:avLst/>
          </a:prstGeom>
          <a:solidFill>
            <a:srgbClr val="FBF5E2"/>
          </a:solidFill>
          <a:ln>
            <a:noFill/>
          </a:ln>
          <a:effectLst>
            <a:outerShdw blurRad="50800" dist="48387" dir="2880000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de-DE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1" name="Textplatzhalter 27"/>
          <p:cNvSpPr>
            <a:spLocks noGrp="1"/>
          </p:cNvSpPr>
          <p:nvPr>
            <p:ph type="body" sz="quarter" idx="10"/>
          </p:nvPr>
        </p:nvSpPr>
        <p:spPr>
          <a:xfrm>
            <a:off x="2393950" y="4114801"/>
            <a:ext cx="5200650" cy="533400"/>
          </a:xfrm>
        </p:spPr>
        <p:txBody>
          <a:bodyPr/>
          <a:lstStyle>
            <a:lvl1pPr algn="ctr">
              <a:buNone/>
              <a:defRPr lang="de-DE" sz="1800" b="1" kern="1200" dirty="0" smtClean="0">
                <a:solidFill>
                  <a:srgbClr val="505050"/>
                </a:solidFill>
                <a:latin typeface="Georgia" charset="0"/>
                <a:ea typeface="Arial" charset="0"/>
                <a:cs typeface="Arial" charset="0"/>
              </a:defRPr>
            </a:lvl1pPr>
            <a:lvl2pPr algn="ctr">
              <a:buNone/>
              <a:defRPr lang="de-DE" sz="1600" kern="1200" dirty="0" smtClean="0">
                <a:solidFill>
                  <a:srgbClr val="505050"/>
                </a:solidFill>
                <a:latin typeface="Georgia" charset="0"/>
                <a:ea typeface="Arial" charset="0"/>
                <a:cs typeface="Arial" charset="0"/>
              </a:defRPr>
            </a:lvl2pPr>
          </a:lstStyle>
          <a:p>
            <a:pPr lvl="0"/>
            <a:r>
              <a:rPr lang="en-US" dirty="0" err="1" smtClean="0"/>
              <a:t>Click to edit Master text styles</a:t>
            </a:r>
          </a:p>
        </p:txBody>
      </p:sp>
      <p:sp>
        <p:nvSpPr>
          <p:cNvPr id="32" name="Titel 31"/>
          <p:cNvSpPr>
            <a:spLocks noGrp="1"/>
          </p:cNvSpPr>
          <p:nvPr>
            <p:ph type="title"/>
          </p:nvPr>
        </p:nvSpPr>
        <p:spPr>
          <a:xfrm>
            <a:off x="495300" y="2438401"/>
            <a:ext cx="8915400" cy="944563"/>
          </a:xfrm>
        </p:spPr>
        <p:txBody>
          <a:bodyPr/>
          <a:lstStyle>
            <a:lvl1pPr algn="ctr">
              <a:defRPr lang="en-GB" sz="3200" kern="1200" baseline="0" dirty="0">
                <a:solidFill>
                  <a:srgbClr val="800000"/>
                </a:solidFill>
                <a:latin typeface="Georgia" charset="0"/>
                <a:ea typeface="Verdana" charset="0"/>
                <a:cs typeface="Verdana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GB" dirty="0"/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1"/>
          </p:nvPr>
        </p:nvSpPr>
        <p:spPr>
          <a:xfrm>
            <a:off x="2393950" y="4648200"/>
            <a:ext cx="5200650" cy="914400"/>
          </a:xfrm>
        </p:spPr>
        <p:txBody>
          <a:bodyPr/>
          <a:lstStyle>
            <a:lvl1pPr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lang="de-DE" sz="1600" kern="1200" smtClean="0">
                <a:solidFill>
                  <a:srgbClr val="505050"/>
                </a:solidFill>
                <a:latin typeface="Georgia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 err="1" smtClean="0"/>
              <a:t>Click to edit Master text styles</a:t>
            </a:r>
          </a:p>
          <a:p>
            <a:pPr lvl="1"/>
            <a:r>
              <a:rPr lang="en-US" dirty="0" err="1" smtClean="0"/>
              <a:t>Second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0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1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4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2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0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2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63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4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19101" y="6368682"/>
            <a:ext cx="400283" cy="365125"/>
          </a:xfrm>
          <a:prstGeom prst="rect">
            <a:avLst/>
          </a:prstGeom>
        </p:spPr>
        <p:txBody>
          <a:bodyPr lIns="20976" tIns="10488" rIns="20976" bIns="10488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fld id="{0A512F4F-E236-534E-8482-D2412B64E20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17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8962" y="9985376"/>
            <a:ext cx="14673262" cy="2824162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77325" y="9985376"/>
            <a:ext cx="14673262" cy="2824162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19101" y="6368682"/>
            <a:ext cx="400283" cy="365125"/>
          </a:xfrm>
          <a:prstGeom prst="rect">
            <a:avLst/>
          </a:prstGeom>
        </p:spPr>
        <p:txBody>
          <a:bodyPr lIns="20976" tIns="10488" rIns="20976" bIns="10488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fld id="{0A512F4F-E236-534E-8482-D2412B64E20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75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05" indent="0">
              <a:buNone/>
              <a:defRPr sz="2100" b="1"/>
            </a:lvl2pPr>
            <a:lvl3pPr marL="957610" indent="0">
              <a:buNone/>
              <a:defRPr sz="1900" b="1"/>
            </a:lvl3pPr>
            <a:lvl4pPr marL="1436415" indent="0">
              <a:buNone/>
              <a:defRPr sz="1700" b="1"/>
            </a:lvl4pPr>
            <a:lvl5pPr marL="1915220" indent="0">
              <a:buNone/>
              <a:defRPr sz="1700" b="1"/>
            </a:lvl5pPr>
            <a:lvl6pPr marL="2394024" indent="0">
              <a:buNone/>
              <a:defRPr sz="1700" b="1"/>
            </a:lvl6pPr>
            <a:lvl7pPr marL="2872829" indent="0">
              <a:buNone/>
              <a:defRPr sz="1700" b="1"/>
            </a:lvl7pPr>
            <a:lvl8pPr marL="3351633" indent="0">
              <a:buNone/>
              <a:defRPr sz="1700" b="1"/>
            </a:lvl8pPr>
            <a:lvl9pPr marL="3830438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05" indent="0">
              <a:buNone/>
              <a:defRPr sz="2100" b="1"/>
            </a:lvl2pPr>
            <a:lvl3pPr marL="957610" indent="0">
              <a:buNone/>
              <a:defRPr sz="1900" b="1"/>
            </a:lvl3pPr>
            <a:lvl4pPr marL="1436415" indent="0">
              <a:buNone/>
              <a:defRPr sz="1700" b="1"/>
            </a:lvl4pPr>
            <a:lvl5pPr marL="1915220" indent="0">
              <a:buNone/>
              <a:defRPr sz="1700" b="1"/>
            </a:lvl5pPr>
            <a:lvl6pPr marL="2394024" indent="0">
              <a:buNone/>
              <a:defRPr sz="1700" b="1"/>
            </a:lvl6pPr>
            <a:lvl7pPr marL="2872829" indent="0">
              <a:buNone/>
              <a:defRPr sz="1700" b="1"/>
            </a:lvl7pPr>
            <a:lvl8pPr marL="3351633" indent="0">
              <a:buNone/>
              <a:defRPr sz="1700" b="1"/>
            </a:lvl8pPr>
            <a:lvl9pPr marL="3830438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19101" y="6368682"/>
            <a:ext cx="400283" cy="365125"/>
          </a:xfrm>
          <a:prstGeom prst="rect">
            <a:avLst/>
          </a:prstGeom>
        </p:spPr>
        <p:txBody>
          <a:bodyPr lIns="20976" tIns="10488" rIns="20976" bIns="10488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fld id="{0A512F4F-E236-534E-8482-D2412B64E20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21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19101" y="6368682"/>
            <a:ext cx="400283" cy="365125"/>
          </a:xfrm>
          <a:prstGeom prst="rect">
            <a:avLst/>
          </a:prstGeom>
        </p:spPr>
        <p:txBody>
          <a:bodyPr lIns="20976" tIns="10488" rIns="20976" bIns="10488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fld id="{0A512F4F-E236-534E-8482-D2412B64E20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7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19101" y="6368682"/>
            <a:ext cx="400283" cy="365125"/>
          </a:xfrm>
          <a:prstGeom prst="rect">
            <a:avLst/>
          </a:prstGeom>
        </p:spPr>
        <p:txBody>
          <a:bodyPr lIns="20976" tIns="10488" rIns="20976" bIns="10488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fld id="{0A512F4F-E236-534E-8482-D2412B64E20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34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85311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2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05" indent="0">
              <a:buNone/>
              <a:defRPr sz="1300"/>
            </a:lvl2pPr>
            <a:lvl3pPr marL="957610" indent="0">
              <a:buNone/>
              <a:defRPr sz="1100"/>
            </a:lvl3pPr>
            <a:lvl4pPr marL="1436415" indent="0">
              <a:buNone/>
              <a:defRPr sz="900"/>
            </a:lvl4pPr>
            <a:lvl5pPr marL="1915220" indent="0">
              <a:buNone/>
              <a:defRPr sz="900"/>
            </a:lvl5pPr>
            <a:lvl6pPr marL="2394024" indent="0">
              <a:buNone/>
              <a:defRPr sz="900"/>
            </a:lvl6pPr>
            <a:lvl7pPr marL="2872829" indent="0">
              <a:buNone/>
              <a:defRPr sz="900"/>
            </a:lvl7pPr>
            <a:lvl8pPr marL="3351633" indent="0">
              <a:buNone/>
              <a:defRPr sz="900"/>
            </a:lvl8pPr>
            <a:lvl9pPr marL="383043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19101" y="6368682"/>
            <a:ext cx="400283" cy="365125"/>
          </a:xfrm>
          <a:prstGeom prst="rect">
            <a:avLst/>
          </a:prstGeom>
        </p:spPr>
        <p:txBody>
          <a:bodyPr lIns="20976" tIns="10488" rIns="20976" bIns="10488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fld id="{0A512F4F-E236-534E-8482-D2412B64E20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78805" indent="0">
              <a:buNone/>
              <a:defRPr sz="2900"/>
            </a:lvl2pPr>
            <a:lvl3pPr marL="957610" indent="0">
              <a:buNone/>
              <a:defRPr sz="2500"/>
            </a:lvl3pPr>
            <a:lvl4pPr marL="1436415" indent="0">
              <a:buNone/>
              <a:defRPr sz="2100"/>
            </a:lvl4pPr>
            <a:lvl5pPr marL="1915220" indent="0">
              <a:buNone/>
              <a:defRPr sz="2100"/>
            </a:lvl5pPr>
            <a:lvl6pPr marL="2394024" indent="0">
              <a:buNone/>
              <a:defRPr sz="2100"/>
            </a:lvl6pPr>
            <a:lvl7pPr marL="2872829" indent="0">
              <a:buNone/>
              <a:defRPr sz="2100"/>
            </a:lvl7pPr>
            <a:lvl8pPr marL="3351633" indent="0">
              <a:buNone/>
              <a:defRPr sz="2100"/>
            </a:lvl8pPr>
            <a:lvl9pPr marL="3830438" indent="0">
              <a:buNone/>
              <a:defRPr sz="21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6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805" indent="0">
              <a:buNone/>
              <a:defRPr sz="1300"/>
            </a:lvl2pPr>
            <a:lvl3pPr marL="957610" indent="0">
              <a:buNone/>
              <a:defRPr sz="1100"/>
            </a:lvl3pPr>
            <a:lvl4pPr marL="1436415" indent="0">
              <a:buNone/>
              <a:defRPr sz="900"/>
            </a:lvl4pPr>
            <a:lvl5pPr marL="1915220" indent="0">
              <a:buNone/>
              <a:defRPr sz="900"/>
            </a:lvl5pPr>
            <a:lvl6pPr marL="2394024" indent="0">
              <a:buNone/>
              <a:defRPr sz="900"/>
            </a:lvl6pPr>
            <a:lvl7pPr marL="2872829" indent="0">
              <a:buNone/>
              <a:defRPr sz="900"/>
            </a:lvl7pPr>
            <a:lvl8pPr marL="3351633" indent="0">
              <a:buNone/>
              <a:defRPr sz="900"/>
            </a:lvl8pPr>
            <a:lvl9pPr marL="383043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19101" y="6368682"/>
            <a:ext cx="400283" cy="365125"/>
          </a:xfrm>
          <a:prstGeom prst="rect">
            <a:avLst/>
          </a:prstGeom>
        </p:spPr>
        <p:txBody>
          <a:bodyPr lIns="20976" tIns="10488" rIns="20976" bIns="10488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fld id="{0A512F4F-E236-534E-8482-D2412B64E20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6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4" Type="http://schemas.openxmlformats.org/officeDocument/2006/relationships/vmlDrawing" Target="../drawings/vmlDrawing1.vml"/><Relationship Id="rId15" Type="http://schemas.openxmlformats.org/officeDocument/2006/relationships/oleObject" Target="???" TargetMode="External"/><Relationship Id="rId16" Type="http://schemas.openxmlformats.org/officeDocument/2006/relationships/image" Target="../media/image3.png"/><Relationship Id="rId17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64999">
              <a:srgbClr val="F0EBD5"/>
            </a:gs>
            <a:gs pos="100000">
              <a:srgbClr val="FFCC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450410" y="274638"/>
            <a:ext cx="9015526" cy="5953200"/>
          </a:xfrm>
          <a:prstGeom prst="roundRect">
            <a:avLst>
              <a:gd name="adj" fmla="val 2345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76" tIns="10488" rIns="20976" bIns="10488" rtlCol="0" anchor="ctr"/>
          <a:lstStyle/>
          <a:p>
            <a:pPr algn="ctr"/>
            <a:endParaRPr lang="en-I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5373" y="274638"/>
            <a:ext cx="8990218" cy="1143000"/>
          </a:xfrm>
          <a:prstGeom prst="rect">
            <a:avLst/>
          </a:prstGeom>
        </p:spPr>
        <p:txBody>
          <a:bodyPr vert="horz" lIns="95761" tIns="47881" rIns="95761" bIns="47881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373" y="1509335"/>
            <a:ext cx="9000563" cy="4616830"/>
          </a:xfrm>
          <a:prstGeom prst="rect">
            <a:avLst/>
          </a:prstGeom>
        </p:spPr>
        <p:txBody>
          <a:bodyPr vert="horz" lIns="95761" tIns="47881" rIns="95761" bIns="4788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9" name="Text Placeholder 2"/>
          <p:cNvSpPr txBox="1">
            <a:spLocks/>
          </p:cNvSpPr>
          <p:nvPr userDrawn="1"/>
        </p:nvSpPr>
        <p:spPr>
          <a:xfrm>
            <a:off x="1483107" y="6334464"/>
            <a:ext cx="6987923" cy="361778"/>
          </a:xfrm>
          <a:prstGeom prst="rect">
            <a:avLst/>
          </a:prstGeom>
        </p:spPr>
        <p:txBody>
          <a:bodyPr vert="horz" lIns="95761" tIns="47881" rIns="95761" bIns="47881" rtlCol="0">
            <a:normAutofit fontScale="32500" lnSpcReduction="20000"/>
          </a:bodyPr>
          <a:lstStyle>
            <a:lvl1pPr marL="1565405" indent="-1565405" algn="l" defTabSz="41744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391708" indent="-1304503" algn="l" defTabSz="417441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218011" indent="-1043600" algn="l" defTabSz="41744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7305216" indent="-1043600" algn="l" defTabSz="417441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9392421" indent="-1043600" algn="l" defTabSz="417441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1479626" indent="-1043600" algn="l" defTabSz="41744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6831" indent="-1043600" algn="l" defTabSz="41744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4037" indent="-1043600" algn="l" defTabSz="41744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1242" indent="-1043600" algn="l" defTabSz="41744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IE" sz="3200" dirty="0" smtClean="0"/>
              <a:t>The MultilingualWeb-LT Working Group receives funding by the European Commission (project name LT-Web) through the Seventh Framework Programme (FP7) in the area of Language Technologies. Grant Agreement No. 287815.</a:t>
            </a:r>
          </a:p>
        </p:txBody>
      </p:sp>
      <p:pic>
        <p:nvPicPr>
          <p:cNvPr id="1026" name="Picture 2" descr="http://www.flagdetective.com/images/download/wo/european-union-hi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034" y="6297940"/>
            <a:ext cx="697902" cy="45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Bild 7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28372" y="6279062"/>
            <a:ext cx="502966" cy="502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5820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5761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59104" indent="-359104" algn="l" defTabSz="957610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bg1"/>
          </a:solidFill>
          <a:latin typeface="+mn-lt"/>
          <a:ea typeface="+mn-ea"/>
          <a:cs typeface="+mn-cs"/>
        </a:defRPr>
      </a:lvl1pPr>
      <a:lvl2pPr marL="778058" indent="-299253" algn="l" defTabSz="95761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bg1"/>
          </a:solidFill>
          <a:latin typeface="+mn-lt"/>
          <a:ea typeface="+mn-ea"/>
          <a:cs typeface="+mn-cs"/>
        </a:defRPr>
      </a:lvl2pPr>
      <a:lvl3pPr marL="1197012" indent="-239402" algn="l" defTabSz="957610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bg1"/>
          </a:solidFill>
          <a:latin typeface="+mn-lt"/>
          <a:ea typeface="+mn-ea"/>
          <a:cs typeface="+mn-cs"/>
        </a:defRPr>
      </a:lvl3pPr>
      <a:lvl4pPr marL="1675817" indent="-239402" algn="l" defTabSz="95761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bg1"/>
          </a:solidFill>
          <a:latin typeface="+mn-lt"/>
          <a:ea typeface="+mn-ea"/>
          <a:cs typeface="+mn-cs"/>
        </a:defRPr>
      </a:lvl4pPr>
      <a:lvl5pPr marL="2154621" indent="-239402" algn="l" defTabSz="957610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bg1"/>
          </a:solidFill>
          <a:latin typeface="+mn-lt"/>
          <a:ea typeface="+mn-ea"/>
          <a:cs typeface="+mn-cs"/>
        </a:defRPr>
      </a:lvl5pPr>
      <a:lvl6pPr marL="2633426" indent="-239402" algn="l" defTabSz="95761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231" indent="-239402" algn="l" defTabSz="95761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036" indent="-239402" algn="l" defTabSz="95761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9841" indent="-239402" algn="l" defTabSz="95761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761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05" algn="l" defTabSz="95761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10" algn="l" defTabSz="95761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415" algn="l" defTabSz="95761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220" algn="l" defTabSz="95761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024" algn="l" defTabSz="95761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2829" algn="l" defTabSz="95761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633" algn="l" defTabSz="95761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438" algn="l" defTabSz="95761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660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err="1" smtClean="0"/>
              <a:t>Mastertitelformat</a:t>
            </a:r>
            <a:r>
              <a:rPr lang="en-US" dirty="0" smtClean="0"/>
              <a:t> </a:t>
            </a:r>
            <a:r>
              <a:rPr lang="en-US" dirty="0" err="1" smtClean="0"/>
              <a:t>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76401"/>
            <a:ext cx="8915400" cy="4449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 smtClean="0"/>
              <a:t>Textmasterformate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Fünfte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DIN Offc"/>
                <a:cs typeface="DIN Offc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  <a:ea typeface="ヒラギノ角ゴ Pro W3"/>
              </a:rPr>
              <a:t>http://www.meta-net.eu</a:t>
            </a:r>
            <a:endParaRPr lang="en-US" dirty="0">
              <a:solidFill>
                <a:prstClr val="black">
                  <a:tint val="75000"/>
                </a:prstClr>
              </a:solidFill>
              <a:ea typeface="ヒラギノ角ゴ Pro W3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23311" y="6356351"/>
            <a:ext cx="52593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DIN Offc"/>
                <a:cs typeface="DIN Offc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ea typeface="ヒラギノ角ゴ Pro W3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DIN Offc"/>
                <a:cs typeface="DIN Offc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C760F36-ED6B-4B31-A3FF-6134F798676E}" type="slidenum">
              <a:rPr lang="en-US">
                <a:solidFill>
                  <a:prstClr val="black">
                    <a:tint val="75000"/>
                  </a:prstClr>
                </a:solidFill>
                <a:ea typeface="ヒラギノ角ゴ Pro W3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  <a:ea typeface="ヒラギノ角ゴ Pro W3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95300" y="1403349"/>
          <a:ext cx="8915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Dokument" r:id="rId15" imgW="5994400" imgH="342900" progId="Word.Document.12">
                  <p:link updateAutomatic="1"/>
                </p:oleObj>
              </mc:Choice>
              <mc:Fallback>
                <p:oleObj name="Dokument" r:id="rId15" imgW="5994400" imgH="342900" progId="Word.Document.12">
                  <p:link updateAutomatic="1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1403349"/>
                        <a:ext cx="8915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6E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1"/>
          <p:cNvPicPr/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247372" y="637887"/>
            <a:ext cx="2163328" cy="405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accent2"/>
          </a:solidFill>
          <a:latin typeface="DIN Offc"/>
          <a:ea typeface="+mj-ea"/>
          <a:cs typeface="DIN Offc"/>
        </a:defRPr>
      </a:lvl1pPr>
    </p:titleStyle>
    <p:bodyStyle>
      <a:lvl1pPr marL="342000" indent="-342900" algn="l" defTabSz="457200" rtl="0" eaLnBrk="1" latinLnBrk="0" hangingPunct="1">
        <a:spcBef>
          <a:spcPts val="0"/>
        </a:spcBef>
        <a:buClr>
          <a:schemeClr val="accent2"/>
        </a:buClr>
        <a:buSzPct val="55000"/>
        <a:buFont typeface="Wingdings" charset="2"/>
        <a:buChar char=""/>
        <a:defRPr sz="2000" kern="1200">
          <a:solidFill>
            <a:schemeClr val="tx1"/>
          </a:solidFill>
          <a:latin typeface="Georgia"/>
          <a:ea typeface="+mn-ea"/>
          <a:cs typeface="Georgia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2"/>
        </a:buClr>
        <a:buFont typeface="Wingdings" charset="2"/>
        <a:buChar char="§"/>
        <a:defRPr sz="1800" kern="1200">
          <a:solidFill>
            <a:schemeClr val="tx1"/>
          </a:solidFill>
          <a:latin typeface="Georgia"/>
          <a:ea typeface="+mn-ea"/>
          <a:cs typeface="Georgia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2"/>
        </a:buClr>
        <a:buFont typeface="Symbol" charset="2"/>
        <a:buChar char="-"/>
        <a:defRPr sz="1600" kern="1200">
          <a:solidFill>
            <a:schemeClr val="tx1"/>
          </a:solidFill>
          <a:latin typeface="Georgia"/>
          <a:ea typeface="+mn-ea"/>
          <a:cs typeface="Georgia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2"/>
        </a:buClr>
        <a:buFont typeface="Wingdings" charset="2"/>
        <a:buChar char="§"/>
        <a:defRPr sz="1400" kern="1200">
          <a:solidFill>
            <a:schemeClr val="tx1"/>
          </a:solidFill>
          <a:latin typeface="Georgia"/>
          <a:ea typeface="+mn-ea"/>
          <a:cs typeface="Georgia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»"/>
        <a:defRPr sz="1400" kern="1200">
          <a:solidFill>
            <a:schemeClr val="tx1"/>
          </a:solidFill>
          <a:latin typeface="Georgia"/>
          <a:ea typeface="+mn-ea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7" Type="http://schemas.openxmlformats.org/officeDocument/2006/relationships/hyperlink" Target="http://www.w3.org/TR/its20/" TargetMode="Externa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7" Type="http://schemas.openxmlformats.org/officeDocument/2006/relationships/hyperlink" Target="http://www.w3.org/TR/mlw-metadata-us-impl/" TargetMode="Externa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7093902" y="470051"/>
            <a:ext cx="2412284" cy="7502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GB" sz="180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3" name="Picture 2" descr="META-FORUM-2013-Logo.pn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20" y="323666"/>
            <a:ext cx="8921280" cy="945097"/>
          </a:xfrm>
          <a:prstGeom prst="rect">
            <a:avLst/>
          </a:prstGeom>
        </p:spPr>
      </p:pic>
      <p:pic>
        <p:nvPicPr>
          <p:cNvPr id="8" name="Picture 18" descr="META-NET-Logo_L_rgb.eps"/>
          <p:cNvPicPr>
            <a:picLocks noChangeAspect="1"/>
          </p:cNvPicPr>
          <p:nvPr/>
        </p:nvPicPr>
        <p:blipFill>
          <a:blip r:embed="rId4">
            <a:lum bright="-2000"/>
            <a:alphaModFix amt="46000"/>
          </a:blip>
          <a:srcRect/>
          <a:stretch>
            <a:fillRect/>
          </a:stretch>
        </p:blipFill>
        <p:spPr bwMode="auto">
          <a:xfrm>
            <a:off x="495301" y="5860850"/>
            <a:ext cx="2749009" cy="491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logo-bmwi.png"/>
          <p:cNvPicPr>
            <a:picLocks noChangeAspect="1"/>
          </p:cNvPicPr>
          <p:nvPr/>
        </p:nvPicPr>
        <p:blipFill>
          <a:blip r:embed="rId5">
            <a:alphaModFix am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173" y="5826198"/>
            <a:ext cx="1336810" cy="699146"/>
          </a:xfrm>
          <a:prstGeom prst="rect">
            <a:avLst/>
          </a:prstGeom>
        </p:spPr>
      </p:pic>
      <p:pic>
        <p:nvPicPr>
          <p:cNvPr id="12" name="Picture 11" descr="logo-ltberlin.png"/>
          <p:cNvPicPr>
            <a:picLocks noChangeAspect="1"/>
          </p:cNvPicPr>
          <p:nvPr/>
        </p:nvPicPr>
        <p:blipFill>
          <a:blip r:embed="rId6">
            <a:alphaModFix am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481" y="6089621"/>
            <a:ext cx="1907980" cy="263617"/>
          </a:xfrm>
          <a:prstGeom prst="rect">
            <a:avLst/>
          </a:prstGeom>
        </p:spPr>
      </p:pic>
      <p:pic>
        <p:nvPicPr>
          <p:cNvPr id="13" name="Picture 12" descr="logo-mlwlt.png"/>
          <p:cNvPicPr>
            <a:picLocks noChangeAspect="1"/>
          </p:cNvPicPr>
          <p:nvPr/>
        </p:nvPicPr>
        <p:blipFill>
          <a:blip r:embed="rId7">
            <a:alphaModFix am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353" y="5755002"/>
            <a:ext cx="836753" cy="685181"/>
          </a:xfrm>
          <a:prstGeom prst="rect">
            <a:avLst/>
          </a:prstGeom>
        </p:spPr>
      </p:pic>
      <p:pic>
        <p:nvPicPr>
          <p:cNvPr id="14" name="Picture 13" descr="logo-qtlp.png"/>
          <p:cNvPicPr>
            <a:picLocks noChangeAspect="1"/>
          </p:cNvPicPr>
          <p:nvPr/>
        </p:nvPicPr>
        <p:blipFill>
          <a:blip r:embed="rId8">
            <a:alphaModFix am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804" y="5762324"/>
            <a:ext cx="971207" cy="703288"/>
          </a:xfrm>
          <a:prstGeom prst="rect">
            <a:avLst/>
          </a:prstGeom>
        </p:spPr>
      </p:pic>
      <p:sp>
        <p:nvSpPr>
          <p:cNvPr id="15" name="Untertitel 2"/>
          <p:cNvSpPr txBox="1">
            <a:spLocks/>
          </p:cNvSpPr>
          <p:nvPr/>
        </p:nvSpPr>
        <p:spPr>
          <a:xfrm>
            <a:off x="350490" y="2204864"/>
            <a:ext cx="9205023" cy="1512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ts val="0"/>
              </a:spcBef>
              <a:buClr>
                <a:schemeClr val="accent2"/>
              </a:buClr>
              <a:buSzPct val="55000"/>
              <a:buFont typeface="Wingdings" charset="2"/>
              <a:buNone/>
              <a:defRPr sz="2000" b="1" kern="1200">
                <a:solidFill>
                  <a:schemeClr val="tx1">
                    <a:tint val="75000"/>
                  </a:schemeClr>
                </a:solidFill>
                <a:latin typeface="DIN Offc"/>
                <a:ea typeface="+mn-ea"/>
                <a:cs typeface="DIN Offc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Georgia"/>
                <a:ea typeface="+mn-ea"/>
                <a:cs typeface="Georgia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Symbol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Georgia"/>
                <a:ea typeface="+mn-ea"/>
                <a:cs typeface="Georgia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Georgia"/>
                <a:ea typeface="+mn-ea"/>
                <a:cs typeface="Georgia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Georgia"/>
                <a:ea typeface="+mn-ea"/>
                <a:cs typeface="Georgia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Aft>
                <a:spcPct val="0"/>
              </a:spcAft>
              <a:buClr>
                <a:srgbClr val="990000"/>
              </a:buClr>
            </a:pPr>
            <a:r>
              <a:rPr lang="de-DE" sz="3000" i="1" dirty="0" smtClean="0">
                <a:solidFill>
                  <a:srgbClr val="990000"/>
                </a:solidFill>
              </a:rPr>
              <a:t>Session:</a:t>
            </a:r>
          </a:p>
          <a:p>
            <a:pPr fontAlgn="base">
              <a:spcAft>
                <a:spcPct val="0"/>
              </a:spcAft>
              <a:buClr>
                <a:srgbClr val="990000"/>
              </a:buClr>
            </a:pPr>
            <a:r>
              <a:rPr lang="de-DE" sz="5100" dirty="0">
                <a:solidFill>
                  <a:srgbClr val="990000"/>
                </a:solidFill>
              </a:rPr>
              <a:t>Technologies </a:t>
            </a:r>
            <a:r>
              <a:rPr lang="de-DE" sz="5100" dirty="0" err="1">
                <a:solidFill>
                  <a:srgbClr val="990000"/>
                </a:solidFill>
              </a:rPr>
              <a:t>for</a:t>
            </a:r>
            <a:r>
              <a:rPr lang="de-DE" sz="5100" dirty="0">
                <a:solidFill>
                  <a:srgbClr val="990000"/>
                </a:solidFill>
              </a:rPr>
              <a:t> </a:t>
            </a:r>
            <a:r>
              <a:rPr lang="de-DE" sz="5100" dirty="0" err="1">
                <a:solidFill>
                  <a:srgbClr val="990000"/>
                </a:solidFill>
              </a:rPr>
              <a:t>the</a:t>
            </a:r>
            <a:r>
              <a:rPr lang="de-DE" sz="5100">
                <a:solidFill>
                  <a:srgbClr val="990000"/>
                </a:solidFill>
              </a:rPr>
              <a:t> Multilingual Web</a:t>
            </a:r>
            <a:endParaRPr lang="en-GB" sz="5100" b="0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585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6000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Arial" pitchFamily="34" charset="0"/>
              </a:rPr>
              <a:t/>
            </a:r>
            <a:br>
              <a:rPr lang="en-GB" sz="6000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Arial" pitchFamily="34" charset="0"/>
              </a:rPr>
            </a:br>
            <a:r>
              <a:rPr lang="en-GB" sz="6000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Arial" pitchFamily="34" charset="0"/>
              </a:rPr>
              <a:t>Introduction</a:t>
            </a:r>
            <a:r>
              <a:rPr lang="en-GB" sz="6000" b="1" dirty="0" smtClean="0">
                <a:solidFill>
                  <a:schemeClr val="accent1"/>
                </a:solidFill>
                <a:cs typeface="Arial" pitchFamily="34" charset="0"/>
              </a:rPr>
              <a:t/>
            </a:r>
            <a:br>
              <a:rPr lang="en-GB" sz="6000" b="1" dirty="0" smtClean="0">
                <a:solidFill>
                  <a:schemeClr val="accent1"/>
                </a:solidFill>
                <a:cs typeface="Arial" pitchFamily="34" charset="0"/>
              </a:rPr>
            </a:br>
            <a:r>
              <a:rPr lang="en-GB" sz="6000" b="1" dirty="0" smtClean="0">
                <a:solidFill>
                  <a:schemeClr val="accent1"/>
                </a:solidFill>
                <a:cs typeface="Arial" pitchFamily="34" charset="0"/>
              </a:rPr>
              <a:t>“Technologies for the Multilingual Web”</a:t>
            </a:r>
            <a:br>
              <a:rPr lang="en-GB" sz="6000" b="1" dirty="0" smtClean="0">
                <a:solidFill>
                  <a:schemeClr val="accent1"/>
                </a:solidFill>
                <a:cs typeface="Arial" pitchFamily="34" charset="0"/>
              </a:rPr>
            </a:br>
            <a:r>
              <a:rPr lang="en-GB" sz="6000" b="1" dirty="0">
                <a:solidFill>
                  <a:schemeClr val="bg1">
                    <a:lumMod val="50000"/>
                    <a:lumOff val="50000"/>
                  </a:schemeClr>
                </a:solidFill>
                <a:cs typeface="Arial" pitchFamily="34" charset="0"/>
              </a:rPr>
              <a:t>&amp;</a:t>
            </a:r>
            <a:r>
              <a:rPr lang="en-GB" sz="6000" b="1" dirty="0" smtClean="0">
                <a:solidFill>
                  <a:schemeClr val="accent1"/>
                </a:solidFill>
                <a:cs typeface="Arial" pitchFamily="34" charset="0"/>
              </a:rPr>
              <a:t/>
            </a:r>
            <a:br>
              <a:rPr lang="en-GB" sz="6000" b="1" dirty="0" smtClean="0">
                <a:solidFill>
                  <a:schemeClr val="accent1"/>
                </a:solidFill>
                <a:cs typeface="Arial" pitchFamily="34" charset="0"/>
              </a:rPr>
            </a:br>
            <a:r>
              <a:rPr lang="en-GB" sz="5400" b="1" dirty="0" smtClean="0">
                <a:solidFill>
                  <a:srgbClr val="FFC000"/>
                </a:solidFill>
                <a:cs typeface="Arial" pitchFamily="34" charset="0"/>
              </a:rPr>
              <a:t>ITS 2.0 – Bird’s Eye View</a:t>
            </a:r>
            <a:br>
              <a:rPr lang="en-GB" sz="5400" b="1" dirty="0" smtClean="0">
                <a:solidFill>
                  <a:srgbClr val="FFC000"/>
                </a:solidFill>
                <a:cs typeface="Arial" pitchFamily="34" charset="0"/>
              </a:rPr>
            </a:br>
            <a:endParaRPr lang="en-GB" sz="5400" b="1" dirty="0">
              <a:solidFill>
                <a:srgbClr val="FFC000"/>
              </a:solidFill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96637" y="5799550"/>
            <a:ext cx="512025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Felix Sasaki (DFKI, W3C), Christian Lieske (SAP AG)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6" name="Foliennummernplatzhalter 3"/>
          <p:cNvSpPr txBox="1">
            <a:spLocks/>
          </p:cNvSpPr>
          <p:nvPr/>
        </p:nvSpPr>
        <p:spPr>
          <a:xfrm>
            <a:off x="9452253" y="6318546"/>
            <a:ext cx="40028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78748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748" algn="l" defTabSz="478748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496" algn="l" defTabSz="478748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244" algn="l" defTabSz="478748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4992" algn="l" defTabSz="478748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3739" algn="l" defTabSz="478748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488" algn="l" defTabSz="478748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235" algn="l" defTabSz="478748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29984" algn="l" defTabSz="478748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07679D-4523-4B42-8569-51CD768CE35D}" type="slidenum">
              <a:rPr lang="en-GB" smtClean="0">
                <a:solidFill>
                  <a:schemeClr val="accent1"/>
                </a:solidFill>
              </a:rPr>
              <a:pPr/>
              <a:t>2</a:t>
            </a:fld>
            <a:endParaRPr lang="en-GB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912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Multilingual Content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723992"/>
              </p:ext>
            </p:extLst>
          </p:nvPr>
        </p:nvGraphicFramePr>
        <p:xfrm>
          <a:off x="465373" y="1509335"/>
          <a:ext cx="9000563" cy="4616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1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679D-4523-4B42-8569-51CD768CE35D}" type="slidenum">
              <a:rPr lang="en-GB" smtClean="0"/>
              <a:t>3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856" y="4256394"/>
            <a:ext cx="1143000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7117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Multilingual Web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999042"/>
              </p:ext>
            </p:extLst>
          </p:nvPr>
        </p:nvGraphicFramePr>
        <p:xfrm>
          <a:off x="465373" y="1509335"/>
          <a:ext cx="9000563" cy="4616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679D-4523-4B42-8569-51CD768CE35D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887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Multilingual Content Processing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352034"/>
              </p:ext>
            </p:extLst>
          </p:nvPr>
        </p:nvGraphicFramePr>
        <p:xfrm>
          <a:off x="465373" y="1509335"/>
          <a:ext cx="9000563" cy="4616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9519101" y="6368682"/>
            <a:ext cx="400283" cy="365125"/>
          </a:xfrm>
        </p:spPr>
        <p:txBody>
          <a:bodyPr/>
          <a:lstStyle/>
          <a:p>
            <a:fld id="{6107679D-4523-4B42-8569-51CD768CE35D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396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Bird‘s</a:t>
            </a:r>
            <a:r>
              <a:rPr lang="de-DE" dirty="0"/>
              <a:t> Eye View - Multilingual Content </a:t>
            </a:r>
            <a:r>
              <a:rPr lang="de-DE" dirty="0" err="1"/>
              <a:t>with</a:t>
            </a:r>
            <a:r>
              <a:rPr lang="de-DE" dirty="0"/>
              <a:t> W3C ITS 2.0 (1/2) 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679D-4523-4B42-8569-51CD768CE35D}" type="slidenum">
              <a:rPr lang="en-GB" smtClean="0"/>
              <a:t>6</a:t>
            </a:fld>
            <a:endParaRPr lang="en-GB"/>
          </a:p>
        </p:txBody>
      </p:sp>
      <p:sp>
        <p:nvSpPr>
          <p:cNvPr id="9" name="Rechteck 8"/>
          <p:cNvSpPr/>
          <p:nvPr/>
        </p:nvSpPr>
        <p:spPr>
          <a:xfrm>
            <a:off x="512038" y="2333790"/>
            <a:ext cx="8898662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GB" sz="2400" dirty="0">
              <a:solidFill>
                <a:srgbClr val="000000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238395"/>
              </p:ext>
            </p:extLst>
          </p:nvPr>
        </p:nvGraphicFramePr>
        <p:xfrm>
          <a:off x="532221" y="1496809"/>
          <a:ext cx="8809751" cy="4616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6183654" y="5762342"/>
            <a:ext cx="3124894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7"/>
              </a:rPr>
              <a:t>http://www.w3.org/TR/its20/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653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Bird‘s</a:t>
            </a:r>
            <a:r>
              <a:rPr lang="de-DE" dirty="0"/>
              <a:t> Eye View - Multilingual Content </a:t>
            </a:r>
            <a:r>
              <a:rPr lang="de-DE" dirty="0" err="1"/>
              <a:t>with</a:t>
            </a:r>
            <a:r>
              <a:rPr lang="de-DE" dirty="0"/>
              <a:t> W3C ITS 2.0 </a:t>
            </a:r>
            <a:r>
              <a:rPr lang="de-DE" dirty="0" smtClean="0"/>
              <a:t>(2/2</a:t>
            </a:r>
            <a:r>
              <a:rPr lang="de-DE" dirty="0"/>
              <a:t>) 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679D-4523-4B42-8569-51CD768CE35D}" type="slidenum">
              <a:rPr lang="en-GB" smtClean="0"/>
              <a:t>7</a:t>
            </a:fld>
            <a:endParaRPr lang="en-GB"/>
          </a:p>
        </p:txBody>
      </p:sp>
      <p:sp>
        <p:nvSpPr>
          <p:cNvPr id="9" name="Rechteck 8"/>
          <p:cNvSpPr/>
          <p:nvPr/>
        </p:nvSpPr>
        <p:spPr>
          <a:xfrm>
            <a:off x="512038" y="2333790"/>
            <a:ext cx="8898662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GB" sz="2400" dirty="0">
              <a:solidFill>
                <a:srgbClr val="000000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19504"/>
              </p:ext>
            </p:extLst>
          </p:nvPr>
        </p:nvGraphicFramePr>
        <p:xfrm>
          <a:off x="532221" y="1496809"/>
          <a:ext cx="8809751" cy="4616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4276285" y="5604060"/>
            <a:ext cx="4902817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7"/>
              </a:rPr>
              <a:t>http://www.w3.org/TR/mlw-metadata-us-impl</a:t>
            </a:r>
            <a:r>
              <a:rPr lang="en-US" dirty="0" smtClean="0">
                <a:solidFill>
                  <a:schemeClr val="bg1"/>
                </a:solidFill>
                <a:hlinkClick r:id="rId7"/>
              </a:rPr>
              <a:t>/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209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Opportunities to assist and use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406297"/>
              </p:ext>
            </p:extLst>
          </p:nvPr>
        </p:nvGraphicFramePr>
        <p:xfrm>
          <a:off x="495300" y="1425575"/>
          <a:ext cx="8915400" cy="4756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679D-4523-4B42-8569-51CD768CE35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271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A-NET_SlidesTemplate_modern">
  <a:themeElements>
    <a:clrScheme name="META-NET 2">
      <a:dk1>
        <a:sysClr val="windowText" lastClr="000000"/>
      </a:dk1>
      <a:lt1>
        <a:sysClr val="window" lastClr="FFFFFF"/>
      </a:lt1>
      <a:dk2>
        <a:srgbClr val="7A4740"/>
      </a:dk2>
      <a:lt2>
        <a:srgbClr val="EEECE1"/>
      </a:lt2>
      <a:accent1>
        <a:srgbClr val="FF6E00"/>
      </a:accent1>
      <a:accent2>
        <a:srgbClr val="990000"/>
      </a:accent2>
      <a:accent3>
        <a:srgbClr val="FFBE00"/>
      </a:accent3>
      <a:accent4>
        <a:srgbClr val="FF9B00"/>
      </a:accent4>
      <a:accent5>
        <a:srgbClr val="FF9700"/>
      </a:accent5>
      <a:accent6>
        <a:srgbClr val="F79646"/>
      </a:accent6>
      <a:hlink>
        <a:srgbClr val="CC37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487</Words>
  <Application>Microsoft Macintosh PowerPoint</Application>
  <PresentationFormat>A4-Papier (210x297 mm)</PresentationFormat>
  <Paragraphs>66</Paragraphs>
  <Slides>8</Slides>
  <Notes>2</Notes>
  <HiddenSlides>0</HiddenSlides>
  <MMClips>0</MMClips>
  <ScaleCrop>false</ScaleCrop>
  <HeadingPairs>
    <vt:vector size="6" baseType="variant">
      <vt:variant>
        <vt:lpstr>Design</vt:lpstr>
      </vt:variant>
      <vt:variant>
        <vt:i4>2</vt:i4>
      </vt:variant>
      <vt:variant>
        <vt:lpstr>Verknüpfungen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Office Theme</vt:lpstr>
      <vt:lpstr>META-NET_SlidesTemplate_modern</vt:lpstr>
      <vt:lpstr>???</vt:lpstr>
      <vt:lpstr>PowerPoint-Präsentation</vt:lpstr>
      <vt:lpstr> Introduction “Technologies for the Multilingual Web” &amp; ITS 2.0 – Bird’s Eye View </vt:lpstr>
      <vt:lpstr>Multilingual Content</vt:lpstr>
      <vt:lpstr>Multilingual Web</vt:lpstr>
      <vt:lpstr>Multilingual Content Processing</vt:lpstr>
      <vt:lpstr>Bird‘s Eye View - Multilingual Content with W3C ITS 2.0 (1/2) </vt:lpstr>
      <vt:lpstr>Bird‘s Eye View - Multilingual Content with W3C ITS 2.0 (2/2) </vt:lpstr>
      <vt:lpstr>Opportunities to assist and use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Arle Lommel</dc:creator>
  <cp:lastModifiedBy>Felix Sasaki lokaler Adminaccount</cp:lastModifiedBy>
  <cp:revision>241</cp:revision>
  <dcterms:created xsi:type="dcterms:W3CDTF">2012-12-03T11:51:30Z</dcterms:created>
  <dcterms:modified xsi:type="dcterms:W3CDTF">2013-09-18T20:48:19Z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-2044275273</vt:i4>
  </property>
  <property fmtid="{D5CDD505-2E9C-101B-9397-08002B2CF9AE}" pid="3" name="_NewReviewCycle">
    <vt:lpwstr/>
  </property>
  <property fmtid="{D5CDD505-2E9C-101B-9397-08002B2CF9AE}" pid="4" name="_EmailSubject">
    <vt:lpwstr>META-FORUM folien (draft)</vt:lpwstr>
  </property>
  <property fmtid="{D5CDD505-2E9C-101B-9397-08002B2CF9AE}" pid="5" name="_AuthorEmail">
    <vt:lpwstr>christian.lieske@sap.com</vt:lpwstr>
  </property>
  <property fmtid="{D5CDD505-2E9C-101B-9397-08002B2CF9AE}" pid="6" name="_AuthorEmailDisplayName">
    <vt:lpwstr>Lieske, Christian</vt:lpwstr>
  </property>
  <property fmtid="{D5CDD505-2E9C-101B-9397-08002B2CF9AE}" pid="7" name="_PreviousAdHocReviewCycleID">
    <vt:i4>-431977065</vt:i4>
  </property>
</Properties>
</file>