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wdp" ContentType="image/vnd.ms-photo"/>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3.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4.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7.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27.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28.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29.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30.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58"/>
  </p:notesMasterIdLst>
  <p:sldIdLst>
    <p:sldId id="257" r:id="rId2"/>
    <p:sldId id="286" r:id="rId3"/>
    <p:sldId id="274" r:id="rId4"/>
    <p:sldId id="258" r:id="rId5"/>
    <p:sldId id="315" r:id="rId6"/>
    <p:sldId id="316" r:id="rId7"/>
    <p:sldId id="261" r:id="rId8"/>
    <p:sldId id="313" r:id="rId9"/>
    <p:sldId id="275" r:id="rId10"/>
    <p:sldId id="262" r:id="rId11"/>
    <p:sldId id="263" r:id="rId12"/>
    <p:sldId id="264" r:id="rId13"/>
    <p:sldId id="265" r:id="rId14"/>
    <p:sldId id="266" r:id="rId15"/>
    <p:sldId id="276" r:id="rId16"/>
    <p:sldId id="267" r:id="rId17"/>
    <p:sldId id="273" r:id="rId18"/>
    <p:sldId id="317" r:id="rId19"/>
    <p:sldId id="278" r:id="rId20"/>
    <p:sldId id="280" r:id="rId21"/>
    <p:sldId id="279" r:id="rId22"/>
    <p:sldId id="281" r:id="rId23"/>
    <p:sldId id="310" r:id="rId24"/>
    <p:sldId id="312" r:id="rId25"/>
    <p:sldId id="277" r:id="rId26"/>
    <p:sldId id="268" r:id="rId27"/>
    <p:sldId id="285" r:id="rId28"/>
    <p:sldId id="282" r:id="rId29"/>
    <p:sldId id="269" r:id="rId30"/>
    <p:sldId id="270" r:id="rId31"/>
    <p:sldId id="287" r:id="rId32"/>
    <p:sldId id="311" r:id="rId33"/>
    <p:sldId id="288" r:id="rId34"/>
    <p:sldId id="289" r:id="rId35"/>
    <p:sldId id="290" r:id="rId36"/>
    <p:sldId id="291" r:id="rId37"/>
    <p:sldId id="301" r:id="rId38"/>
    <p:sldId id="296" r:id="rId39"/>
    <p:sldId id="292" r:id="rId40"/>
    <p:sldId id="300" r:id="rId41"/>
    <p:sldId id="293" r:id="rId42"/>
    <p:sldId id="302" r:id="rId43"/>
    <p:sldId id="303" r:id="rId44"/>
    <p:sldId id="304" r:id="rId45"/>
    <p:sldId id="314" r:id="rId46"/>
    <p:sldId id="299" r:id="rId47"/>
    <p:sldId id="297" r:id="rId48"/>
    <p:sldId id="298" r:id="rId49"/>
    <p:sldId id="305" r:id="rId50"/>
    <p:sldId id="307" r:id="rId51"/>
    <p:sldId id="320" r:id="rId52"/>
    <p:sldId id="321" r:id="rId53"/>
    <p:sldId id="322" r:id="rId54"/>
    <p:sldId id="323" r:id="rId55"/>
    <p:sldId id="319" r:id="rId56"/>
    <p:sldId id="318" r:id="rId57"/>
  </p:sldIdLst>
  <p:sldSz cx="9906000" cy="6858000" type="A4"/>
  <p:notesSz cx="6858000" cy="9144000"/>
  <p:defaultTextStyle>
    <a:defPPr>
      <a:defRPr lang="en-US"/>
    </a:defPPr>
    <a:lvl1pPr marL="0" algn="l" defTabSz="478748" rtl="0" eaLnBrk="1" latinLnBrk="0" hangingPunct="1">
      <a:defRPr sz="1900" kern="1200">
        <a:solidFill>
          <a:schemeClr val="tx1"/>
        </a:solidFill>
        <a:latin typeface="+mn-lt"/>
        <a:ea typeface="+mn-ea"/>
        <a:cs typeface="+mn-cs"/>
      </a:defRPr>
    </a:lvl1pPr>
    <a:lvl2pPr marL="478748" algn="l" defTabSz="478748" rtl="0" eaLnBrk="1" latinLnBrk="0" hangingPunct="1">
      <a:defRPr sz="1900" kern="1200">
        <a:solidFill>
          <a:schemeClr val="tx1"/>
        </a:solidFill>
        <a:latin typeface="+mn-lt"/>
        <a:ea typeface="+mn-ea"/>
        <a:cs typeface="+mn-cs"/>
      </a:defRPr>
    </a:lvl2pPr>
    <a:lvl3pPr marL="957496" algn="l" defTabSz="478748" rtl="0" eaLnBrk="1" latinLnBrk="0" hangingPunct="1">
      <a:defRPr sz="1900" kern="1200">
        <a:solidFill>
          <a:schemeClr val="tx1"/>
        </a:solidFill>
        <a:latin typeface="+mn-lt"/>
        <a:ea typeface="+mn-ea"/>
        <a:cs typeface="+mn-cs"/>
      </a:defRPr>
    </a:lvl3pPr>
    <a:lvl4pPr marL="1436244" algn="l" defTabSz="478748" rtl="0" eaLnBrk="1" latinLnBrk="0" hangingPunct="1">
      <a:defRPr sz="1900" kern="1200">
        <a:solidFill>
          <a:schemeClr val="tx1"/>
        </a:solidFill>
        <a:latin typeface="+mn-lt"/>
        <a:ea typeface="+mn-ea"/>
        <a:cs typeface="+mn-cs"/>
      </a:defRPr>
    </a:lvl4pPr>
    <a:lvl5pPr marL="1914992" algn="l" defTabSz="478748" rtl="0" eaLnBrk="1" latinLnBrk="0" hangingPunct="1">
      <a:defRPr sz="1900" kern="1200">
        <a:solidFill>
          <a:schemeClr val="tx1"/>
        </a:solidFill>
        <a:latin typeface="+mn-lt"/>
        <a:ea typeface="+mn-ea"/>
        <a:cs typeface="+mn-cs"/>
      </a:defRPr>
    </a:lvl5pPr>
    <a:lvl6pPr marL="2393739" algn="l" defTabSz="478748" rtl="0" eaLnBrk="1" latinLnBrk="0" hangingPunct="1">
      <a:defRPr sz="1900" kern="1200">
        <a:solidFill>
          <a:schemeClr val="tx1"/>
        </a:solidFill>
        <a:latin typeface="+mn-lt"/>
        <a:ea typeface="+mn-ea"/>
        <a:cs typeface="+mn-cs"/>
      </a:defRPr>
    </a:lvl6pPr>
    <a:lvl7pPr marL="2872488" algn="l" defTabSz="478748" rtl="0" eaLnBrk="1" latinLnBrk="0" hangingPunct="1">
      <a:defRPr sz="1900" kern="1200">
        <a:solidFill>
          <a:schemeClr val="tx1"/>
        </a:solidFill>
        <a:latin typeface="+mn-lt"/>
        <a:ea typeface="+mn-ea"/>
        <a:cs typeface="+mn-cs"/>
      </a:defRPr>
    </a:lvl7pPr>
    <a:lvl8pPr marL="3351235" algn="l" defTabSz="478748" rtl="0" eaLnBrk="1" latinLnBrk="0" hangingPunct="1">
      <a:defRPr sz="1900" kern="1200">
        <a:solidFill>
          <a:schemeClr val="tx1"/>
        </a:solidFill>
        <a:latin typeface="+mn-lt"/>
        <a:ea typeface="+mn-ea"/>
        <a:cs typeface="+mn-cs"/>
      </a:defRPr>
    </a:lvl8pPr>
    <a:lvl9pPr marL="3829984" algn="l" defTabSz="478748" rtl="0" eaLnBrk="1" latinLnBrk="0" hangingPunct="1">
      <a:defRPr sz="19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Felix Sasaki lokaler Adminaccount" initials="" lastIdx="5" clrIdx="0"/>
</p:cm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ittlere Formatvorlage 2 - Akz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1E4AEA4-8DFA-4A89-87EB-49C32662AFE0}" styleName="Mittlere Formatvorlage 2 - Akz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10A1B5D5-9B99-4C35-A422-299274C87663}" styleName="Mittlere Formatvorlage 1 - Akz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2A488322-F2BA-4B5B-9748-0D474271808F}" styleName="Mittlere Formatvorlage 3 - Akz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74C1A8A3-306A-4EB7-A6B1-4F7E0EB9C5D6}" styleName="Mittlere Formatvorlage 3 - Akz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EB9631B5-78F2-41C9-869B-9F39066F8104}" styleName="Mittlere Formatvorlage 3 - Akz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EB344D84-9AFB-497E-A393-DC336BA19D2E}" styleName="Mittlere Formatvorlage 3 - Akz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85BE263C-DBD7-4A20-BB59-AAB30ACAA65A}" styleName="Mittlere Formatvorlage 3 - Akz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6E25E649-3F16-4E02-A733-19D2CDBF48F0}" styleName="Mittlere Formatvorlage 3 - Akz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8EC20E35-A176-4012-BC5E-935CFFF8708E}" styleName="Mittlere Formatvorlag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93296810-A885-4BE3-A3E7-6D5BEEA58F35}" styleName="Mittlere Formatvorlage 2 - Akz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ED083AE6-46FA-4A59-8FB0-9F97EB10719F}" styleName="Helle Formatvorlage 3 - Akz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BDBED569-4797-4DF1-A0F4-6AAB3CD982D8}" styleName="Helle Formatvorlage 3 - Akz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E8B1032C-EA38-4F05-BA0D-38AFFFC7BED3}" styleName="Helle Formatvorlage 3 - Akz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793D81CF-94F2-401A-BA57-92F5A7B2D0C5}" styleName="Mittlere Formatvorlag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B301B821-A1FF-4177-AEE7-76D212191A09}" styleName="Mittlere Formatvorlage 1 - Akz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DCAF9ED-07DC-4A11-8D7F-57B35C25682E}" styleName="Mittlere Formatvorlage 1 - Akz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FECB4D8-DB02-4DC6-A0A2-4F2EBAE1DC90}" styleName="Mittlere Formatvorlage 1 - Akz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1E171933-4619-4E11-9A3F-F7608DF75F80}" styleName="Mittlere Formatvorlage 1 - Akz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00A15C55-8517-42AA-B614-E9B94910E393}" styleName="Mittlere Formatvorlage 2 - Akz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E8034E78-7F5D-4C2E-B375-FC64B27BC917}" styleName="Dunkle Formatvorlag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6D9F66E-5EB9-4882-86FB-DCBF35E3C3E4}" styleName="Mittlere Formatvorlage 4 - Akz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22838BEF-8BB2-4498-84A7-C5851F593DF1}" styleName="Mittlere Formatvorlage 4 - Akz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C4B1156A-380E-4F78-BDF5-A606A8083BF9}" styleName="Mittlere Formatvorlage 4 - Akz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0505E3EF-67EA-436B-97B2-0124C06EBD24}" styleName="Mittlere Formatvorlage 4 - Akz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8A107856-5554-42FB-B03E-39F5DBC370BA}" styleName="Mittlere Formatvorlage 4 - Akz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69CF1AB2-1976-4502-BF36-3FF5EA218861}" styleName="Mittlere Formatvorlage 4 - Akz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4645" autoAdjust="0"/>
  </p:normalViewPr>
  <p:slideViewPr>
    <p:cSldViewPr snapToGrid="0" snapToObjects="1">
      <p:cViewPr varScale="1">
        <p:scale>
          <a:sx n="117" d="100"/>
          <a:sy n="117" d="100"/>
        </p:scale>
        <p:origin x="-1112" y="-112"/>
      </p:cViewPr>
      <p:guideLst>
        <p:guide orient="horz" pos="2160"/>
        <p:guide pos="3120"/>
      </p:guideLst>
    </p:cSldViewPr>
  </p:slideViewPr>
  <p:notesTextViewPr>
    <p:cViewPr>
      <p:scale>
        <a:sx n="100" d="100"/>
        <a:sy n="100" d="100"/>
      </p:scale>
      <p:origin x="0" y="0"/>
    </p:cViewPr>
  </p:notesTextViewPr>
  <p:sorterViewPr>
    <p:cViewPr>
      <p:scale>
        <a:sx n="100" d="100"/>
        <a:sy n="100" d="100"/>
      </p:scale>
      <p:origin x="0" y="523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theme" Target="theme/theme1.xml"/><Relationship Id="rId64" Type="http://schemas.openxmlformats.org/officeDocument/2006/relationships/tableStyles" Target="tableStyles.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notesMaster" Target="notesMasters/notesMaster1.xml"/><Relationship Id="rId59" Type="http://schemas.openxmlformats.org/officeDocument/2006/relationships/printerSettings" Target="printerSettings/printerSettings1.bin"/><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commentAuthors" Target="commentAuthors.xml"/><Relationship Id="rId61" Type="http://schemas.openxmlformats.org/officeDocument/2006/relationships/presProps" Target="presProps.xml"/><Relationship Id="rId62" Type="http://schemas.openxmlformats.org/officeDocument/2006/relationships/viewProps" Target="viewProp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diagrams/_rels/data6.xml.rels><?xml version="1.0" encoding="UTF-8" standalone="yes"?>
<Relationships xmlns="http://schemas.openxmlformats.org/package/2006/relationships"><Relationship Id="rId1" Type="http://schemas.openxmlformats.org/officeDocument/2006/relationships/hyperlink" Target="https://github.com/w3c/its-2.0-testsuite" TargetMode="External"/></Relationships>
</file>

<file path=ppt/diagrams/_rels/data7.xml.rels><?xml version="1.0" encoding="UTF-8" standalone="yes"?>
<Relationships xmlns="http://schemas.openxmlformats.org/package/2006/relationships"><Relationship Id="rId1" Type="http://schemas.openxmlformats.org/officeDocument/2006/relationships/hyperlink" Target="http://www.w3.org/TR/mlw-metadata-us-impl/" TargetMode="External"/></Relationships>
</file>

<file path=ppt/diagrams/_rels/data8.xml.rels><?xml version="1.0" encoding="UTF-8" standalone="yes"?>
<Relationships xmlns="http://schemas.openxmlformats.org/package/2006/relationships"><Relationship Id="rId1" Type="http://schemas.openxmlformats.org/officeDocument/2006/relationships/hyperlink" Target="http://www.w3.org/2005/11/its/rdf-content/its-rdf.rdf" TargetMode="External"/></Relationships>
</file>

<file path=ppt/diagrams/_rels/drawing6.xml.rels><?xml version="1.0" encoding="UTF-8" standalone="yes"?>
<Relationships xmlns="http://schemas.openxmlformats.org/package/2006/relationships"><Relationship Id="rId1" Type="http://schemas.openxmlformats.org/officeDocument/2006/relationships/hyperlink" Target="https://github.com/w3c/its-2.0-testsuite" TargetMode="External"/></Relationships>
</file>

<file path=ppt/diagrams/_rels/drawing7.xml.rels><?xml version="1.0" encoding="UTF-8" standalone="yes"?>
<Relationships xmlns="http://schemas.openxmlformats.org/package/2006/relationships"><Relationship Id="rId1" Type="http://schemas.openxmlformats.org/officeDocument/2006/relationships/hyperlink" Target="http://www.w3.org/TR/mlw-metadata-us-impl/" TargetMode="External"/></Relationships>
</file>

<file path=ppt/diagrams/_rels/drawing8.xml.rels><?xml version="1.0" encoding="UTF-8" standalone="yes"?>
<Relationships xmlns="http://schemas.openxmlformats.org/package/2006/relationships"><Relationship Id="rId1" Type="http://schemas.openxmlformats.org/officeDocument/2006/relationships/hyperlink" Target="http://www.w3.org/2005/11/its/rdf-content/its-rdf.rdf" TargetMode="Externa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FAB7645-9113-4854-BBEC-010233EA47E5}"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de-DE"/>
        </a:p>
      </dgm:t>
    </dgm:pt>
    <dgm:pt modelId="{9F3F063F-91BF-4953-B9CC-94A4E9B4D7A6}">
      <dgm:prSet/>
      <dgm:spPr/>
      <dgm:t>
        <a:bodyPr/>
        <a:lstStyle/>
        <a:p>
          <a:pPr rtl="0"/>
          <a:r>
            <a:rPr lang="en-GB" dirty="0" smtClean="0"/>
            <a:t>Comprehensive</a:t>
          </a:r>
          <a:endParaRPr lang="de-DE" dirty="0"/>
        </a:p>
      </dgm:t>
    </dgm:pt>
    <dgm:pt modelId="{FFE30254-4F1A-4AEE-9D80-8EE591B2AB76}" type="parTrans" cxnId="{14B89324-FF61-4581-B455-FB9911CC69DE}">
      <dgm:prSet/>
      <dgm:spPr/>
      <dgm:t>
        <a:bodyPr/>
        <a:lstStyle/>
        <a:p>
          <a:endParaRPr lang="de-DE"/>
        </a:p>
      </dgm:t>
    </dgm:pt>
    <dgm:pt modelId="{A978BD65-A6FD-4428-B678-841E727ED83E}" type="sibTrans" cxnId="{14B89324-FF61-4581-B455-FB9911CC69DE}">
      <dgm:prSet/>
      <dgm:spPr/>
      <dgm:t>
        <a:bodyPr/>
        <a:lstStyle/>
        <a:p>
          <a:endParaRPr lang="de-DE"/>
        </a:p>
      </dgm:t>
    </dgm:pt>
    <dgm:pt modelId="{019455B1-F768-48EA-A5E8-F7F5E4FBFAC2}">
      <dgm:prSet/>
      <dgm:spPr/>
      <dgm:t>
        <a:bodyPr/>
        <a:lstStyle/>
        <a:p>
          <a:pPr rtl="0"/>
          <a:r>
            <a:rPr lang="en-GB" dirty="0" smtClean="0"/>
            <a:t>Supports internationalization, translation, localization and other aspects of the multilingual content production cycle</a:t>
          </a:r>
          <a:endParaRPr lang="de-DE" dirty="0"/>
        </a:p>
      </dgm:t>
    </dgm:pt>
    <dgm:pt modelId="{4462B9CA-2ED6-40E4-A05C-3F245B13B4E3}" type="parTrans" cxnId="{1551879F-7697-40CC-8053-92147A16084D}">
      <dgm:prSet/>
      <dgm:spPr/>
      <dgm:t>
        <a:bodyPr/>
        <a:lstStyle/>
        <a:p>
          <a:endParaRPr lang="de-DE"/>
        </a:p>
      </dgm:t>
    </dgm:pt>
    <dgm:pt modelId="{92002268-22F8-4E13-8AFB-5FC431ADCCAB}" type="sibTrans" cxnId="{1551879F-7697-40CC-8053-92147A16084D}">
      <dgm:prSet/>
      <dgm:spPr/>
      <dgm:t>
        <a:bodyPr/>
        <a:lstStyle/>
        <a:p>
          <a:endParaRPr lang="de-DE"/>
        </a:p>
      </dgm:t>
    </dgm:pt>
    <dgm:pt modelId="{89B217EF-AF6B-41C1-899E-C547460A3F29}">
      <dgm:prSet/>
      <dgm:spPr/>
      <dgm:t>
        <a:bodyPr/>
        <a:lstStyle/>
        <a:p>
          <a:pPr rtl="0"/>
          <a:r>
            <a:rPr lang="en-GB" smtClean="0"/>
            <a:t>Standardized</a:t>
          </a:r>
          <a:endParaRPr lang="de-DE"/>
        </a:p>
      </dgm:t>
    </dgm:pt>
    <dgm:pt modelId="{153FDB2C-7B72-47F6-B405-4E3997AE0A60}" type="parTrans" cxnId="{5CA3A4CB-4BA7-4819-ACFB-C30C7F259566}">
      <dgm:prSet/>
      <dgm:spPr/>
      <dgm:t>
        <a:bodyPr/>
        <a:lstStyle/>
        <a:p>
          <a:endParaRPr lang="de-DE"/>
        </a:p>
      </dgm:t>
    </dgm:pt>
    <dgm:pt modelId="{2ACCBA7A-7B97-4FF0-BF87-33DE637CF2F3}" type="sibTrans" cxnId="{5CA3A4CB-4BA7-4819-ACFB-C30C7F259566}">
      <dgm:prSet/>
      <dgm:spPr/>
      <dgm:t>
        <a:bodyPr/>
        <a:lstStyle/>
        <a:p>
          <a:endParaRPr lang="de-DE"/>
        </a:p>
      </dgm:t>
    </dgm:pt>
    <dgm:pt modelId="{B5263F5E-408A-46C6-8A34-7B6AF3A196F4}">
      <dgm:prSet/>
      <dgm:spPr/>
      <dgm:t>
        <a:bodyPr/>
        <a:lstStyle/>
        <a:p>
          <a:pPr rtl="0"/>
          <a:r>
            <a:rPr lang="en-GB" dirty="0" smtClean="0"/>
            <a:t>Building on W3C ITS 1.0 (W3C Recommendation)</a:t>
          </a:r>
          <a:endParaRPr lang="de-DE" dirty="0"/>
        </a:p>
      </dgm:t>
    </dgm:pt>
    <dgm:pt modelId="{B0095E74-CA74-401B-B3CC-D0D67C90D2F5}" type="parTrans" cxnId="{D599DE74-18E8-46C9-ABB5-3196A0A3B181}">
      <dgm:prSet/>
      <dgm:spPr/>
      <dgm:t>
        <a:bodyPr/>
        <a:lstStyle/>
        <a:p>
          <a:endParaRPr lang="de-DE"/>
        </a:p>
      </dgm:t>
    </dgm:pt>
    <dgm:pt modelId="{5486B554-307F-455A-8E45-4132A3706DA8}" type="sibTrans" cxnId="{D599DE74-18E8-46C9-ABB5-3196A0A3B181}">
      <dgm:prSet/>
      <dgm:spPr/>
      <dgm:t>
        <a:bodyPr/>
        <a:lstStyle/>
        <a:p>
          <a:endParaRPr lang="de-DE"/>
        </a:p>
      </dgm:t>
    </dgm:pt>
    <dgm:pt modelId="{CD6F93F1-706A-4885-BE3B-DF9BBD795EF5}">
      <dgm:prSet/>
      <dgm:spPr/>
      <dgm:t>
        <a:bodyPr/>
        <a:lstStyle/>
        <a:p>
          <a:pPr rtl="0"/>
          <a:r>
            <a:rPr lang="en-GB" smtClean="0"/>
            <a:t>Meta data </a:t>
          </a:r>
          <a:endParaRPr lang="de-DE"/>
        </a:p>
      </dgm:t>
    </dgm:pt>
    <dgm:pt modelId="{1653D21D-7997-4783-936E-2D69B2C85914}" type="parTrans" cxnId="{4FA0FE02-5565-424F-AA37-4884DF46CE54}">
      <dgm:prSet/>
      <dgm:spPr/>
      <dgm:t>
        <a:bodyPr/>
        <a:lstStyle/>
        <a:p>
          <a:endParaRPr lang="de-DE"/>
        </a:p>
      </dgm:t>
    </dgm:pt>
    <dgm:pt modelId="{1DFBFE0C-F21F-4BB7-8241-9020DB865D57}" type="sibTrans" cxnId="{4FA0FE02-5565-424F-AA37-4884DF46CE54}">
      <dgm:prSet/>
      <dgm:spPr/>
      <dgm:t>
        <a:bodyPr/>
        <a:lstStyle/>
        <a:p>
          <a:endParaRPr lang="de-DE"/>
        </a:p>
      </dgm:t>
    </dgm:pt>
    <dgm:pt modelId="{51A0A535-6359-4899-93BA-3A37F48E7469}">
      <dgm:prSet/>
      <dgm:spPr/>
      <dgm:t>
        <a:bodyPr/>
        <a:lstStyle/>
        <a:p>
          <a:pPr rtl="0"/>
          <a:r>
            <a:rPr lang="en-GB" smtClean="0"/>
            <a:t>data categories, values etc. </a:t>
          </a:r>
          <a:endParaRPr lang="de-DE"/>
        </a:p>
      </dgm:t>
    </dgm:pt>
    <dgm:pt modelId="{9D680E6C-705F-4FE7-A3E9-3CFFD61433FA}" type="parTrans" cxnId="{FB465991-3608-4CAF-98F5-7A3E3860C565}">
      <dgm:prSet/>
      <dgm:spPr/>
      <dgm:t>
        <a:bodyPr/>
        <a:lstStyle/>
        <a:p>
          <a:endParaRPr lang="de-DE"/>
        </a:p>
      </dgm:t>
    </dgm:pt>
    <dgm:pt modelId="{CF909295-4EA4-42C7-B207-610EFEBF4193}" type="sibTrans" cxnId="{FB465991-3608-4CAF-98F5-7A3E3860C565}">
      <dgm:prSet/>
      <dgm:spPr/>
      <dgm:t>
        <a:bodyPr/>
        <a:lstStyle/>
        <a:p>
          <a:endParaRPr lang="de-DE"/>
        </a:p>
      </dgm:t>
    </dgm:pt>
    <dgm:pt modelId="{EB0BD9CD-43A9-49CF-9D46-CFE072D4082E}" type="pres">
      <dgm:prSet presAssocID="{FFAB7645-9113-4854-BBEC-010233EA47E5}" presName="Name0" presStyleCnt="0">
        <dgm:presLayoutVars>
          <dgm:dir/>
          <dgm:animLvl val="lvl"/>
          <dgm:resizeHandles val="exact"/>
        </dgm:presLayoutVars>
      </dgm:prSet>
      <dgm:spPr/>
      <dgm:t>
        <a:bodyPr/>
        <a:lstStyle/>
        <a:p>
          <a:endParaRPr lang="de-DE"/>
        </a:p>
      </dgm:t>
    </dgm:pt>
    <dgm:pt modelId="{8606B9C5-060B-4CD0-9E9C-C2AC00FF4596}" type="pres">
      <dgm:prSet presAssocID="{9F3F063F-91BF-4953-B9CC-94A4E9B4D7A6}" presName="linNode" presStyleCnt="0"/>
      <dgm:spPr/>
    </dgm:pt>
    <dgm:pt modelId="{FF72A548-015A-4526-9AC7-E4BE64EEA7BE}" type="pres">
      <dgm:prSet presAssocID="{9F3F063F-91BF-4953-B9CC-94A4E9B4D7A6}" presName="parentText" presStyleLbl="node1" presStyleIdx="0" presStyleCnt="3">
        <dgm:presLayoutVars>
          <dgm:chMax val="1"/>
          <dgm:bulletEnabled val="1"/>
        </dgm:presLayoutVars>
      </dgm:prSet>
      <dgm:spPr/>
      <dgm:t>
        <a:bodyPr/>
        <a:lstStyle/>
        <a:p>
          <a:endParaRPr lang="de-DE"/>
        </a:p>
      </dgm:t>
    </dgm:pt>
    <dgm:pt modelId="{7099978F-9535-4EF5-9A0C-8A0BA8D6CE34}" type="pres">
      <dgm:prSet presAssocID="{9F3F063F-91BF-4953-B9CC-94A4E9B4D7A6}" presName="descendantText" presStyleLbl="alignAccFollowNode1" presStyleIdx="0" presStyleCnt="3">
        <dgm:presLayoutVars>
          <dgm:bulletEnabled val="1"/>
        </dgm:presLayoutVars>
      </dgm:prSet>
      <dgm:spPr/>
      <dgm:t>
        <a:bodyPr/>
        <a:lstStyle/>
        <a:p>
          <a:endParaRPr lang="de-DE"/>
        </a:p>
      </dgm:t>
    </dgm:pt>
    <dgm:pt modelId="{12ED568D-9771-4F63-AF40-85F6EA9F52C0}" type="pres">
      <dgm:prSet presAssocID="{A978BD65-A6FD-4428-B678-841E727ED83E}" presName="sp" presStyleCnt="0"/>
      <dgm:spPr/>
    </dgm:pt>
    <dgm:pt modelId="{E970FB3F-5CC8-4B2C-AC47-9BAEDE9BC0BE}" type="pres">
      <dgm:prSet presAssocID="{89B217EF-AF6B-41C1-899E-C547460A3F29}" presName="linNode" presStyleCnt="0"/>
      <dgm:spPr/>
    </dgm:pt>
    <dgm:pt modelId="{ED5D278A-803B-4184-8175-80F2DDA8C4DE}" type="pres">
      <dgm:prSet presAssocID="{89B217EF-AF6B-41C1-899E-C547460A3F29}" presName="parentText" presStyleLbl="node1" presStyleIdx="1" presStyleCnt="3">
        <dgm:presLayoutVars>
          <dgm:chMax val="1"/>
          <dgm:bulletEnabled val="1"/>
        </dgm:presLayoutVars>
      </dgm:prSet>
      <dgm:spPr/>
      <dgm:t>
        <a:bodyPr/>
        <a:lstStyle/>
        <a:p>
          <a:endParaRPr lang="de-DE"/>
        </a:p>
      </dgm:t>
    </dgm:pt>
    <dgm:pt modelId="{0AFCD03C-4828-47B9-9EFB-F39C258637CA}" type="pres">
      <dgm:prSet presAssocID="{89B217EF-AF6B-41C1-899E-C547460A3F29}" presName="descendantText" presStyleLbl="alignAccFollowNode1" presStyleIdx="1" presStyleCnt="3">
        <dgm:presLayoutVars>
          <dgm:bulletEnabled val="1"/>
        </dgm:presLayoutVars>
      </dgm:prSet>
      <dgm:spPr/>
      <dgm:t>
        <a:bodyPr/>
        <a:lstStyle/>
        <a:p>
          <a:endParaRPr lang="de-DE"/>
        </a:p>
      </dgm:t>
    </dgm:pt>
    <dgm:pt modelId="{69386276-A47A-46F1-B01B-F2E172AC2E64}" type="pres">
      <dgm:prSet presAssocID="{2ACCBA7A-7B97-4FF0-BF87-33DE637CF2F3}" presName="sp" presStyleCnt="0"/>
      <dgm:spPr/>
    </dgm:pt>
    <dgm:pt modelId="{D71753F2-E2B5-46CB-AEF4-055228A1F76C}" type="pres">
      <dgm:prSet presAssocID="{CD6F93F1-706A-4885-BE3B-DF9BBD795EF5}" presName="linNode" presStyleCnt="0"/>
      <dgm:spPr/>
    </dgm:pt>
    <dgm:pt modelId="{FC20C6E4-073C-48B5-BB1D-91F0B3CF5EF8}" type="pres">
      <dgm:prSet presAssocID="{CD6F93F1-706A-4885-BE3B-DF9BBD795EF5}" presName="parentText" presStyleLbl="node1" presStyleIdx="2" presStyleCnt="3">
        <dgm:presLayoutVars>
          <dgm:chMax val="1"/>
          <dgm:bulletEnabled val="1"/>
        </dgm:presLayoutVars>
      </dgm:prSet>
      <dgm:spPr/>
      <dgm:t>
        <a:bodyPr/>
        <a:lstStyle/>
        <a:p>
          <a:endParaRPr lang="de-DE"/>
        </a:p>
      </dgm:t>
    </dgm:pt>
    <dgm:pt modelId="{334205C0-79F8-40C0-86C9-4461290F97C5}" type="pres">
      <dgm:prSet presAssocID="{CD6F93F1-706A-4885-BE3B-DF9BBD795EF5}" presName="descendantText" presStyleLbl="alignAccFollowNode1" presStyleIdx="2" presStyleCnt="3">
        <dgm:presLayoutVars>
          <dgm:bulletEnabled val="1"/>
        </dgm:presLayoutVars>
      </dgm:prSet>
      <dgm:spPr/>
      <dgm:t>
        <a:bodyPr/>
        <a:lstStyle/>
        <a:p>
          <a:endParaRPr lang="de-DE"/>
        </a:p>
      </dgm:t>
    </dgm:pt>
  </dgm:ptLst>
  <dgm:cxnLst>
    <dgm:cxn modelId="{1551879F-7697-40CC-8053-92147A16084D}" srcId="{9F3F063F-91BF-4953-B9CC-94A4E9B4D7A6}" destId="{019455B1-F768-48EA-A5E8-F7F5E4FBFAC2}" srcOrd="0" destOrd="0" parTransId="{4462B9CA-2ED6-40E4-A05C-3F245B13B4E3}" sibTransId="{92002268-22F8-4E13-8AFB-5FC431ADCCAB}"/>
    <dgm:cxn modelId="{14E4C0E3-2D64-418B-8A55-DF74C8BD468A}" type="presOf" srcId="{51A0A535-6359-4899-93BA-3A37F48E7469}" destId="{334205C0-79F8-40C0-86C9-4461290F97C5}" srcOrd="0" destOrd="0" presId="urn:microsoft.com/office/officeart/2005/8/layout/vList5"/>
    <dgm:cxn modelId="{FB465991-3608-4CAF-98F5-7A3E3860C565}" srcId="{CD6F93F1-706A-4885-BE3B-DF9BBD795EF5}" destId="{51A0A535-6359-4899-93BA-3A37F48E7469}" srcOrd="0" destOrd="0" parTransId="{9D680E6C-705F-4FE7-A3E9-3CFFD61433FA}" sibTransId="{CF909295-4EA4-42C7-B207-610EFEBF4193}"/>
    <dgm:cxn modelId="{25125CAE-34FD-42E3-A77C-BF240C68823C}" type="presOf" srcId="{FFAB7645-9113-4854-BBEC-010233EA47E5}" destId="{EB0BD9CD-43A9-49CF-9D46-CFE072D4082E}" srcOrd="0" destOrd="0" presId="urn:microsoft.com/office/officeart/2005/8/layout/vList5"/>
    <dgm:cxn modelId="{FCB20F33-08FD-481B-A7F4-8F0499022EB3}" type="presOf" srcId="{CD6F93F1-706A-4885-BE3B-DF9BBD795EF5}" destId="{FC20C6E4-073C-48B5-BB1D-91F0B3CF5EF8}" srcOrd="0" destOrd="0" presId="urn:microsoft.com/office/officeart/2005/8/layout/vList5"/>
    <dgm:cxn modelId="{C24B6049-34C1-46C1-AA94-DC2C88971633}" type="presOf" srcId="{B5263F5E-408A-46C6-8A34-7B6AF3A196F4}" destId="{0AFCD03C-4828-47B9-9EFB-F39C258637CA}" srcOrd="0" destOrd="0" presId="urn:microsoft.com/office/officeart/2005/8/layout/vList5"/>
    <dgm:cxn modelId="{68889BE3-F3DE-4EAF-9B65-FD7FEA0E3866}" type="presOf" srcId="{9F3F063F-91BF-4953-B9CC-94A4E9B4D7A6}" destId="{FF72A548-015A-4526-9AC7-E4BE64EEA7BE}" srcOrd="0" destOrd="0" presId="urn:microsoft.com/office/officeart/2005/8/layout/vList5"/>
    <dgm:cxn modelId="{4DFF656A-6EF5-47C4-A12C-33E63ABF8524}" type="presOf" srcId="{89B217EF-AF6B-41C1-899E-C547460A3F29}" destId="{ED5D278A-803B-4184-8175-80F2DDA8C4DE}" srcOrd="0" destOrd="0" presId="urn:microsoft.com/office/officeart/2005/8/layout/vList5"/>
    <dgm:cxn modelId="{D599DE74-18E8-46C9-ABB5-3196A0A3B181}" srcId="{89B217EF-AF6B-41C1-899E-C547460A3F29}" destId="{B5263F5E-408A-46C6-8A34-7B6AF3A196F4}" srcOrd="0" destOrd="0" parTransId="{B0095E74-CA74-401B-B3CC-D0D67C90D2F5}" sibTransId="{5486B554-307F-455A-8E45-4132A3706DA8}"/>
    <dgm:cxn modelId="{5CA3A4CB-4BA7-4819-ACFB-C30C7F259566}" srcId="{FFAB7645-9113-4854-BBEC-010233EA47E5}" destId="{89B217EF-AF6B-41C1-899E-C547460A3F29}" srcOrd="1" destOrd="0" parTransId="{153FDB2C-7B72-47F6-B405-4E3997AE0A60}" sibTransId="{2ACCBA7A-7B97-4FF0-BF87-33DE637CF2F3}"/>
    <dgm:cxn modelId="{D39631D7-C3AF-493B-974B-9CFEA16C0B0F}" type="presOf" srcId="{019455B1-F768-48EA-A5E8-F7F5E4FBFAC2}" destId="{7099978F-9535-4EF5-9A0C-8A0BA8D6CE34}" srcOrd="0" destOrd="0" presId="urn:microsoft.com/office/officeart/2005/8/layout/vList5"/>
    <dgm:cxn modelId="{4FA0FE02-5565-424F-AA37-4884DF46CE54}" srcId="{FFAB7645-9113-4854-BBEC-010233EA47E5}" destId="{CD6F93F1-706A-4885-BE3B-DF9BBD795EF5}" srcOrd="2" destOrd="0" parTransId="{1653D21D-7997-4783-936E-2D69B2C85914}" sibTransId="{1DFBFE0C-F21F-4BB7-8241-9020DB865D57}"/>
    <dgm:cxn modelId="{14B89324-FF61-4581-B455-FB9911CC69DE}" srcId="{FFAB7645-9113-4854-BBEC-010233EA47E5}" destId="{9F3F063F-91BF-4953-B9CC-94A4E9B4D7A6}" srcOrd="0" destOrd="0" parTransId="{FFE30254-4F1A-4AEE-9D80-8EE591B2AB76}" sibTransId="{A978BD65-A6FD-4428-B678-841E727ED83E}"/>
    <dgm:cxn modelId="{4E2298E6-C24B-467E-B246-32AC430838EB}" type="presParOf" srcId="{EB0BD9CD-43A9-49CF-9D46-CFE072D4082E}" destId="{8606B9C5-060B-4CD0-9E9C-C2AC00FF4596}" srcOrd="0" destOrd="0" presId="urn:microsoft.com/office/officeart/2005/8/layout/vList5"/>
    <dgm:cxn modelId="{3AEF8DFF-32B1-4F23-B059-E269197F83CB}" type="presParOf" srcId="{8606B9C5-060B-4CD0-9E9C-C2AC00FF4596}" destId="{FF72A548-015A-4526-9AC7-E4BE64EEA7BE}" srcOrd="0" destOrd="0" presId="urn:microsoft.com/office/officeart/2005/8/layout/vList5"/>
    <dgm:cxn modelId="{C9560C8D-E6CB-46AB-9382-289BAE04108C}" type="presParOf" srcId="{8606B9C5-060B-4CD0-9E9C-C2AC00FF4596}" destId="{7099978F-9535-4EF5-9A0C-8A0BA8D6CE34}" srcOrd="1" destOrd="0" presId="urn:microsoft.com/office/officeart/2005/8/layout/vList5"/>
    <dgm:cxn modelId="{5307B474-400E-4891-BAE5-2E17DDF83DFD}" type="presParOf" srcId="{EB0BD9CD-43A9-49CF-9D46-CFE072D4082E}" destId="{12ED568D-9771-4F63-AF40-85F6EA9F52C0}" srcOrd="1" destOrd="0" presId="urn:microsoft.com/office/officeart/2005/8/layout/vList5"/>
    <dgm:cxn modelId="{48E92D0E-8BF5-4EF8-8217-86813F049468}" type="presParOf" srcId="{EB0BD9CD-43A9-49CF-9D46-CFE072D4082E}" destId="{E970FB3F-5CC8-4B2C-AC47-9BAEDE9BC0BE}" srcOrd="2" destOrd="0" presId="urn:microsoft.com/office/officeart/2005/8/layout/vList5"/>
    <dgm:cxn modelId="{883F851D-827E-43A5-B53B-41505175D96F}" type="presParOf" srcId="{E970FB3F-5CC8-4B2C-AC47-9BAEDE9BC0BE}" destId="{ED5D278A-803B-4184-8175-80F2DDA8C4DE}" srcOrd="0" destOrd="0" presId="urn:microsoft.com/office/officeart/2005/8/layout/vList5"/>
    <dgm:cxn modelId="{1F65929B-94A0-41C7-BBE8-ACE8BDEEDF05}" type="presParOf" srcId="{E970FB3F-5CC8-4B2C-AC47-9BAEDE9BC0BE}" destId="{0AFCD03C-4828-47B9-9EFB-F39C258637CA}" srcOrd="1" destOrd="0" presId="urn:microsoft.com/office/officeart/2005/8/layout/vList5"/>
    <dgm:cxn modelId="{952624AB-EBCD-4CA1-BA29-7E2E4F7253B2}" type="presParOf" srcId="{EB0BD9CD-43A9-49CF-9D46-CFE072D4082E}" destId="{69386276-A47A-46F1-B01B-F2E172AC2E64}" srcOrd="3" destOrd="0" presId="urn:microsoft.com/office/officeart/2005/8/layout/vList5"/>
    <dgm:cxn modelId="{3829FDAA-7734-47EE-B6C3-E94FC1BD3B79}" type="presParOf" srcId="{EB0BD9CD-43A9-49CF-9D46-CFE072D4082E}" destId="{D71753F2-E2B5-46CB-AEF4-055228A1F76C}" srcOrd="4" destOrd="0" presId="urn:microsoft.com/office/officeart/2005/8/layout/vList5"/>
    <dgm:cxn modelId="{CD491DE5-3FA2-4099-9E98-688D4AE6BE03}" type="presParOf" srcId="{D71753F2-E2B5-46CB-AEF4-055228A1F76C}" destId="{FC20C6E4-073C-48B5-BB1D-91F0B3CF5EF8}" srcOrd="0" destOrd="0" presId="urn:microsoft.com/office/officeart/2005/8/layout/vList5"/>
    <dgm:cxn modelId="{7008CC01-4D1D-495D-A8D0-BB2793073EA8}" type="presParOf" srcId="{D71753F2-E2B5-46CB-AEF4-055228A1F76C}" destId="{334205C0-79F8-40C0-86C9-4461290F97C5}"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78196DB0-A12F-4055-A588-5FC195D119AC}"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de-DE"/>
        </a:p>
      </dgm:t>
    </dgm:pt>
    <dgm:pt modelId="{D37FCD39-D3D9-4411-BB2E-318CF12B00D4}">
      <dgm:prSet/>
      <dgm:spPr/>
      <dgm:t>
        <a:bodyPr/>
        <a:lstStyle/>
        <a:p>
          <a:pPr rtl="0"/>
          <a:r>
            <a:rPr lang="en-GB" dirty="0" smtClean="0"/>
            <a:t>Identify the topic or subject field of content</a:t>
          </a:r>
          <a:endParaRPr lang="de-DE" dirty="0"/>
        </a:p>
      </dgm:t>
    </dgm:pt>
    <dgm:pt modelId="{9CC5C8D8-AEE9-4D2B-AD7A-403099FD8C49}" type="parTrans" cxnId="{8A7508F1-F651-41C6-93F6-BCE6E4DE93C9}">
      <dgm:prSet/>
      <dgm:spPr/>
      <dgm:t>
        <a:bodyPr/>
        <a:lstStyle/>
        <a:p>
          <a:endParaRPr lang="de-DE"/>
        </a:p>
      </dgm:t>
    </dgm:pt>
    <dgm:pt modelId="{2DAB2DA9-D9E9-4292-A68A-85D0C5E6C6CA}" type="sibTrans" cxnId="{8A7508F1-F651-41C6-93F6-BCE6E4DE93C9}">
      <dgm:prSet/>
      <dgm:spPr/>
      <dgm:t>
        <a:bodyPr/>
        <a:lstStyle/>
        <a:p>
          <a:endParaRPr lang="de-DE"/>
        </a:p>
      </dgm:t>
    </dgm:pt>
    <dgm:pt modelId="{7E41FE35-2D04-C645-9036-3893587F38C0}">
      <dgm:prSet/>
      <dgm:spPr/>
      <dgm:t>
        <a:bodyPr/>
        <a:lstStyle/>
        <a:p>
          <a:pPr rtl="0"/>
          <a:r>
            <a:rPr lang="de-DE" dirty="0" err="1" smtClean="0"/>
            <a:t>Example</a:t>
          </a:r>
          <a:r>
            <a:rPr lang="de-DE" dirty="0" smtClean="0"/>
            <a:t> </a:t>
          </a:r>
          <a:r>
            <a:rPr lang="de-DE" dirty="0" err="1" smtClean="0"/>
            <a:t>usage</a:t>
          </a:r>
          <a:r>
            <a:rPr lang="de-DE" dirty="0" smtClean="0"/>
            <a:t>: </a:t>
          </a:r>
          <a:r>
            <a:rPr lang="de-DE" dirty="0" err="1" smtClean="0"/>
            <a:t>choose</a:t>
          </a:r>
          <a:r>
            <a:rPr lang="de-DE" dirty="0" smtClean="0"/>
            <a:t> </a:t>
          </a:r>
          <a:r>
            <a:rPr lang="de-DE" dirty="0" err="1" smtClean="0"/>
            <a:t>the</a:t>
          </a:r>
          <a:r>
            <a:rPr lang="de-DE" dirty="0" smtClean="0"/>
            <a:t> MT </a:t>
          </a:r>
          <a:r>
            <a:rPr lang="de-DE" dirty="0" err="1" smtClean="0"/>
            <a:t>engine</a:t>
          </a:r>
          <a:r>
            <a:rPr lang="de-DE" dirty="0" smtClean="0"/>
            <a:t> </a:t>
          </a:r>
          <a:r>
            <a:rPr lang="de-DE" dirty="0" err="1" smtClean="0"/>
            <a:t>that</a:t>
          </a:r>
          <a:r>
            <a:rPr lang="de-DE" dirty="0" smtClean="0"/>
            <a:t> </a:t>
          </a:r>
          <a:r>
            <a:rPr lang="de-DE" dirty="0" err="1" smtClean="0"/>
            <a:t>fits</a:t>
          </a:r>
          <a:r>
            <a:rPr lang="de-DE" dirty="0" smtClean="0"/>
            <a:t> </a:t>
          </a:r>
          <a:r>
            <a:rPr lang="de-DE" dirty="0" err="1" smtClean="0"/>
            <a:t>to</a:t>
          </a:r>
          <a:r>
            <a:rPr lang="de-DE" dirty="0" smtClean="0"/>
            <a:t> </a:t>
          </a:r>
          <a:r>
            <a:rPr lang="de-DE" dirty="0" err="1" smtClean="0"/>
            <a:t>the</a:t>
          </a:r>
          <a:r>
            <a:rPr lang="de-DE" dirty="0" smtClean="0"/>
            <a:t> </a:t>
          </a:r>
          <a:r>
            <a:rPr lang="de-DE" dirty="0" err="1" smtClean="0"/>
            <a:t>domain</a:t>
          </a:r>
          <a:endParaRPr lang="de-DE" dirty="0"/>
        </a:p>
      </dgm:t>
    </dgm:pt>
    <dgm:pt modelId="{E81D56EC-016A-2041-A885-5752BA668514}" type="parTrans" cxnId="{3B56E49D-4285-C74A-816F-F07ED189A059}">
      <dgm:prSet/>
      <dgm:spPr/>
      <dgm:t>
        <a:bodyPr/>
        <a:lstStyle/>
        <a:p>
          <a:endParaRPr lang="de-DE"/>
        </a:p>
      </dgm:t>
    </dgm:pt>
    <dgm:pt modelId="{606886B3-0E9D-C644-BB5E-64AF81FD413D}" type="sibTrans" cxnId="{3B56E49D-4285-C74A-816F-F07ED189A059}">
      <dgm:prSet/>
      <dgm:spPr/>
      <dgm:t>
        <a:bodyPr/>
        <a:lstStyle/>
        <a:p>
          <a:endParaRPr lang="de-DE"/>
        </a:p>
      </dgm:t>
    </dgm:pt>
    <dgm:pt modelId="{B6B01486-E9BE-4E1F-920D-7601C84FEFC5}" type="pres">
      <dgm:prSet presAssocID="{78196DB0-A12F-4055-A588-5FC195D119AC}" presName="linear" presStyleCnt="0">
        <dgm:presLayoutVars>
          <dgm:animLvl val="lvl"/>
          <dgm:resizeHandles val="exact"/>
        </dgm:presLayoutVars>
      </dgm:prSet>
      <dgm:spPr/>
      <dgm:t>
        <a:bodyPr/>
        <a:lstStyle/>
        <a:p>
          <a:endParaRPr lang="de-DE"/>
        </a:p>
      </dgm:t>
    </dgm:pt>
    <dgm:pt modelId="{FA7FE02F-6569-4C72-9E3A-872F432CDC7B}" type="pres">
      <dgm:prSet presAssocID="{D37FCD39-D3D9-4411-BB2E-318CF12B00D4}" presName="parentText" presStyleLbl="node1" presStyleIdx="0" presStyleCnt="2">
        <dgm:presLayoutVars>
          <dgm:chMax val="0"/>
          <dgm:bulletEnabled val="1"/>
        </dgm:presLayoutVars>
      </dgm:prSet>
      <dgm:spPr/>
      <dgm:t>
        <a:bodyPr/>
        <a:lstStyle/>
        <a:p>
          <a:endParaRPr lang="de-DE"/>
        </a:p>
      </dgm:t>
    </dgm:pt>
    <dgm:pt modelId="{48E0D1AD-5BD6-475E-837D-6EA316A86D44}" type="pres">
      <dgm:prSet presAssocID="{2DAB2DA9-D9E9-4292-A68A-85D0C5E6C6CA}" presName="spacer" presStyleCnt="0"/>
      <dgm:spPr/>
    </dgm:pt>
    <dgm:pt modelId="{67443B3E-EC4A-934F-9162-95072EAB5651}" type="pres">
      <dgm:prSet presAssocID="{7E41FE35-2D04-C645-9036-3893587F38C0}" presName="parentText" presStyleLbl="node1" presStyleIdx="1" presStyleCnt="2">
        <dgm:presLayoutVars>
          <dgm:chMax val="0"/>
          <dgm:bulletEnabled val="1"/>
        </dgm:presLayoutVars>
      </dgm:prSet>
      <dgm:spPr/>
      <dgm:t>
        <a:bodyPr/>
        <a:lstStyle/>
        <a:p>
          <a:endParaRPr lang="de-DE"/>
        </a:p>
      </dgm:t>
    </dgm:pt>
  </dgm:ptLst>
  <dgm:cxnLst>
    <dgm:cxn modelId="{C274E564-3068-DA4A-ABF2-B3B5D07521CA}" type="presOf" srcId="{78196DB0-A12F-4055-A588-5FC195D119AC}" destId="{B6B01486-E9BE-4E1F-920D-7601C84FEFC5}" srcOrd="0" destOrd="0" presId="urn:microsoft.com/office/officeart/2005/8/layout/vList2"/>
    <dgm:cxn modelId="{8A7508F1-F651-41C6-93F6-BCE6E4DE93C9}" srcId="{78196DB0-A12F-4055-A588-5FC195D119AC}" destId="{D37FCD39-D3D9-4411-BB2E-318CF12B00D4}" srcOrd="0" destOrd="0" parTransId="{9CC5C8D8-AEE9-4D2B-AD7A-403099FD8C49}" sibTransId="{2DAB2DA9-D9E9-4292-A68A-85D0C5E6C6CA}"/>
    <dgm:cxn modelId="{4B890886-F1A1-284E-A83E-10272290AABA}" type="presOf" srcId="{7E41FE35-2D04-C645-9036-3893587F38C0}" destId="{67443B3E-EC4A-934F-9162-95072EAB5651}" srcOrd="0" destOrd="0" presId="urn:microsoft.com/office/officeart/2005/8/layout/vList2"/>
    <dgm:cxn modelId="{3B56E49D-4285-C74A-816F-F07ED189A059}" srcId="{78196DB0-A12F-4055-A588-5FC195D119AC}" destId="{7E41FE35-2D04-C645-9036-3893587F38C0}" srcOrd="1" destOrd="0" parTransId="{E81D56EC-016A-2041-A885-5752BA668514}" sibTransId="{606886B3-0E9D-C644-BB5E-64AF81FD413D}"/>
    <dgm:cxn modelId="{12405DF4-9F23-4443-BF46-EE581B3CFAAA}" type="presOf" srcId="{D37FCD39-D3D9-4411-BB2E-318CF12B00D4}" destId="{FA7FE02F-6569-4C72-9E3A-872F432CDC7B}" srcOrd="0" destOrd="0" presId="urn:microsoft.com/office/officeart/2005/8/layout/vList2"/>
    <dgm:cxn modelId="{35654F24-60AE-CA45-9CC7-B293C451DD42}" type="presParOf" srcId="{B6B01486-E9BE-4E1F-920D-7601C84FEFC5}" destId="{FA7FE02F-6569-4C72-9E3A-872F432CDC7B}" srcOrd="0" destOrd="0" presId="urn:microsoft.com/office/officeart/2005/8/layout/vList2"/>
    <dgm:cxn modelId="{6B785F41-0D32-D347-89CA-3A12CCBD84DC}" type="presParOf" srcId="{B6B01486-E9BE-4E1F-920D-7601C84FEFC5}" destId="{48E0D1AD-5BD6-475E-837D-6EA316A86D44}" srcOrd="1" destOrd="0" presId="urn:microsoft.com/office/officeart/2005/8/layout/vList2"/>
    <dgm:cxn modelId="{E9424559-5F54-E54C-930E-A7478483E6B6}" type="presParOf" srcId="{B6B01486-E9BE-4E1F-920D-7601C84FEFC5}" destId="{67443B3E-EC4A-934F-9162-95072EAB5651}"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78196DB0-A12F-4055-A588-5FC195D119AC}"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de-DE"/>
        </a:p>
      </dgm:t>
    </dgm:pt>
    <dgm:pt modelId="{D37FCD39-D3D9-4411-BB2E-318CF12B00D4}">
      <dgm:prSet/>
      <dgm:spPr/>
      <dgm:t>
        <a:bodyPr/>
        <a:lstStyle/>
        <a:p>
          <a:pPr rtl="0"/>
          <a:r>
            <a:rPr lang="en-GB" dirty="0" smtClean="0"/>
            <a:t>Score from machine translation engine</a:t>
          </a:r>
          <a:endParaRPr lang="de-DE" dirty="0"/>
        </a:p>
      </dgm:t>
    </dgm:pt>
    <dgm:pt modelId="{9CC5C8D8-AEE9-4D2B-AD7A-403099FD8C49}" type="parTrans" cxnId="{8A7508F1-F651-41C6-93F6-BCE6E4DE93C9}">
      <dgm:prSet/>
      <dgm:spPr/>
      <dgm:t>
        <a:bodyPr/>
        <a:lstStyle/>
        <a:p>
          <a:endParaRPr lang="de-DE"/>
        </a:p>
      </dgm:t>
    </dgm:pt>
    <dgm:pt modelId="{2DAB2DA9-D9E9-4292-A68A-85D0C5E6C6CA}" type="sibTrans" cxnId="{8A7508F1-F651-41C6-93F6-BCE6E4DE93C9}">
      <dgm:prSet/>
      <dgm:spPr/>
      <dgm:t>
        <a:bodyPr/>
        <a:lstStyle/>
        <a:p>
          <a:endParaRPr lang="de-DE"/>
        </a:p>
      </dgm:t>
    </dgm:pt>
    <dgm:pt modelId="{35B9FB0D-70F0-4448-9F6D-EEA16109812F}">
      <dgm:prSet/>
      <dgm:spPr>
        <a:solidFill>
          <a:srgbClr val="FFC000"/>
        </a:solidFill>
      </dgm:spPr>
      <dgm:t>
        <a:bodyPr/>
        <a:lstStyle/>
        <a:p>
          <a:pPr rtl="0"/>
          <a:r>
            <a:rPr lang="en-GB" dirty="0" smtClean="0"/>
            <a:t>Example for ITS2 capability: Tool traceability</a:t>
          </a:r>
          <a:endParaRPr lang="de-DE" dirty="0"/>
        </a:p>
      </dgm:t>
    </dgm:pt>
    <dgm:pt modelId="{13BD4F26-B068-414B-8013-BE6FEDBD4E96}" type="parTrans" cxnId="{F70664EA-4CC0-4863-8068-D3DB016C1F78}">
      <dgm:prSet/>
      <dgm:spPr/>
      <dgm:t>
        <a:bodyPr/>
        <a:lstStyle/>
        <a:p>
          <a:endParaRPr lang="de-DE"/>
        </a:p>
      </dgm:t>
    </dgm:pt>
    <dgm:pt modelId="{E46F70E6-926B-48E4-BE0E-E85B6F85B46E}" type="sibTrans" cxnId="{F70664EA-4CC0-4863-8068-D3DB016C1F78}">
      <dgm:prSet/>
      <dgm:spPr/>
      <dgm:t>
        <a:bodyPr/>
        <a:lstStyle/>
        <a:p>
          <a:endParaRPr lang="de-DE"/>
        </a:p>
      </dgm:t>
    </dgm:pt>
    <dgm:pt modelId="{B6B01486-E9BE-4E1F-920D-7601C84FEFC5}" type="pres">
      <dgm:prSet presAssocID="{78196DB0-A12F-4055-A588-5FC195D119AC}" presName="linear" presStyleCnt="0">
        <dgm:presLayoutVars>
          <dgm:animLvl val="lvl"/>
          <dgm:resizeHandles val="exact"/>
        </dgm:presLayoutVars>
      </dgm:prSet>
      <dgm:spPr/>
      <dgm:t>
        <a:bodyPr/>
        <a:lstStyle/>
        <a:p>
          <a:endParaRPr lang="de-DE"/>
        </a:p>
      </dgm:t>
    </dgm:pt>
    <dgm:pt modelId="{FA7FE02F-6569-4C72-9E3A-872F432CDC7B}" type="pres">
      <dgm:prSet presAssocID="{D37FCD39-D3D9-4411-BB2E-318CF12B00D4}" presName="parentText" presStyleLbl="node1" presStyleIdx="0" presStyleCnt="2">
        <dgm:presLayoutVars>
          <dgm:chMax val="0"/>
          <dgm:bulletEnabled val="1"/>
        </dgm:presLayoutVars>
      </dgm:prSet>
      <dgm:spPr/>
      <dgm:t>
        <a:bodyPr/>
        <a:lstStyle/>
        <a:p>
          <a:endParaRPr lang="de-DE"/>
        </a:p>
      </dgm:t>
    </dgm:pt>
    <dgm:pt modelId="{48E0D1AD-5BD6-475E-837D-6EA316A86D44}" type="pres">
      <dgm:prSet presAssocID="{2DAB2DA9-D9E9-4292-A68A-85D0C5E6C6CA}" presName="spacer" presStyleCnt="0"/>
      <dgm:spPr/>
    </dgm:pt>
    <dgm:pt modelId="{070B8187-17B4-42AF-AAC6-03A37117AC85}" type="pres">
      <dgm:prSet presAssocID="{35B9FB0D-70F0-4448-9F6D-EEA16109812F}" presName="parentText" presStyleLbl="node1" presStyleIdx="1" presStyleCnt="2">
        <dgm:presLayoutVars>
          <dgm:chMax val="0"/>
          <dgm:bulletEnabled val="1"/>
        </dgm:presLayoutVars>
      </dgm:prSet>
      <dgm:spPr/>
      <dgm:t>
        <a:bodyPr/>
        <a:lstStyle/>
        <a:p>
          <a:endParaRPr lang="de-DE"/>
        </a:p>
      </dgm:t>
    </dgm:pt>
  </dgm:ptLst>
  <dgm:cxnLst>
    <dgm:cxn modelId="{FDC45882-697E-304E-856F-2FDCE1B3149E}" type="presOf" srcId="{78196DB0-A12F-4055-A588-5FC195D119AC}" destId="{B6B01486-E9BE-4E1F-920D-7601C84FEFC5}" srcOrd="0" destOrd="0" presId="urn:microsoft.com/office/officeart/2005/8/layout/vList2"/>
    <dgm:cxn modelId="{8A7508F1-F651-41C6-93F6-BCE6E4DE93C9}" srcId="{78196DB0-A12F-4055-A588-5FC195D119AC}" destId="{D37FCD39-D3D9-4411-BB2E-318CF12B00D4}" srcOrd="0" destOrd="0" parTransId="{9CC5C8D8-AEE9-4D2B-AD7A-403099FD8C49}" sibTransId="{2DAB2DA9-D9E9-4292-A68A-85D0C5E6C6CA}"/>
    <dgm:cxn modelId="{F70664EA-4CC0-4863-8068-D3DB016C1F78}" srcId="{78196DB0-A12F-4055-A588-5FC195D119AC}" destId="{35B9FB0D-70F0-4448-9F6D-EEA16109812F}" srcOrd="1" destOrd="0" parTransId="{13BD4F26-B068-414B-8013-BE6FEDBD4E96}" sibTransId="{E46F70E6-926B-48E4-BE0E-E85B6F85B46E}"/>
    <dgm:cxn modelId="{15A287E8-9974-7F4B-8D39-1277ECE098A7}" type="presOf" srcId="{35B9FB0D-70F0-4448-9F6D-EEA16109812F}" destId="{070B8187-17B4-42AF-AAC6-03A37117AC85}" srcOrd="0" destOrd="0" presId="urn:microsoft.com/office/officeart/2005/8/layout/vList2"/>
    <dgm:cxn modelId="{4A0A18C0-A49D-4740-9AA0-5E7BD633C202}" type="presOf" srcId="{D37FCD39-D3D9-4411-BB2E-318CF12B00D4}" destId="{FA7FE02F-6569-4C72-9E3A-872F432CDC7B}" srcOrd="0" destOrd="0" presId="urn:microsoft.com/office/officeart/2005/8/layout/vList2"/>
    <dgm:cxn modelId="{CD9608BA-E19E-4F4E-8D31-3B1AA279DE52}" type="presParOf" srcId="{B6B01486-E9BE-4E1F-920D-7601C84FEFC5}" destId="{FA7FE02F-6569-4C72-9E3A-872F432CDC7B}" srcOrd="0" destOrd="0" presId="urn:microsoft.com/office/officeart/2005/8/layout/vList2"/>
    <dgm:cxn modelId="{931AF459-BB77-4A49-B6ED-A808B0EA6B54}" type="presParOf" srcId="{B6B01486-E9BE-4E1F-920D-7601C84FEFC5}" destId="{48E0D1AD-5BD6-475E-837D-6EA316A86D44}" srcOrd="1" destOrd="0" presId="urn:microsoft.com/office/officeart/2005/8/layout/vList2"/>
    <dgm:cxn modelId="{B26B3D61-2271-4A4F-ACCC-E8E40B9A2C62}" type="presParOf" srcId="{B6B01486-E9BE-4E1F-920D-7601C84FEFC5}" destId="{070B8187-17B4-42AF-AAC6-03A37117AC85}"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7400F40E-5A5D-4B63-9220-B9727AF18363}"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de-DE"/>
        </a:p>
      </dgm:t>
    </dgm:pt>
    <dgm:pt modelId="{55E1FFEB-68AD-46D9-921A-331403FEBEF1}">
      <dgm:prSet custT="1"/>
      <dgm:spPr/>
      <dgm:t>
        <a:bodyPr/>
        <a:lstStyle/>
        <a:p>
          <a:pPr rtl="0"/>
          <a:r>
            <a:rPr lang="en-GB" sz="3600" dirty="0" smtClean="0"/>
            <a:t>Content relevant only for a specific locale</a:t>
          </a:r>
          <a:endParaRPr lang="de-DE" sz="3600" dirty="0"/>
        </a:p>
      </dgm:t>
    </dgm:pt>
    <dgm:pt modelId="{C31BBB95-FF44-4CA8-A7A9-DC6FC688F1A7}" type="parTrans" cxnId="{27B3CEDC-6D00-4F48-8605-ADAD7FF5A3A4}">
      <dgm:prSet/>
      <dgm:spPr/>
      <dgm:t>
        <a:bodyPr/>
        <a:lstStyle/>
        <a:p>
          <a:endParaRPr lang="de-DE"/>
        </a:p>
      </dgm:t>
    </dgm:pt>
    <dgm:pt modelId="{2063E444-7C43-47B4-AE4C-D33C4D95F754}" type="sibTrans" cxnId="{27B3CEDC-6D00-4F48-8605-ADAD7FF5A3A4}">
      <dgm:prSet/>
      <dgm:spPr/>
      <dgm:t>
        <a:bodyPr/>
        <a:lstStyle/>
        <a:p>
          <a:endParaRPr lang="de-DE"/>
        </a:p>
      </dgm:t>
    </dgm:pt>
    <dgm:pt modelId="{1983F441-EEFE-4129-93CE-106876E3EE01}" type="pres">
      <dgm:prSet presAssocID="{7400F40E-5A5D-4B63-9220-B9727AF18363}" presName="linear" presStyleCnt="0">
        <dgm:presLayoutVars>
          <dgm:animLvl val="lvl"/>
          <dgm:resizeHandles val="exact"/>
        </dgm:presLayoutVars>
      </dgm:prSet>
      <dgm:spPr/>
      <dgm:t>
        <a:bodyPr/>
        <a:lstStyle/>
        <a:p>
          <a:endParaRPr lang="de-DE"/>
        </a:p>
      </dgm:t>
    </dgm:pt>
    <dgm:pt modelId="{92E62108-6F16-4B24-820C-BDCA10D17365}" type="pres">
      <dgm:prSet presAssocID="{55E1FFEB-68AD-46D9-921A-331403FEBEF1}" presName="parentText" presStyleLbl="node1" presStyleIdx="0" presStyleCnt="1" custLinFactNeighborY="-9611">
        <dgm:presLayoutVars>
          <dgm:chMax val="0"/>
          <dgm:bulletEnabled val="1"/>
        </dgm:presLayoutVars>
      </dgm:prSet>
      <dgm:spPr/>
      <dgm:t>
        <a:bodyPr/>
        <a:lstStyle/>
        <a:p>
          <a:endParaRPr lang="de-DE"/>
        </a:p>
      </dgm:t>
    </dgm:pt>
  </dgm:ptLst>
  <dgm:cxnLst>
    <dgm:cxn modelId="{140DC9D9-6BCA-4CAB-A8EA-ACD2485CD554}" type="presOf" srcId="{7400F40E-5A5D-4B63-9220-B9727AF18363}" destId="{1983F441-EEFE-4129-93CE-106876E3EE01}" srcOrd="0" destOrd="0" presId="urn:microsoft.com/office/officeart/2005/8/layout/vList2"/>
    <dgm:cxn modelId="{27B3CEDC-6D00-4F48-8605-ADAD7FF5A3A4}" srcId="{7400F40E-5A5D-4B63-9220-B9727AF18363}" destId="{55E1FFEB-68AD-46D9-921A-331403FEBEF1}" srcOrd="0" destOrd="0" parTransId="{C31BBB95-FF44-4CA8-A7A9-DC6FC688F1A7}" sibTransId="{2063E444-7C43-47B4-AE4C-D33C4D95F754}"/>
    <dgm:cxn modelId="{0D74193C-58F9-44BF-AA84-0D821019F08F}" type="presOf" srcId="{55E1FFEB-68AD-46D9-921A-331403FEBEF1}" destId="{92E62108-6F16-4B24-820C-BDCA10D17365}" srcOrd="0" destOrd="0" presId="urn:microsoft.com/office/officeart/2005/8/layout/vList2"/>
    <dgm:cxn modelId="{9F63572D-809F-4B55-80EA-37179639B793}" type="presParOf" srcId="{1983F441-EEFE-4129-93CE-106876E3EE01}" destId="{92E62108-6F16-4B24-820C-BDCA10D17365}"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B2ACBC70-7450-4593-85C8-78ADF3F9DE68}"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de-DE"/>
        </a:p>
      </dgm:t>
    </dgm:pt>
    <dgm:pt modelId="{7A426E31-AF83-4F4C-8D07-4AF8E8791A5C}">
      <dgm:prSet custT="1"/>
      <dgm:spPr/>
      <dgm:t>
        <a:bodyPr/>
        <a:lstStyle/>
        <a:p>
          <a:pPr rtl="0"/>
          <a:r>
            <a:rPr lang="en-GB" sz="3600" dirty="0" smtClean="0"/>
            <a:t>For quality assessment</a:t>
          </a:r>
          <a:endParaRPr lang="de-DE" sz="3600" dirty="0"/>
        </a:p>
      </dgm:t>
    </dgm:pt>
    <dgm:pt modelId="{8248890C-A3C5-4C8C-8365-ADBAB50426CC}" type="parTrans" cxnId="{ADEBEEFE-7A4A-404A-A42C-07BBFF058A84}">
      <dgm:prSet/>
      <dgm:spPr/>
      <dgm:t>
        <a:bodyPr/>
        <a:lstStyle/>
        <a:p>
          <a:endParaRPr lang="de-DE"/>
        </a:p>
      </dgm:t>
    </dgm:pt>
    <dgm:pt modelId="{BB203023-8803-4FDE-9E3B-8554161B883E}" type="sibTrans" cxnId="{ADEBEEFE-7A4A-404A-A42C-07BBFF058A84}">
      <dgm:prSet/>
      <dgm:spPr/>
      <dgm:t>
        <a:bodyPr/>
        <a:lstStyle/>
        <a:p>
          <a:endParaRPr lang="de-DE"/>
        </a:p>
      </dgm:t>
    </dgm:pt>
    <dgm:pt modelId="{75877A60-528D-4203-A8A6-73EF932D45E8}" type="pres">
      <dgm:prSet presAssocID="{B2ACBC70-7450-4593-85C8-78ADF3F9DE68}" presName="linear" presStyleCnt="0">
        <dgm:presLayoutVars>
          <dgm:animLvl val="lvl"/>
          <dgm:resizeHandles val="exact"/>
        </dgm:presLayoutVars>
      </dgm:prSet>
      <dgm:spPr/>
      <dgm:t>
        <a:bodyPr/>
        <a:lstStyle/>
        <a:p>
          <a:endParaRPr lang="de-DE"/>
        </a:p>
      </dgm:t>
    </dgm:pt>
    <dgm:pt modelId="{454821C3-191D-4C9C-9BAC-943E4F40E89C}" type="pres">
      <dgm:prSet presAssocID="{7A426E31-AF83-4F4C-8D07-4AF8E8791A5C}" presName="parentText" presStyleLbl="node1" presStyleIdx="0" presStyleCnt="1" custLinFactNeighborX="-190" custLinFactNeighborY="-170">
        <dgm:presLayoutVars>
          <dgm:chMax val="0"/>
          <dgm:bulletEnabled val="1"/>
        </dgm:presLayoutVars>
      </dgm:prSet>
      <dgm:spPr/>
      <dgm:t>
        <a:bodyPr/>
        <a:lstStyle/>
        <a:p>
          <a:endParaRPr lang="de-DE"/>
        </a:p>
      </dgm:t>
    </dgm:pt>
  </dgm:ptLst>
  <dgm:cxnLst>
    <dgm:cxn modelId="{ADEBEEFE-7A4A-404A-A42C-07BBFF058A84}" srcId="{B2ACBC70-7450-4593-85C8-78ADF3F9DE68}" destId="{7A426E31-AF83-4F4C-8D07-4AF8E8791A5C}" srcOrd="0" destOrd="0" parTransId="{8248890C-A3C5-4C8C-8365-ADBAB50426CC}" sibTransId="{BB203023-8803-4FDE-9E3B-8554161B883E}"/>
    <dgm:cxn modelId="{FBF15DDC-B7D2-4BE7-9104-39176EA21CD6}" type="presOf" srcId="{B2ACBC70-7450-4593-85C8-78ADF3F9DE68}" destId="{75877A60-528D-4203-A8A6-73EF932D45E8}" srcOrd="0" destOrd="0" presId="urn:microsoft.com/office/officeart/2005/8/layout/vList2"/>
    <dgm:cxn modelId="{DA3551D1-2903-4659-BC48-B1A7D56D540F}" type="presOf" srcId="{7A426E31-AF83-4F4C-8D07-4AF8E8791A5C}" destId="{454821C3-191D-4C9C-9BAC-943E4F40E89C}" srcOrd="0" destOrd="0" presId="urn:microsoft.com/office/officeart/2005/8/layout/vList2"/>
    <dgm:cxn modelId="{0EE0D18C-AA72-46DC-A11F-9CD20A21850E}" type="presParOf" srcId="{75877A60-528D-4203-A8A6-73EF932D45E8}" destId="{454821C3-191D-4C9C-9BAC-943E4F40E89C}"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A5E7871-9338-4E83-A085-9CF2DD43EEF1}"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de-DE"/>
        </a:p>
      </dgm:t>
    </dgm:pt>
    <dgm:pt modelId="{AEA3B963-3A79-4A90-B407-A6D47CBAEC43}">
      <dgm:prSet/>
      <dgm:spPr/>
      <dgm:t>
        <a:bodyPr/>
        <a:lstStyle/>
        <a:p>
          <a:pPr rtl="0"/>
          <a:r>
            <a:rPr lang="en-GB" dirty="0" smtClean="0"/>
            <a:t>Say important things</a:t>
          </a:r>
          <a:endParaRPr lang="de-DE" dirty="0"/>
        </a:p>
      </dgm:t>
    </dgm:pt>
    <dgm:pt modelId="{AF99A121-1D7F-4E17-BF93-84C2A88054E7}" type="parTrans" cxnId="{C8394873-EBAC-4B6B-934D-C5E5D5B83F42}">
      <dgm:prSet/>
      <dgm:spPr/>
      <dgm:t>
        <a:bodyPr/>
        <a:lstStyle/>
        <a:p>
          <a:endParaRPr lang="de-DE"/>
        </a:p>
      </dgm:t>
    </dgm:pt>
    <dgm:pt modelId="{2F594035-4AAD-4C4A-A67D-4B9C28DACED2}" type="sibTrans" cxnId="{C8394873-EBAC-4B6B-934D-C5E5D5B83F42}">
      <dgm:prSet/>
      <dgm:spPr/>
      <dgm:t>
        <a:bodyPr/>
        <a:lstStyle/>
        <a:p>
          <a:endParaRPr lang="de-DE"/>
        </a:p>
      </dgm:t>
    </dgm:pt>
    <dgm:pt modelId="{1CEC4D19-FD9B-4920-804B-E5D7EE652E26}">
      <dgm:prSet/>
      <dgm:spPr/>
      <dgm:t>
        <a:bodyPr/>
        <a:lstStyle/>
        <a:p>
          <a:pPr rtl="0"/>
          <a:r>
            <a:rPr lang="en-GB" dirty="0" smtClean="0">
              <a:solidFill>
                <a:schemeClr val="bg1"/>
              </a:solidFill>
            </a:rPr>
            <a:t>“Do not translate”</a:t>
          </a:r>
          <a:endParaRPr lang="de-DE" dirty="0">
            <a:solidFill>
              <a:schemeClr val="bg1"/>
            </a:solidFill>
          </a:endParaRPr>
        </a:p>
      </dgm:t>
    </dgm:pt>
    <dgm:pt modelId="{C066444C-A6CB-47B4-8F9B-EB7DE2DDA3CA}" type="parTrans" cxnId="{658C4C29-B255-4E04-B7BE-D5BAC8380B8F}">
      <dgm:prSet/>
      <dgm:spPr/>
      <dgm:t>
        <a:bodyPr/>
        <a:lstStyle/>
        <a:p>
          <a:endParaRPr lang="de-DE"/>
        </a:p>
      </dgm:t>
    </dgm:pt>
    <dgm:pt modelId="{9AA48A8D-D07A-48AF-8D7E-CD640497D75A}" type="sibTrans" cxnId="{658C4C29-B255-4E04-B7BE-D5BAC8380B8F}">
      <dgm:prSet/>
      <dgm:spPr/>
      <dgm:t>
        <a:bodyPr/>
        <a:lstStyle/>
        <a:p>
          <a:endParaRPr lang="de-DE"/>
        </a:p>
      </dgm:t>
    </dgm:pt>
    <dgm:pt modelId="{675AD714-C30D-4666-A819-9780653A59EC}">
      <dgm:prSet/>
      <dgm:spPr/>
      <dgm:t>
        <a:bodyPr/>
        <a:lstStyle/>
        <a:p>
          <a:pPr rtl="0"/>
          <a:r>
            <a:rPr lang="en-GB" dirty="0" smtClean="0"/>
            <a:t>About specific content</a:t>
          </a:r>
          <a:endParaRPr lang="de-DE" dirty="0"/>
        </a:p>
      </dgm:t>
    </dgm:pt>
    <dgm:pt modelId="{B7D93002-97E5-4A3F-AF8A-E31B2336DBBF}" type="parTrans" cxnId="{D7D400D9-3E8F-428B-9BBF-6B244144B16C}">
      <dgm:prSet/>
      <dgm:spPr/>
      <dgm:t>
        <a:bodyPr/>
        <a:lstStyle/>
        <a:p>
          <a:endParaRPr lang="de-DE"/>
        </a:p>
      </dgm:t>
    </dgm:pt>
    <dgm:pt modelId="{81F305DB-814B-4AB5-8D94-BB96C6FCBA26}" type="sibTrans" cxnId="{D7D400D9-3E8F-428B-9BBF-6B244144B16C}">
      <dgm:prSet/>
      <dgm:spPr/>
      <dgm:t>
        <a:bodyPr/>
        <a:lstStyle/>
        <a:p>
          <a:endParaRPr lang="de-DE"/>
        </a:p>
      </dgm:t>
    </dgm:pt>
    <dgm:pt modelId="{71D94C73-B916-4463-B366-E08FB1C99AC8}">
      <dgm:prSet/>
      <dgm:spPr/>
      <dgm:t>
        <a:bodyPr/>
        <a:lstStyle/>
        <a:p>
          <a:pPr rtl="0"/>
          <a:r>
            <a:rPr lang="en-GB" dirty="0" smtClean="0">
              <a:solidFill>
                <a:schemeClr val="bg1"/>
              </a:solidFill>
            </a:rPr>
            <a:t>“All or selected </a:t>
          </a:r>
          <a:r>
            <a:rPr lang="en-GB" dirty="0" smtClean="0">
              <a:solidFill>
                <a:schemeClr val="bg1"/>
              </a:solidFill>
              <a:latin typeface="Courier New"/>
              <a:cs typeface="Courier New"/>
            </a:rPr>
            <a:t>data</a:t>
          </a:r>
          <a:r>
            <a:rPr lang="en-GB" dirty="0" smtClean="0">
              <a:solidFill>
                <a:schemeClr val="bg1"/>
              </a:solidFill>
            </a:rPr>
            <a:t> elements”</a:t>
          </a:r>
          <a:endParaRPr lang="de-DE" dirty="0">
            <a:solidFill>
              <a:schemeClr val="bg1"/>
            </a:solidFill>
          </a:endParaRPr>
        </a:p>
      </dgm:t>
    </dgm:pt>
    <dgm:pt modelId="{AE9AAF43-E269-425E-9167-2BFC84A7F12F}" type="parTrans" cxnId="{66814C00-D46D-4D34-A89C-8BC760D34719}">
      <dgm:prSet/>
      <dgm:spPr/>
      <dgm:t>
        <a:bodyPr/>
        <a:lstStyle/>
        <a:p>
          <a:endParaRPr lang="de-DE"/>
        </a:p>
      </dgm:t>
    </dgm:pt>
    <dgm:pt modelId="{F35124C7-F6CF-44C0-9777-FE9727CF2EFE}" type="sibTrans" cxnId="{66814C00-D46D-4D34-A89C-8BC760D34719}">
      <dgm:prSet/>
      <dgm:spPr/>
      <dgm:t>
        <a:bodyPr/>
        <a:lstStyle/>
        <a:p>
          <a:endParaRPr lang="de-DE"/>
        </a:p>
      </dgm:t>
    </dgm:pt>
    <dgm:pt modelId="{DD3E669F-0E96-4743-8F0E-93C40DB680B3}">
      <dgm:prSet/>
      <dgm:spPr/>
      <dgm:t>
        <a:bodyPr/>
        <a:lstStyle/>
        <a:p>
          <a:pPr rtl="0"/>
          <a:r>
            <a:rPr lang="en-GB" dirty="0" smtClean="0"/>
            <a:t>In a standard way</a:t>
          </a:r>
          <a:endParaRPr lang="de-DE" dirty="0"/>
        </a:p>
      </dgm:t>
    </dgm:pt>
    <dgm:pt modelId="{55D96821-ADAE-4C78-AEA4-C8F76C852CDB}" type="parTrans" cxnId="{DC9910EA-9C38-43CD-91D3-AC7D1DC7943D}">
      <dgm:prSet/>
      <dgm:spPr/>
      <dgm:t>
        <a:bodyPr/>
        <a:lstStyle/>
        <a:p>
          <a:endParaRPr lang="de-DE"/>
        </a:p>
      </dgm:t>
    </dgm:pt>
    <dgm:pt modelId="{FC8A0410-73E1-4719-9355-BD7070DD2E9A}" type="sibTrans" cxnId="{DC9910EA-9C38-43CD-91D3-AC7D1DC7943D}">
      <dgm:prSet/>
      <dgm:spPr/>
      <dgm:t>
        <a:bodyPr/>
        <a:lstStyle/>
        <a:p>
          <a:endParaRPr lang="de-DE"/>
        </a:p>
      </dgm:t>
    </dgm:pt>
    <dgm:pt modelId="{333CDBA8-4FD1-4443-BFF6-40A1A7DA1FF6}">
      <dgm:prSet/>
      <dgm:spPr/>
      <dgm:t>
        <a:bodyPr/>
        <a:lstStyle/>
        <a:p>
          <a:pPr rtl="0"/>
          <a:r>
            <a:rPr lang="de-DE" dirty="0" err="1" smtClean="0">
              <a:solidFill>
                <a:schemeClr val="bg1"/>
              </a:solidFill>
            </a:rPr>
            <a:t>With</a:t>
          </a:r>
          <a:r>
            <a:rPr lang="de-DE" dirty="0" smtClean="0">
              <a:solidFill>
                <a:schemeClr val="bg1"/>
              </a:solidFill>
            </a:rPr>
            <a:t> </a:t>
          </a:r>
          <a:r>
            <a:rPr lang="de-DE" dirty="0" err="1" smtClean="0">
              <a:solidFill>
                <a:schemeClr val="bg1"/>
              </a:solidFill>
            </a:rPr>
            <a:t>agreed</a:t>
          </a:r>
          <a:r>
            <a:rPr lang="de-DE" dirty="0" smtClean="0">
              <a:solidFill>
                <a:schemeClr val="bg1"/>
              </a:solidFill>
            </a:rPr>
            <a:t> upon </a:t>
          </a:r>
          <a:r>
            <a:rPr lang="de-DE" dirty="0" err="1" smtClean="0">
              <a:solidFill>
                <a:schemeClr val="bg1"/>
              </a:solidFill>
            </a:rPr>
            <a:t>syntax</a:t>
          </a:r>
          <a:r>
            <a:rPr lang="de-DE" dirty="0" smtClean="0">
              <a:solidFill>
                <a:schemeClr val="bg1"/>
              </a:solidFill>
            </a:rPr>
            <a:t> </a:t>
          </a:r>
          <a:r>
            <a:rPr lang="de-DE" dirty="0" err="1" smtClean="0">
              <a:solidFill>
                <a:schemeClr val="bg1"/>
              </a:solidFill>
            </a:rPr>
            <a:t>and</a:t>
          </a:r>
          <a:r>
            <a:rPr lang="de-DE" dirty="0" smtClean="0">
              <a:solidFill>
                <a:schemeClr val="bg1"/>
              </a:solidFill>
            </a:rPr>
            <a:t> </a:t>
          </a:r>
          <a:r>
            <a:rPr lang="de-DE" dirty="0" err="1" smtClean="0">
              <a:solidFill>
                <a:schemeClr val="bg1"/>
              </a:solidFill>
            </a:rPr>
            <a:t>values</a:t>
          </a:r>
          <a:endParaRPr lang="de-DE" dirty="0">
            <a:solidFill>
              <a:schemeClr val="bg1"/>
            </a:solidFill>
          </a:endParaRPr>
        </a:p>
      </dgm:t>
    </dgm:pt>
    <dgm:pt modelId="{F5B4F374-8078-4F87-B362-96991E0E4E0A}" type="parTrans" cxnId="{036A1E78-EC63-4B1A-9B90-FA4A4B15E2C2}">
      <dgm:prSet/>
      <dgm:spPr/>
      <dgm:t>
        <a:bodyPr/>
        <a:lstStyle/>
        <a:p>
          <a:endParaRPr lang="de-DE"/>
        </a:p>
      </dgm:t>
    </dgm:pt>
    <dgm:pt modelId="{D03EFD9C-E0EE-4150-B3FF-762FD17671E3}" type="sibTrans" cxnId="{036A1E78-EC63-4B1A-9B90-FA4A4B15E2C2}">
      <dgm:prSet/>
      <dgm:spPr/>
      <dgm:t>
        <a:bodyPr/>
        <a:lstStyle/>
        <a:p>
          <a:endParaRPr lang="de-DE"/>
        </a:p>
      </dgm:t>
    </dgm:pt>
    <dgm:pt modelId="{EB896F06-990E-4367-93A5-2E4C154B7E12}" type="pres">
      <dgm:prSet presAssocID="{9A5E7871-9338-4E83-A085-9CF2DD43EEF1}" presName="linear" presStyleCnt="0">
        <dgm:presLayoutVars>
          <dgm:animLvl val="lvl"/>
          <dgm:resizeHandles val="exact"/>
        </dgm:presLayoutVars>
      </dgm:prSet>
      <dgm:spPr/>
      <dgm:t>
        <a:bodyPr/>
        <a:lstStyle/>
        <a:p>
          <a:endParaRPr lang="de-DE"/>
        </a:p>
      </dgm:t>
    </dgm:pt>
    <dgm:pt modelId="{5D6F0CED-1853-4AEF-B30A-4DCEFA2EA7D0}" type="pres">
      <dgm:prSet presAssocID="{AEA3B963-3A79-4A90-B407-A6D47CBAEC43}" presName="parentText" presStyleLbl="node1" presStyleIdx="0" presStyleCnt="3" custLinFactNeighborX="-189">
        <dgm:presLayoutVars>
          <dgm:chMax val="0"/>
          <dgm:bulletEnabled val="1"/>
        </dgm:presLayoutVars>
      </dgm:prSet>
      <dgm:spPr/>
      <dgm:t>
        <a:bodyPr/>
        <a:lstStyle/>
        <a:p>
          <a:endParaRPr lang="de-DE"/>
        </a:p>
      </dgm:t>
    </dgm:pt>
    <dgm:pt modelId="{416D268E-BE36-410B-945E-9C13B7511F69}" type="pres">
      <dgm:prSet presAssocID="{AEA3B963-3A79-4A90-B407-A6D47CBAEC43}" presName="childText" presStyleLbl="revTx" presStyleIdx="0" presStyleCnt="3">
        <dgm:presLayoutVars>
          <dgm:bulletEnabled val="1"/>
        </dgm:presLayoutVars>
      </dgm:prSet>
      <dgm:spPr/>
      <dgm:t>
        <a:bodyPr/>
        <a:lstStyle/>
        <a:p>
          <a:endParaRPr lang="de-DE"/>
        </a:p>
      </dgm:t>
    </dgm:pt>
    <dgm:pt modelId="{DA7A4E0B-7BC4-4424-837C-C8E880538374}" type="pres">
      <dgm:prSet presAssocID="{675AD714-C30D-4666-A819-9780653A59EC}" presName="parentText" presStyleLbl="node1" presStyleIdx="1" presStyleCnt="3">
        <dgm:presLayoutVars>
          <dgm:chMax val="0"/>
          <dgm:bulletEnabled val="1"/>
        </dgm:presLayoutVars>
      </dgm:prSet>
      <dgm:spPr/>
      <dgm:t>
        <a:bodyPr/>
        <a:lstStyle/>
        <a:p>
          <a:endParaRPr lang="de-DE"/>
        </a:p>
      </dgm:t>
    </dgm:pt>
    <dgm:pt modelId="{74642061-CFF1-492B-8258-082C5EC1D729}" type="pres">
      <dgm:prSet presAssocID="{675AD714-C30D-4666-A819-9780653A59EC}" presName="childText" presStyleLbl="revTx" presStyleIdx="1" presStyleCnt="3">
        <dgm:presLayoutVars>
          <dgm:bulletEnabled val="1"/>
        </dgm:presLayoutVars>
      </dgm:prSet>
      <dgm:spPr/>
      <dgm:t>
        <a:bodyPr/>
        <a:lstStyle/>
        <a:p>
          <a:endParaRPr lang="de-DE"/>
        </a:p>
      </dgm:t>
    </dgm:pt>
    <dgm:pt modelId="{1BB981FA-D2D1-4E9A-9F8D-6387DDB87F38}" type="pres">
      <dgm:prSet presAssocID="{DD3E669F-0E96-4743-8F0E-93C40DB680B3}" presName="parentText" presStyleLbl="node1" presStyleIdx="2" presStyleCnt="3">
        <dgm:presLayoutVars>
          <dgm:chMax val="0"/>
          <dgm:bulletEnabled val="1"/>
        </dgm:presLayoutVars>
      </dgm:prSet>
      <dgm:spPr/>
      <dgm:t>
        <a:bodyPr/>
        <a:lstStyle/>
        <a:p>
          <a:endParaRPr lang="de-DE"/>
        </a:p>
      </dgm:t>
    </dgm:pt>
    <dgm:pt modelId="{C62AA4BF-2A96-427B-AE78-15F1AC49CFC2}" type="pres">
      <dgm:prSet presAssocID="{DD3E669F-0E96-4743-8F0E-93C40DB680B3}" presName="childText" presStyleLbl="revTx" presStyleIdx="2" presStyleCnt="3">
        <dgm:presLayoutVars>
          <dgm:bulletEnabled val="1"/>
        </dgm:presLayoutVars>
      </dgm:prSet>
      <dgm:spPr/>
      <dgm:t>
        <a:bodyPr/>
        <a:lstStyle/>
        <a:p>
          <a:endParaRPr lang="de-DE"/>
        </a:p>
      </dgm:t>
    </dgm:pt>
  </dgm:ptLst>
  <dgm:cxnLst>
    <dgm:cxn modelId="{DC9910EA-9C38-43CD-91D3-AC7D1DC7943D}" srcId="{9A5E7871-9338-4E83-A085-9CF2DD43EEF1}" destId="{DD3E669F-0E96-4743-8F0E-93C40DB680B3}" srcOrd="2" destOrd="0" parTransId="{55D96821-ADAE-4C78-AEA4-C8F76C852CDB}" sibTransId="{FC8A0410-73E1-4719-9355-BD7070DD2E9A}"/>
    <dgm:cxn modelId="{737ED82F-C41B-4553-BE88-1C1B824024F9}" type="presOf" srcId="{AEA3B963-3A79-4A90-B407-A6D47CBAEC43}" destId="{5D6F0CED-1853-4AEF-B30A-4DCEFA2EA7D0}" srcOrd="0" destOrd="0" presId="urn:microsoft.com/office/officeart/2005/8/layout/vList2"/>
    <dgm:cxn modelId="{C8394873-EBAC-4B6B-934D-C5E5D5B83F42}" srcId="{9A5E7871-9338-4E83-A085-9CF2DD43EEF1}" destId="{AEA3B963-3A79-4A90-B407-A6D47CBAEC43}" srcOrd="0" destOrd="0" parTransId="{AF99A121-1D7F-4E17-BF93-84C2A88054E7}" sibTransId="{2F594035-4AAD-4C4A-A67D-4B9C28DACED2}"/>
    <dgm:cxn modelId="{6B16E077-95B4-4360-8563-B83248B8EC83}" type="presOf" srcId="{71D94C73-B916-4463-B366-E08FB1C99AC8}" destId="{74642061-CFF1-492B-8258-082C5EC1D729}" srcOrd="0" destOrd="0" presId="urn:microsoft.com/office/officeart/2005/8/layout/vList2"/>
    <dgm:cxn modelId="{66814C00-D46D-4D34-A89C-8BC760D34719}" srcId="{675AD714-C30D-4666-A819-9780653A59EC}" destId="{71D94C73-B916-4463-B366-E08FB1C99AC8}" srcOrd="0" destOrd="0" parTransId="{AE9AAF43-E269-425E-9167-2BFC84A7F12F}" sibTransId="{F35124C7-F6CF-44C0-9777-FE9727CF2EFE}"/>
    <dgm:cxn modelId="{E55A139C-9EC1-4548-8171-F4B9BDEE698E}" type="presOf" srcId="{DD3E669F-0E96-4743-8F0E-93C40DB680B3}" destId="{1BB981FA-D2D1-4E9A-9F8D-6387DDB87F38}" srcOrd="0" destOrd="0" presId="urn:microsoft.com/office/officeart/2005/8/layout/vList2"/>
    <dgm:cxn modelId="{658C4C29-B255-4E04-B7BE-D5BAC8380B8F}" srcId="{AEA3B963-3A79-4A90-B407-A6D47CBAEC43}" destId="{1CEC4D19-FD9B-4920-804B-E5D7EE652E26}" srcOrd="0" destOrd="0" parTransId="{C066444C-A6CB-47B4-8F9B-EB7DE2DDA3CA}" sibTransId="{9AA48A8D-D07A-48AF-8D7E-CD640497D75A}"/>
    <dgm:cxn modelId="{036A1E78-EC63-4B1A-9B90-FA4A4B15E2C2}" srcId="{DD3E669F-0E96-4743-8F0E-93C40DB680B3}" destId="{333CDBA8-4FD1-4443-BFF6-40A1A7DA1FF6}" srcOrd="0" destOrd="0" parTransId="{F5B4F374-8078-4F87-B362-96991E0E4E0A}" sibTransId="{D03EFD9C-E0EE-4150-B3FF-762FD17671E3}"/>
    <dgm:cxn modelId="{D7D400D9-3E8F-428B-9BBF-6B244144B16C}" srcId="{9A5E7871-9338-4E83-A085-9CF2DD43EEF1}" destId="{675AD714-C30D-4666-A819-9780653A59EC}" srcOrd="1" destOrd="0" parTransId="{B7D93002-97E5-4A3F-AF8A-E31B2336DBBF}" sibTransId="{81F305DB-814B-4AB5-8D94-BB96C6FCBA26}"/>
    <dgm:cxn modelId="{C63FF78E-64FA-4381-B70A-121E73E3F9CD}" type="presOf" srcId="{9A5E7871-9338-4E83-A085-9CF2DD43EEF1}" destId="{EB896F06-990E-4367-93A5-2E4C154B7E12}" srcOrd="0" destOrd="0" presId="urn:microsoft.com/office/officeart/2005/8/layout/vList2"/>
    <dgm:cxn modelId="{5640C0D0-8695-4288-80B8-53B2B2CDAC50}" type="presOf" srcId="{1CEC4D19-FD9B-4920-804B-E5D7EE652E26}" destId="{416D268E-BE36-410B-945E-9C13B7511F69}" srcOrd="0" destOrd="0" presId="urn:microsoft.com/office/officeart/2005/8/layout/vList2"/>
    <dgm:cxn modelId="{05063E07-4302-4620-B79E-B29D84D5CF7A}" type="presOf" srcId="{675AD714-C30D-4666-A819-9780653A59EC}" destId="{DA7A4E0B-7BC4-4424-837C-C8E880538374}" srcOrd="0" destOrd="0" presId="urn:microsoft.com/office/officeart/2005/8/layout/vList2"/>
    <dgm:cxn modelId="{C09BD45B-0416-487B-AB6E-B9B2221A3077}" type="presOf" srcId="{333CDBA8-4FD1-4443-BFF6-40A1A7DA1FF6}" destId="{C62AA4BF-2A96-427B-AE78-15F1AC49CFC2}" srcOrd="0" destOrd="0" presId="urn:microsoft.com/office/officeart/2005/8/layout/vList2"/>
    <dgm:cxn modelId="{225376D4-B8A9-4C16-8EEB-A0E8404C6C67}" type="presParOf" srcId="{EB896F06-990E-4367-93A5-2E4C154B7E12}" destId="{5D6F0CED-1853-4AEF-B30A-4DCEFA2EA7D0}" srcOrd="0" destOrd="0" presId="urn:microsoft.com/office/officeart/2005/8/layout/vList2"/>
    <dgm:cxn modelId="{1EA698FB-E0FE-466D-AC02-5BEBE5325C40}" type="presParOf" srcId="{EB896F06-990E-4367-93A5-2E4C154B7E12}" destId="{416D268E-BE36-410B-945E-9C13B7511F69}" srcOrd="1" destOrd="0" presId="urn:microsoft.com/office/officeart/2005/8/layout/vList2"/>
    <dgm:cxn modelId="{1A0BC3E2-AA7D-40BB-8613-4D73EC8071D5}" type="presParOf" srcId="{EB896F06-990E-4367-93A5-2E4C154B7E12}" destId="{DA7A4E0B-7BC4-4424-837C-C8E880538374}" srcOrd="2" destOrd="0" presId="urn:microsoft.com/office/officeart/2005/8/layout/vList2"/>
    <dgm:cxn modelId="{67841172-7E60-443E-82ED-A0B3719232B3}" type="presParOf" srcId="{EB896F06-990E-4367-93A5-2E4C154B7E12}" destId="{74642061-CFF1-492B-8258-082C5EC1D729}" srcOrd="3" destOrd="0" presId="urn:microsoft.com/office/officeart/2005/8/layout/vList2"/>
    <dgm:cxn modelId="{0859469F-AC9B-4204-B7D3-2E4FE758B783}" type="presParOf" srcId="{EB896F06-990E-4367-93A5-2E4C154B7E12}" destId="{1BB981FA-D2D1-4E9A-9F8D-6387DDB87F38}" srcOrd="4" destOrd="0" presId="urn:microsoft.com/office/officeart/2005/8/layout/vList2"/>
    <dgm:cxn modelId="{8ACE7379-948C-4B26-B8CA-F7E208D9F789}" type="presParOf" srcId="{EB896F06-990E-4367-93A5-2E4C154B7E12}" destId="{C62AA4BF-2A96-427B-AE78-15F1AC49CFC2}" srcOrd="5"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0751ABA-B882-4100-9BF9-98CC1D3B7338}"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de-DE"/>
        </a:p>
      </dgm:t>
    </dgm:pt>
    <dgm:pt modelId="{7FE67847-1EAB-4796-B4C4-D164CD2BE7B2}">
      <dgm:prSet custT="1"/>
      <dgm:spPr/>
      <dgm:t>
        <a:bodyPr/>
        <a:lstStyle/>
        <a:p>
          <a:pPr rtl="0"/>
          <a:r>
            <a:rPr lang="en-GB" sz="2400" dirty="0" smtClean="0"/>
            <a:t>Selection global</a:t>
          </a:r>
          <a:endParaRPr lang="de-DE" sz="2400" dirty="0"/>
        </a:p>
      </dgm:t>
    </dgm:pt>
    <dgm:pt modelId="{E08C8398-38E2-4C11-9CEA-14D68BF90062}" type="parTrans" cxnId="{F2539776-262C-470D-8A3E-7B4E02FFAD58}">
      <dgm:prSet/>
      <dgm:spPr/>
      <dgm:t>
        <a:bodyPr/>
        <a:lstStyle/>
        <a:p>
          <a:endParaRPr lang="de-DE"/>
        </a:p>
      </dgm:t>
    </dgm:pt>
    <dgm:pt modelId="{50E373D0-40B5-46A7-B10F-BE3E74A5BB68}" type="sibTrans" cxnId="{F2539776-262C-470D-8A3E-7B4E02FFAD58}">
      <dgm:prSet/>
      <dgm:spPr/>
      <dgm:t>
        <a:bodyPr/>
        <a:lstStyle/>
        <a:p>
          <a:endParaRPr lang="de-DE"/>
        </a:p>
      </dgm:t>
    </dgm:pt>
    <dgm:pt modelId="{34B164FD-FA37-4747-BCCA-82AD3D648DE7}">
      <dgm:prSet custT="1"/>
      <dgm:spPr>
        <a:solidFill>
          <a:srgbClr val="FFC000"/>
        </a:solidFill>
      </dgm:spPr>
      <dgm:t>
        <a:bodyPr/>
        <a:lstStyle/>
        <a:p>
          <a:pPr rtl="0"/>
          <a:r>
            <a:rPr lang="en-GB" sz="2400" dirty="0" smtClean="0"/>
            <a:t>Selection local</a:t>
          </a:r>
          <a:endParaRPr lang="de-DE" sz="2400" dirty="0"/>
        </a:p>
      </dgm:t>
    </dgm:pt>
    <dgm:pt modelId="{E419B406-6185-42FC-9DDB-FEC9A3D33A66}" type="parTrans" cxnId="{80F52C6C-21E3-478F-8DC4-42E75F5DD2A6}">
      <dgm:prSet/>
      <dgm:spPr/>
      <dgm:t>
        <a:bodyPr/>
        <a:lstStyle/>
        <a:p>
          <a:endParaRPr lang="de-DE"/>
        </a:p>
      </dgm:t>
    </dgm:pt>
    <dgm:pt modelId="{403AA192-A023-45AC-BE3C-873B1D4125DC}" type="sibTrans" cxnId="{80F52C6C-21E3-478F-8DC4-42E75F5DD2A6}">
      <dgm:prSet/>
      <dgm:spPr/>
      <dgm:t>
        <a:bodyPr/>
        <a:lstStyle/>
        <a:p>
          <a:endParaRPr lang="de-DE"/>
        </a:p>
      </dgm:t>
    </dgm:pt>
    <dgm:pt modelId="{6D544564-6882-4194-9D9C-D37609EDE468}">
      <dgm:prSet custT="1"/>
      <dgm:spPr/>
      <dgm:t>
        <a:bodyPr/>
        <a:lstStyle/>
        <a:p>
          <a:pPr rtl="0"/>
          <a:r>
            <a:rPr lang="en-GB" sz="2400" u="sng" dirty="0" err="1" smtClean="0"/>
            <a:t>XPath</a:t>
          </a:r>
          <a:r>
            <a:rPr lang="en-GB" sz="2400" dirty="0" smtClean="0"/>
            <a:t> (or CSS) to select markup nodes</a:t>
          </a:r>
          <a:endParaRPr lang="de-DE" sz="2400" dirty="0"/>
        </a:p>
      </dgm:t>
    </dgm:pt>
    <dgm:pt modelId="{6973E732-7457-477E-9AFE-0EAB0FDDCACE}" type="parTrans" cxnId="{D3EF0311-15DD-4331-80B0-7995E863C041}">
      <dgm:prSet/>
      <dgm:spPr/>
      <dgm:t>
        <a:bodyPr/>
        <a:lstStyle/>
        <a:p>
          <a:endParaRPr lang="de-DE"/>
        </a:p>
      </dgm:t>
    </dgm:pt>
    <dgm:pt modelId="{E6559254-16D3-45DA-881F-62FAA2269F22}" type="sibTrans" cxnId="{D3EF0311-15DD-4331-80B0-7995E863C041}">
      <dgm:prSet/>
      <dgm:spPr/>
      <dgm:t>
        <a:bodyPr/>
        <a:lstStyle/>
        <a:p>
          <a:endParaRPr lang="de-DE"/>
        </a:p>
      </dgm:t>
    </dgm:pt>
    <dgm:pt modelId="{4A0D7E87-E4F4-4D2D-8AAD-AF227C2D308E}">
      <dgm:prSet custT="1"/>
      <dgm:spPr>
        <a:solidFill>
          <a:srgbClr val="FFC000"/>
        </a:solidFill>
      </dgm:spPr>
      <dgm:t>
        <a:bodyPr/>
        <a:lstStyle/>
        <a:p>
          <a:pPr rtl="0"/>
          <a:r>
            <a:rPr lang="en-GB" sz="2400" dirty="0" smtClean="0"/>
            <a:t>ITS local attributes</a:t>
          </a:r>
          <a:endParaRPr lang="de-DE" sz="2400" dirty="0"/>
        </a:p>
      </dgm:t>
    </dgm:pt>
    <dgm:pt modelId="{F5728B88-CA4D-4519-9024-4B859D0FA25E}" type="parTrans" cxnId="{1B7FAF0B-14D8-42B2-910C-450DB9837D33}">
      <dgm:prSet/>
      <dgm:spPr/>
      <dgm:t>
        <a:bodyPr/>
        <a:lstStyle/>
        <a:p>
          <a:endParaRPr lang="de-DE"/>
        </a:p>
      </dgm:t>
    </dgm:pt>
    <dgm:pt modelId="{EE4C9092-689C-4B79-9F00-9179928C8437}" type="sibTrans" cxnId="{1B7FAF0B-14D8-42B2-910C-450DB9837D33}">
      <dgm:prSet/>
      <dgm:spPr/>
      <dgm:t>
        <a:bodyPr/>
        <a:lstStyle/>
        <a:p>
          <a:endParaRPr lang="de-DE"/>
        </a:p>
      </dgm:t>
    </dgm:pt>
    <dgm:pt modelId="{AD89DCE8-1F8A-4006-8F22-FE5D94F10DD1}" type="pres">
      <dgm:prSet presAssocID="{30751ABA-B882-4100-9BF9-98CC1D3B7338}" presName="Name0" presStyleCnt="0">
        <dgm:presLayoutVars>
          <dgm:dir/>
          <dgm:animLvl val="lvl"/>
          <dgm:resizeHandles val="exact"/>
        </dgm:presLayoutVars>
      </dgm:prSet>
      <dgm:spPr/>
      <dgm:t>
        <a:bodyPr/>
        <a:lstStyle/>
        <a:p>
          <a:endParaRPr lang="de-DE"/>
        </a:p>
      </dgm:t>
    </dgm:pt>
    <dgm:pt modelId="{FD63233F-B863-463E-8BF6-95CF44197533}" type="pres">
      <dgm:prSet presAssocID="{7FE67847-1EAB-4796-B4C4-D164CD2BE7B2}" presName="linNode" presStyleCnt="0"/>
      <dgm:spPr/>
    </dgm:pt>
    <dgm:pt modelId="{5D617E6A-787C-41ED-BC37-6A3491C7BF2C}" type="pres">
      <dgm:prSet presAssocID="{7FE67847-1EAB-4796-B4C4-D164CD2BE7B2}" presName="parentText" presStyleLbl="node1" presStyleIdx="0" presStyleCnt="2">
        <dgm:presLayoutVars>
          <dgm:chMax val="1"/>
          <dgm:bulletEnabled val="1"/>
        </dgm:presLayoutVars>
      </dgm:prSet>
      <dgm:spPr/>
      <dgm:t>
        <a:bodyPr/>
        <a:lstStyle/>
        <a:p>
          <a:endParaRPr lang="de-DE"/>
        </a:p>
      </dgm:t>
    </dgm:pt>
    <dgm:pt modelId="{68DE6E2D-568C-4082-BE6E-4648F85DA51B}" type="pres">
      <dgm:prSet presAssocID="{7FE67847-1EAB-4796-B4C4-D164CD2BE7B2}" presName="descendantText" presStyleLbl="alignAccFollowNode1" presStyleIdx="0" presStyleCnt="2">
        <dgm:presLayoutVars>
          <dgm:bulletEnabled val="1"/>
        </dgm:presLayoutVars>
      </dgm:prSet>
      <dgm:spPr/>
      <dgm:t>
        <a:bodyPr/>
        <a:lstStyle/>
        <a:p>
          <a:endParaRPr lang="de-DE"/>
        </a:p>
      </dgm:t>
    </dgm:pt>
    <dgm:pt modelId="{2BF25E6F-7AC8-48A3-9228-3BA59C185043}" type="pres">
      <dgm:prSet presAssocID="{50E373D0-40B5-46A7-B10F-BE3E74A5BB68}" presName="sp" presStyleCnt="0"/>
      <dgm:spPr/>
    </dgm:pt>
    <dgm:pt modelId="{0E1197FB-8187-415C-910B-9D533FABB11E}" type="pres">
      <dgm:prSet presAssocID="{34B164FD-FA37-4747-BCCA-82AD3D648DE7}" presName="linNode" presStyleCnt="0"/>
      <dgm:spPr/>
    </dgm:pt>
    <dgm:pt modelId="{38825388-3498-49FB-8CF3-36CABA175AD1}" type="pres">
      <dgm:prSet presAssocID="{34B164FD-FA37-4747-BCCA-82AD3D648DE7}" presName="parentText" presStyleLbl="node1" presStyleIdx="1" presStyleCnt="2" custLinFactNeighborY="1902">
        <dgm:presLayoutVars>
          <dgm:chMax val="1"/>
          <dgm:bulletEnabled val="1"/>
        </dgm:presLayoutVars>
      </dgm:prSet>
      <dgm:spPr/>
      <dgm:t>
        <a:bodyPr/>
        <a:lstStyle/>
        <a:p>
          <a:endParaRPr lang="de-DE"/>
        </a:p>
      </dgm:t>
    </dgm:pt>
    <dgm:pt modelId="{FCC960BD-18CF-40CF-A5D8-4E48E93FE0FE}" type="pres">
      <dgm:prSet presAssocID="{34B164FD-FA37-4747-BCCA-82AD3D648DE7}" presName="descendantText" presStyleLbl="alignAccFollowNode1" presStyleIdx="1" presStyleCnt="2" custLinFactNeighborY="7122">
        <dgm:presLayoutVars>
          <dgm:bulletEnabled val="1"/>
        </dgm:presLayoutVars>
      </dgm:prSet>
      <dgm:spPr/>
      <dgm:t>
        <a:bodyPr/>
        <a:lstStyle/>
        <a:p>
          <a:endParaRPr lang="de-DE"/>
        </a:p>
      </dgm:t>
    </dgm:pt>
  </dgm:ptLst>
  <dgm:cxnLst>
    <dgm:cxn modelId="{0CB0FDDE-6ED0-40DD-8571-BA95B98AD6F7}" type="presOf" srcId="{34B164FD-FA37-4747-BCCA-82AD3D648DE7}" destId="{38825388-3498-49FB-8CF3-36CABA175AD1}" srcOrd="0" destOrd="0" presId="urn:microsoft.com/office/officeart/2005/8/layout/vList5"/>
    <dgm:cxn modelId="{93DFB11D-B3B4-4E75-BE3A-6E4C94CD7950}" type="presOf" srcId="{7FE67847-1EAB-4796-B4C4-D164CD2BE7B2}" destId="{5D617E6A-787C-41ED-BC37-6A3491C7BF2C}" srcOrd="0" destOrd="0" presId="urn:microsoft.com/office/officeart/2005/8/layout/vList5"/>
    <dgm:cxn modelId="{1B7FAF0B-14D8-42B2-910C-450DB9837D33}" srcId="{34B164FD-FA37-4747-BCCA-82AD3D648DE7}" destId="{4A0D7E87-E4F4-4D2D-8AAD-AF227C2D308E}" srcOrd="0" destOrd="0" parTransId="{F5728B88-CA4D-4519-9024-4B859D0FA25E}" sibTransId="{EE4C9092-689C-4B79-9F00-9179928C8437}"/>
    <dgm:cxn modelId="{FEDB1418-2331-4E05-92D8-4EE1E2AA3097}" type="presOf" srcId="{6D544564-6882-4194-9D9C-D37609EDE468}" destId="{68DE6E2D-568C-4082-BE6E-4648F85DA51B}" srcOrd="0" destOrd="0" presId="urn:microsoft.com/office/officeart/2005/8/layout/vList5"/>
    <dgm:cxn modelId="{ABA4D2D3-BCFC-464B-9FAB-FF379F878B27}" type="presOf" srcId="{30751ABA-B882-4100-9BF9-98CC1D3B7338}" destId="{AD89DCE8-1F8A-4006-8F22-FE5D94F10DD1}" srcOrd="0" destOrd="0" presId="urn:microsoft.com/office/officeart/2005/8/layout/vList5"/>
    <dgm:cxn modelId="{61C9194C-BB31-457A-B052-4BD28AD4B3E6}" type="presOf" srcId="{4A0D7E87-E4F4-4D2D-8AAD-AF227C2D308E}" destId="{FCC960BD-18CF-40CF-A5D8-4E48E93FE0FE}" srcOrd="0" destOrd="0" presId="urn:microsoft.com/office/officeart/2005/8/layout/vList5"/>
    <dgm:cxn modelId="{F2539776-262C-470D-8A3E-7B4E02FFAD58}" srcId="{30751ABA-B882-4100-9BF9-98CC1D3B7338}" destId="{7FE67847-1EAB-4796-B4C4-D164CD2BE7B2}" srcOrd="0" destOrd="0" parTransId="{E08C8398-38E2-4C11-9CEA-14D68BF90062}" sibTransId="{50E373D0-40B5-46A7-B10F-BE3E74A5BB68}"/>
    <dgm:cxn modelId="{D3EF0311-15DD-4331-80B0-7995E863C041}" srcId="{7FE67847-1EAB-4796-B4C4-D164CD2BE7B2}" destId="{6D544564-6882-4194-9D9C-D37609EDE468}" srcOrd="0" destOrd="0" parTransId="{6973E732-7457-477E-9AFE-0EAB0FDDCACE}" sibTransId="{E6559254-16D3-45DA-881F-62FAA2269F22}"/>
    <dgm:cxn modelId="{80F52C6C-21E3-478F-8DC4-42E75F5DD2A6}" srcId="{30751ABA-B882-4100-9BF9-98CC1D3B7338}" destId="{34B164FD-FA37-4747-BCCA-82AD3D648DE7}" srcOrd="1" destOrd="0" parTransId="{E419B406-6185-42FC-9DDB-FEC9A3D33A66}" sibTransId="{403AA192-A023-45AC-BE3C-873B1D4125DC}"/>
    <dgm:cxn modelId="{02C9298A-FEB2-49B3-8EBE-82CC357F37AC}" type="presParOf" srcId="{AD89DCE8-1F8A-4006-8F22-FE5D94F10DD1}" destId="{FD63233F-B863-463E-8BF6-95CF44197533}" srcOrd="0" destOrd="0" presId="urn:microsoft.com/office/officeart/2005/8/layout/vList5"/>
    <dgm:cxn modelId="{D72E1FEF-8C02-4BD9-8D4E-75FCC00491E3}" type="presParOf" srcId="{FD63233F-B863-463E-8BF6-95CF44197533}" destId="{5D617E6A-787C-41ED-BC37-6A3491C7BF2C}" srcOrd="0" destOrd="0" presId="urn:microsoft.com/office/officeart/2005/8/layout/vList5"/>
    <dgm:cxn modelId="{8816D011-7215-4A03-BCA6-7300A628FBD9}" type="presParOf" srcId="{FD63233F-B863-463E-8BF6-95CF44197533}" destId="{68DE6E2D-568C-4082-BE6E-4648F85DA51B}" srcOrd="1" destOrd="0" presId="urn:microsoft.com/office/officeart/2005/8/layout/vList5"/>
    <dgm:cxn modelId="{162DE087-342F-4856-8276-18ADA3EA0A80}" type="presParOf" srcId="{AD89DCE8-1F8A-4006-8F22-FE5D94F10DD1}" destId="{2BF25E6F-7AC8-48A3-9228-3BA59C185043}" srcOrd="1" destOrd="0" presId="urn:microsoft.com/office/officeart/2005/8/layout/vList5"/>
    <dgm:cxn modelId="{F67B20B9-4D61-4C40-A0F5-43FFEEDCBAEA}" type="presParOf" srcId="{AD89DCE8-1F8A-4006-8F22-FE5D94F10DD1}" destId="{0E1197FB-8187-415C-910B-9D533FABB11E}" srcOrd="2" destOrd="0" presId="urn:microsoft.com/office/officeart/2005/8/layout/vList5"/>
    <dgm:cxn modelId="{C8F192B2-298C-4325-8822-7A77EC6C5B78}" type="presParOf" srcId="{0E1197FB-8187-415C-910B-9D533FABB11E}" destId="{38825388-3498-49FB-8CF3-36CABA175AD1}" srcOrd="0" destOrd="0" presId="urn:microsoft.com/office/officeart/2005/8/layout/vList5"/>
    <dgm:cxn modelId="{C570E212-26C6-43E2-A02D-800016DF0227}" type="presParOf" srcId="{0E1197FB-8187-415C-910B-9D533FABB11E}" destId="{FCC960BD-18CF-40CF-A5D8-4E48E93FE0FE}"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64A55EF-CECB-428A-A6E9-39E393CFFDA9}"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de-DE"/>
        </a:p>
      </dgm:t>
    </dgm:pt>
    <dgm:pt modelId="{CA9991FB-7D5B-4F7E-BA85-F510C6C21998}">
      <dgm:prSet/>
      <dgm:spPr>
        <a:noFill/>
      </dgm:spPr>
      <dgm:t>
        <a:bodyPr/>
        <a:lstStyle/>
        <a:p>
          <a:pPr rtl="0"/>
          <a:r>
            <a:rPr lang="de-DE" dirty="0" smtClean="0">
              <a:solidFill>
                <a:schemeClr val="bg1"/>
              </a:solidFill>
            </a:rPr>
            <a:t>ITS </a:t>
          </a:r>
          <a:r>
            <a:rPr lang="de-DE" dirty="0" err="1" smtClean="0">
              <a:solidFill>
                <a:schemeClr val="bg1"/>
              </a:solidFill>
            </a:rPr>
            <a:t>selection</a:t>
          </a:r>
          <a:r>
            <a:rPr lang="de-DE" dirty="0" smtClean="0">
              <a:solidFill>
                <a:schemeClr val="bg1"/>
              </a:solidFill>
            </a:rPr>
            <a:t> </a:t>
          </a:r>
          <a:r>
            <a:rPr lang="de-DE" dirty="0" err="1" smtClean="0">
              <a:solidFill>
                <a:schemeClr val="bg1"/>
              </a:solidFill>
            </a:rPr>
            <a:t>can</a:t>
          </a:r>
          <a:r>
            <a:rPr lang="de-DE" dirty="0" smtClean="0">
              <a:solidFill>
                <a:schemeClr val="bg1"/>
              </a:solidFill>
            </a:rPr>
            <a:t> </a:t>
          </a:r>
          <a:r>
            <a:rPr lang="de-DE" dirty="0" err="1" smtClean="0">
              <a:solidFill>
                <a:schemeClr val="bg1"/>
              </a:solidFill>
            </a:rPr>
            <a:t>be</a:t>
          </a:r>
          <a:r>
            <a:rPr lang="de-DE" dirty="0" smtClean="0">
              <a:solidFill>
                <a:schemeClr val="bg1"/>
              </a:solidFill>
            </a:rPr>
            <a:t> </a:t>
          </a:r>
          <a:r>
            <a:rPr lang="de-DE" dirty="0" err="1" smtClean="0">
              <a:solidFill>
                <a:schemeClr val="bg1"/>
              </a:solidFill>
            </a:rPr>
            <a:t>compared</a:t>
          </a:r>
          <a:r>
            <a:rPr lang="de-DE" dirty="0" smtClean="0">
              <a:solidFill>
                <a:schemeClr val="bg1"/>
              </a:solidFill>
            </a:rPr>
            <a:t> </a:t>
          </a:r>
          <a:r>
            <a:rPr lang="de-DE" dirty="0" err="1" smtClean="0">
              <a:solidFill>
                <a:schemeClr val="bg1"/>
              </a:solidFill>
            </a:rPr>
            <a:t>to</a:t>
          </a:r>
          <a:r>
            <a:rPr lang="de-DE" dirty="0" smtClean="0">
              <a:solidFill>
                <a:schemeClr val="bg1"/>
              </a:solidFill>
            </a:rPr>
            <a:t> CSS</a:t>
          </a:r>
          <a:endParaRPr lang="de-DE" dirty="0">
            <a:solidFill>
              <a:schemeClr val="bg1"/>
            </a:solidFill>
          </a:endParaRPr>
        </a:p>
      </dgm:t>
    </dgm:pt>
    <dgm:pt modelId="{31DA0A46-0382-4A67-944B-F4722CDF72D9}" type="parTrans" cxnId="{672FB66D-2E22-4CB1-A60F-5A2B0CB0337E}">
      <dgm:prSet/>
      <dgm:spPr/>
      <dgm:t>
        <a:bodyPr/>
        <a:lstStyle/>
        <a:p>
          <a:endParaRPr lang="de-DE"/>
        </a:p>
      </dgm:t>
    </dgm:pt>
    <dgm:pt modelId="{56300A40-0079-4380-8030-2609D6B8D65E}" type="sibTrans" cxnId="{672FB66D-2E22-4CB1-A60F-5A2B0CB0337E}">
      <dgm:prSet/>
      <dgm:spPr/>
      <dgm:t>
        <a:bodyPr/>
        <a:lstStyle/>
        <a:p>
          <a:endParaRPr lang="de-DE"/>
        </a:p>
      </dgm:t>
    </dgm:pt>
    <dgm:pt modelId="{91A13CDF-812D-4A5D-BAB4-3ED1082B9264}">
      <dgm:prSet/>
      <dgm:spPr/>
      <dgm:t>
        <a:bodyPr/>
        <a:lstStyle/>
        <a:p>
          <a:pPr rtl="0"/>
          <a:r>
            <a:rPr lang="en-GB" dirty="0" smtClean="0">
              <a:solidFill>
                <a:schemeClr val="bg1"/>
              </a:solidFill>
            </a:rPr>
            <a:t>global = “style” element</a:t>
          </a:r>
          <a:endParaRPr lang="de-DE" dirty="0">
            <a:solidFill>
              <a:schemeClr val="bg1"/>
            </a:solidFill>
          </a:endParaRPr>
        </a:p>
      </dgm:t>
    </dgm:pt>
    <dgm:pt modelId="{81C6890C-83DB-4BF3-8455-FB432E8A9DE9}" type="parTrans" cxnId="{880F3390-1B23-4FED-9D78-8D0D7AC7B4AC}">
      <dgm:prSet/>
      <dgm:spPr/>
      <dgm:t>
        <a:bodyPr/>
        <a:lstStyle/>
        <a:p>
          <a:endParaRPr lang="de-DE"/>
        </a:p>
      </dgm:t>
    </dgm:pt>
    <dgm:pt modelId="{A068E2C4-5AE1-43D4-BDAD-5418BBC0B78B}" type="sibTrans" cxnId="{880F3390-1B23-4FED-9D78-8D0D7AC7B4AC}">
      <dgm:prSet/>
      <dgm:spPr/>
      <dgm:t>
        <a:bodyPr/>
        <a:lstStyle/>
        <a:p>
          <a:endParaRPr lang="de-DE"/>
        </a:p>
      </dgm:t>
    </dgm:pt>
    <dgm:pt modelId="{1626FF35-2C01-4B87-B3D7-D5C68F86CA89}">
      <dgm:prSet/>
      <dgm:spPr/>
      <dgm:t>
        <a:bodyPr/>
        <a:lstStyle/>
        <a:p>
          <a:pPr rtl="0"/>
          <a:r>
            <a:rPr lang="en-GB" dirty="0" smtClean="0">
              <a:solidFill>
                <a:schemeClr val="bg1"/>
              </a:solidFill>
            </a:rPr>
            <a:t>local = “style” attribute</a:t>
          </a:r>
          <a:endParaRPr lang="de-DE" dirty="0">
            <a:solidFill>
              <a:schemeClr val="bg1"/>
            </a:solidFill>
          </a:endParaRPr>
        </a:p>
      </dgm:t>
    </dgm:pt>
    <dgm:pt modelId="{318D4D39-9012-4360-A4F2-80E26A3503FC}" type="parTrans" cxnId="{03AA9B83-528B-446A-8129-7839BB84B3AA}">
      <dgm:prSet/>
      <dgm:spPr/>
      <dgm:t>
        <a:bodyPr/>
        <a:lstStyle/>
        <a:p>
          <a:endParaRPr lang="de-DE"/>
        </a:p>
      </dgm:t>
    </dgm:pt>
    <dgm:pt modelId="{E73567C1-11D1-4BCC-97AB-906B9C3F1984}" type="sibTrans" cxnId="{03AA9B83-528B-446A-8129-7839BB84B3AA}">
      <dgm:prSet/>
      <dgm:spPr/>
      <dgm:t>
        <a:bodyPr/>
        <a:lstStyle/>
        <a:p>
          <a:endParaRPr lang="de-DE"/>
        </a:p>
      </dgm:t>
    </dgm:pt>
    <dgm:pt modelId="{7332F7F4-0469-44F2-BC0D-9DBB73A1C8F8}" type="pres">
      <dgm:prSet presAssocID="{164A55EF-CECB-428A-A6E9-39E393CFFDA9}" presName="linear" presStyleCnt="0">
        <dgm:presLayoutVars>
          <dgm:animLvl val="lvl"/>
          <dgm:resizeHandles val="exact"/>
        </dgm:presLayoutVars>
      </dgm:prSet>
      <dgm:spPr/>
      <dgm:t>
        <a:bodyPr/>
        <a:lstStyle/>
        <a:p>
          <a:endParaRPr lang="de-DE"/>
        </a:p>
      </dgm:t>
    </dgm:pt>
    <dgm:pt modelId="{E66EB3AA-5F0C-40DB-8181-857526BF6C9B}" type="pres">
      <dgm:prSet presAssocID="{CA9991FB-7D5B-4F7E-BA85-F510C6C21998}" presName="parentText" presStyleLbl="node1" presStyleIdx="0" presStyleCnt="1">
        <dgm:presLayoutVars>
          <dgm:chMax val="0"/>
          <dgm:bulletEnabled val="1"/>
        </dgm:presLayoutVars>
      </dgm:prSet>
      <dgm:spPr/>
      <dgm:t>
        <a:bodyPr/>
        <a:lstStyle/>
        <a:p>
          <a:endParaRPr lang="de-DE"/>
        </a:p>
      </dgm:t>
    </dgm:pt>
    <dgm:pt modelId="{D0D8C4C5-B8CB-4B63-AF75-FB1B89044034}" type="pres">
      <dgm:prSet presAssocID="{CA9991FB-7D5B-4F7E-BA85-F510C6C21998}" presName="childText" presStyleLbl="revTx" presStyleIdx="0" presStyleCnt="1">
        <dgm:presLayoutVars>
          <dgm:bulletEnabled val="1"/>
        </dgm:presLayoutVars>
      </dgm:prSet>
      <dgm:spPr/>
      <dgm:t>
        <a:bodyPr/>
        <a:lstStyle/>
        <a:p>
          <a:endParaRPr lang="de-DE"/>
        </a:p>
      </dgm:t>
    </dgm:pt>
  </dgm:ptLst>
  <dgm:cxnLst>
    <dgm:cxn modelId="{6CC69A63-89C3-4C39-8C6D-0BA4159CC5CE}" type="presOf" srcId="{91A13CDF-812D-4A5D-BAB4-3ED1082B9264}" destId="{D0D8C4C5-B8CB-4B63-AF75-FB1B89044034}" srcOrd="0" destOrd="0" presId="urn:microsoft.com/office/officeart/2005/8/layout/vList2"/>
    <dgm:cxn modelId="{AC8254CE-61FE-412F-8E03-B11C6F8DA4A9}" type="presOf" srcId="{1626FF35-2C01-4B87-B3D7-D5C68F86CA89}" destId="{D0D8C4C5-B8CB-4B63-AF75-FB1B89044034}" srcOrd="0" destOrd="1" presId="urn:microsoft.com/office/officeart/2005/8/layout/vList2"/>
    <dgm:cxn modelId="{03AA9B83-528B-446A-8129-7839BB84B3AA}" srcId="{CA9991FB-7D5B-4F7E-BA85-F510C6C21998}" destId="{1626FF35-2C01-4B87-B3D7-D5C68F86CA89}" srcOrd="1" destOrd="0" parTransId="{318D4D39-9012-4360-A4F2-80E26A3503FC}" sibTransId="{E73567C1-11D1-4BCC-97AB-906B9C3F1984}"/>
    <dgm:cxn modelId="{880F3390-1B23-4FED-9D78-8D0D7AC7B4AC}" srcId="{CA9991FB-7D5B-4F7E-BA85-F510C6C21998}" destId="{91A13CDF-812D-4A5D-BAB4-3ED1082B9264}" srcOrd="0" destOrd="0" parTransId="{81C6890C-83DB-4BF3-8455-FB432E8A9DE9}" sibTransId="{A068E2C4-5AE1-43D4-BDAD-5418BBC0B78B}"/>
    <dgm:cxn modelId="{4965C4BE-5206-469F-A9B4-1140E9F334BC}" type="presOf" srcId="{CA9991FB-7D5B-4F7E-BA85-F510C6C21998}" destId="{E66EB3AA-5F0C-40DB-8181-857526BF6C9B}" srcOrd="0" destOrd="0" presId="urn:microsoft.com/office/officeart/2005/8/layout/vList2"/>
    <dgm:cxn modelId="{3CF39182-BE33-46C8-B111-BDCB5476B60B}" type="presOf" srcId="{164A55EF-CECB-428A-A6E9-39E393CFFDA9}" destId="{7332F7F4-0469-44F2-BC0D-9DBB73A1C8F8}" srcOrd="0" destOrd="0" presId="urn:microsoft.com/office/officeart/2005/8/layout/vList2"/>
    <dgm:cxn modelId="{672FB66D-2E22-4CB1-A60F-5A2B0CB0337E}" srcId="{164A55EF-CECB-428A-A6E9-39E393CFFDA9}" destId="{CA9991FB-7D5B-4F7E-BA85-F510C6C21998}" srcOrd="0" destOrd="0" parTransId="{31DA0A46-0382-4A67-944B-F4722CDF72D9}" sibTransId="{56300A40-0079-4380-8030-2609D6B8D65E}"/>
    <dgm:cxn modelId="{217A9F51-DC45-44EB-B15A-205963CA9A68}" type="presParOf" srcId="{7332F7F4-0469-44F2-BC0D-9DBB73A1C8F8}" destId="{E66EB3AA-5F0C-40DB-8181-857526BF6C9B}" srcOrd="0" destOrd="0" presId="urn:microsoft.com/office/officeart/2005/8/layout/vList2"/>
    <dgm:cxn modelId="{165DBBF6-D62E-49BA-9FB5-F3DCD4DCAADF}" type="presParOf" srcId="{7332F7F4-0469-44F2-BC0D-9DBB73A1C8F8}" destId="{D0D8C4C5-B8CB-4B63-AF75-FB1B89044034}" srcOrd="1" destOrd="0" presId="urn:microsoft.com/office/officeart/2005/8/layout/vList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708F67B-88BE-47D3-9AA4-38C2EA768740}"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de-DE"/>
        </a:p>
      </dgm:t>
    </dgm:pt>
    <dgm:pt modelId="{7782DB19-61B0-4101-9D55-745669FCF3C3}">
      <dgm:prSet/>
      <dgm:spPr/>
      <dgm:t>
        <a:bodyPr/>
        <a:lstStyle/>
        <a:p>
          <a:pPr rtl="0"/>
          <a:r>
            <a:rPr lang="en-GB" dirty="0" smtClean="0"/>
            <a:t>Pre-defined (if appl.) meta data values</a:t>
          </a:r>
          <a:endParaRPr lang="de-DE" dirty="0"/>
        </a:p>
      </dgm:t>
    </dgm:pt>
    <dgm:pt modelId="{52BD387C-2DFC-41C8-93FB-32DE10DA7AD5}" type="parTrans" cxnId="{6DF0EDFA-E404-40B8-AF8F-77FD7C3711FC}">
      <dgm:prSet/>
      <dgm:spPr/>
      <dgm:t>
        <a:bodyPr/>
        <a:lstStyle/>
        <a:p>
          <a:endParaRPr lang="de-DE"/>
        </a:p>
      </dgm:t>
    </dgm:pt>
    <dgm:pt modelId="{D9AD362C-8AC8-44D0-A553-5440E2D670DA}" type="sibTrans" cxnId="{6DF0EDFA-E404-40B8-AF8F-77FD7C3711FC}">
      <dgm:prSet/>
      <dgm:spPr/>
      <dgm:t>
        <a:bodyPr/>
        <a:lstStyle/>
        <a:p>
          <a:endParaRPr lang="de-DE"/>
        </a:p>
      </dgm:t>
    </dgm:pt>
    <dgm:pt modelId="{9DA00044-9C76-4274-99B0-C3E7DECAC7E0}">
      <dgm:prSet/>
      <dgm:spPr/>
      <dgm:t>
        <a:bodyPr/>
        <a:lstStyle/>
        <a:p>
          <a:pPr rtl="0"/>
          <a:r>
            <a:rPr lang="en-GB" smtClean="0"/>
            <a:t>“Translate”: “yes” or “no”</a:t>
          </a:r>
          <a:endParaRPr lang="de-DE"/>
        </a:p>
      </dgm:t>
    </dgm:pt>
    <dgm:pt modelId="{3FD1FAF7-A19E-4126-9735-B72CFBEE75DC}" type="parTrans" cxnId="{99E71ACA-9095-4F32-AAA7-412FFCEAEFAE}">
      <dgm:prSet/>
      <dgm:spPr/>
      <dgm:t>
        <a:bodyPr/>
        <a:lstStyle/>
        <a:p>
          <a:endParaRPr lang="de-DE"/>
        </a:p>
      </dgm:t>
    </dgm:pt>
    <dgm:pt modelId="{9D1195B7-C8E0-461E-AD6E-131419DCD0EB}" type="sibTrans" cxnId="{99E71ACA-9095-4F32-AAA7-412FFCEAEFAE}">
      <dgm:prSet/>
      <dgm:spPr/>
      <dgm:t>
        <a:bodyPr/>
        <a:lstStyle/>
        <a:p>
          <a:endParaRPr lang="de-DE"/>
        </a:p>
      </dgm:t>
    </dgm:pt>
    <dgm:pt modelId="{B6D6E671-CBE7-4000-BD2E-9B76410E2A2E}">
      <dgm:prSet/>
      <dgm:spPr/>
      <dgm:t>
        <a:bodyPr/>
        <a:lstStyle/>
        <a:p>
          <a:pPr rtl="0"/>
          <a:r>
            <a:rPr lang="en-GB" dirty="0" smtClean="0"/>
            <a:t>Specific defaults (if appl.)</a:t>
          </a:r>
          <a:endParaRPr lang="de-DE" dirty="0"/>
        </a:p>
      </dgm:t>
    </dgm:pt>
    <dgm:pt modelId="{EEE43832-9137-4407-A398-B3AD49D382C3}" type="parTrans" cxnId="{F7D40168-B48C-4CB9-B4D7-E1B96B8D2C3F}">
      <dgm:prSet/>
      <dgm:spPr/>
      <dgm:t>
        <a:bodyPr/>
        <a:lstStyle/>
        <a:p>
          <a:endParaRPr lang="de-DE"/>
        </a:p>
      </dgm:t>
    </dgm:pt>
    <dgm:pt modelId="{5AC5257E-27E4-4330-8A34-9A3D8F1BFF05}" type="sibTrans" cxnId="{F7D40168-B48C-4CB9-B4D7-E1B96B8D2C3F}">
      <dgm:prSet/>
      <dgm:spPr/>
      <dgm:t>
        <a:bodyPr/>
        <a:lstStyle/>
        <a:p>
          <a:endParaRPr lang="de-DE"/>
        </a:p>
      </dgm:t>
    </dgm:pt>
    <dgm:pt modelId="{8A23C955-D8DF-4463-8F51-FAFFD64BDFBD}">
      <dgm:prSet/>
      <dgm:spPr/>
      <dgm:t>
        <a:bodyPr/>
        <a:lstStyle/>
        <a:p>
          <a:pPr rtl="0"/>
          <a:r>
            <a:rPr lang="en-GB" smtClean="0"/>
            <a:t>Elements: translate “yes”, attributes: translate “no”</a:t>
          </a:r>
          <a:endParaRPr lang="de-DE"/>
        </a:p>
      </dgm:t>
    </dgm:pt>
    <dgm:pt modelId="{215D3C28-6894-4D44-8948-C624FD8F5080}" type="parTrans" cxnId="{CE344D92-483F-4513-BFAB-8CC1E6EA9D78}">
      <dgm:prSet/>
      <dgm:spPr/>
      <dgm:t>
        <a:bodyPr/>
        <a:lstStyle/>
        <a:p>
          <a:endParaRPr lang="de-DE"/>
        </a:p>
      </dgm:t>
    </dgm:pt>
    <dgm:pt modelId="{8A1B1EB9-CD4E-4987-A4F6-DF695E4A4281}" type="sibTrans" cxnId="{CE344D92-483F-4513-BFAB-8CC1E6EA9D78}">
      <dgm:prSet/>
      <dgm:spPr/>
      <dgm:t>
        <a:bodyPr/>
        <a:lstStyle/>
        <a:p>
          <a:endParaRPr lang="de-DE"/>
        </a:p>
      </dgm:t>
    </dgm:pt>
    <dgm:pt modelId="{AE58287B-CFCA-489E-ADD2-C091B6D50067}">
      <dgm:prSet/>
      <dgm:spPr/>
      <dgm:t>
        <a:bodyPr/>
        <a:lstStyle/>
        <a:p>
          <a:pPr rtl="0"/>
          <a:r>
            <a:rPr lang="en-GB" smtClean="0"/>
            <a:t>Specific HTML5 behaviour</a:t>
          </a:r>
          <a:endParaRPr lang="de-DE"/>
        </a:p>
      </dgm:t>
    </dgm:pt>
    <dgm:pt modelId="{BB3BEA45-8B91-4A63-B514-20EC00E6C746}" type="parTrans" cxnId="{61CCC270-6139-4AD5-A0A8-0CA78E74E3C8}">
      <dgm:prSet/>
      <dgm:spPr/>
      <dgm:t>
        <a:bodyPr/>
        <a:lstStyle/>
        <a:p>
          <a:endParaRPr lang="de-DE"/>
        </a:p>
      </dgm:t>
    </dgm:pt>
    <dgm:pt modelId="{F8BAE37F-8F9A-4BC1-ABC4-B1D70FDEFA9F}" type="sibTrans" cxnId="{61CCC270-6139-4AD5-A0A8-0CA78E74E3C8}">
      <dgm:prSet/>
      <dgm:spPr/>
      <dgm:t>
        <a:bodyPr/>
        <a:lstStyle/>
        <a:p>
          <a:endParaRPr lang="de-DE"/>
        </a:p>
      </dgm:t>
    </dgm:pt>
    <dgm:pt modelId="{56A7570D-9AFE-4B7C-B10A-500CC9ECD859}">
      <dgm:prSet/>
      <dgm:spPr/>
      <dgm:t>
        <a:bodyPr/>
        <a:lstStyle/>
        <a:p>
          <a:pPr rtl="0"/>
          <a:r>
            <a:rPr lang="en-GB" smtClean="0"/>
            <a:t>E.g. “alt” attribute default “yes”</a:t>
          </a:r>
          <a:endParaRPr lang="de-DE"/>
        </a:p>
      </dgm:t>
    </dgm:pt>
    <dgm:pt modelId="{456F8BBB-3126-4D38-B435-97DED949AB85}" type="parTrans" cxnId="{88B0851E-5575-4327-A117-7CD1B8C4A0C2}">
      <dgm:prSet/>
      <dgm:spPr/>
      <dgm:t>
        <a:bodyPr/>
        <a:lstStyle/>
        <a:p>
          <a:endParaRPr lang="de-DE"/>
        </a:p>
      </dgm:t>
    </dgm:pt>
    <dgm:pt modelId="{0B75BACD-B6F4-4D3F-9B3E-831A03F2A281}" type="sibTrans" cxnId="{88B0851E-5575-4327-A117-7CD1B8C4A0C2}">
      <dgm:prSet/>
      <dgm:spPr/>
      <dgm:t>
        <a:bodyPr/>
        <a:lstStyle/>
        <a:p>
          <a:endParaRPr lang="de-DE"/>
        </a:p>
      </dgm:t>
    </dgm:pt>
    <dgm:pt modelId="{590F66BB-59C8-400D-B6AE-8E0334074114}" type="pres">
      <dgm:prSet presAssocID="{9708F67B-88BE-47D3-9AA4-38C2EA768740}" presName="Name0" presStyleCnt="0">
        <dgm:presLayoutVars>
          <dgm:dir/>
          <dgm:animLvl val="lvl"/>
          <dgm:resizeHandles val="exact"/>
        </dgm:presLayoutVars>
      </dgm:prSet>
      <dgm:spPr/>
      <dgm:t>
        <a:bodyPr/>
        <a:lstStyle/>
        <a:p>
          <a:endParaRPr lang="de-DE"/>
        </a:p>
      </dgm:t>
    </dgm:pt>
    <dgm:pt modelId="{41EFBD97-A185-487C-8ADF-497183603B11}" type="pres">
      <dgm:prSet presAssocID="{7782DB19-61B0-4101-9D55-745669FCF3C3}" presName="linNode" presStyleCnt="0"/>
      <dgm:spPr/>
    </dgm:pt>
    <dgm:pt modelId="{D08D62A8-985E-4659-9CCA-9EC0FCE409DD}" type="pres">
      <dgm:prSet presAssocID="{7782DB19-61B0-4101-9D55-745669FCF3C3}" presName="parentText" presStyleLbl="node1" presStyleIdx="0" presStyleCnt="3">
        <dgm:presLayoutVars>
          <dgm:chMax val="1"/>
          <dgm:bulletEnabled val="1"/>
        </dgm:presLayoutVars>
      </dgm:prSet>
      <dgm:spPr/>
      <dgm:t>
        <a:bodyPr/>
        <a:lstStyle/>
        <a:p>
          <a:endParaRPr lang="de-DE"/>
        </a:p>
      </dgm:t>
    </dgm:pt>
    <dgm:pt modelId="{232BF06F-C23B-48B6-9E39-69C2F384816E}" type="pres">
      <dgm:prSet presAssocID="{7782DB19-61B0-4101-9D55-745669FCF3C3}" presName="descendantText" presStyleLbl="alignAccFollowNode1" presStyleIdx="0" presStyleCnt="3">
        <dgm:presLayoutVars>
          <dgm:bulletEnabled val="1"/>
        </dgm:presLayoutVars>
      </dgm:prSet>
      <dgm:spPr/>
      <dgm:t>
        <a:bodyPr/>
        <a:lstStyle/>
        <a:p>
          <a:endParaRPr lang="de-DE"/>
        </a:p>
      </dgm:t>
    </dgm:pt>
    <dgm:pt modelId="{2D5F2FD7-56F5-4C2A-B4D0-15AA960375D1}" type="pres">
      <dgm:prSet presAssocID="{D9AD362C-8AC8-44D0-A553-5440E2D670DA}" presName="sp" presStyleCnt="0"/>
      <dgm:spPr/>
    </dgm:pt>
    <dgm:pt modelId="{2B6E7B61-6AD3-4526-933F-7A76FB7A727E}" type="pres">
      <dgm:prSet presAssocID="{B6D6E671-CBE7-4000-BD2E-9B76410E2A2E}" presName="linNode" presStyleCnt="0"/>
      <dgm:spPr/>
    </dgm:pt>
    <dgm:pt modelId="{9DAA09DE-7486-4FC7-B129-6DF67B3CCE82}" type="pres">
      <dgm:prSet presAssocID="{B6D6E671-CBE7-4000-BD2E-9B76410E2A2E}" presName="parentText" presStyleLbl="node1" presStyleIdx="1" presStyleCnt="3">
        <dgm:presLayoutVars>
          <dgm:chMax val="1"/>
          <dgm:bulletEnabled val="1"/>
        </dgm:presLayoutVars>
      </dgm:prSet>
      <dgm:spPr/>
      <dgm:t>
        <a:bodyPr/>
        <a:lstStyle/>
        <a:p>
          <a:endParaRPr lang="de-DE"/>
        </a:p>
      </dgm:t>
    </dgm:pt>
    <dgm:pt modelId="{BF9912CF-616A-40EF-A98B-6AD52B698663}" type="pres">
      <dgm:prSet presAssocID="{B6D6E671-CBE7-4000-BD2E-9B76410E2A2E}" presName="descendantText" presStyleLbl="alignAccFollowNode1" presStyleIdx="1" presStyleCnt="3">
        <dgm:presLayoutVars>
          <dgm:bulletEnabled val="1"/>
        </dgm:presLayoutVars>
      </dgm:prSet>
      <dgm:spPr/>
      <dgm:t>
        <a:bodyPr/>
        <a:lstStyle/>
        <a:p>
          <a:endParaRPr lang="de-DE"/>
        </a:p>
      </dgm:t>
    </dgm:pt>
    <dgm:pt modelId="{2CBD7363-DA57-449D-8D75-211F46F56546}" type="pres">
      <dgm:prSet presAssocID="{5AC5257E-27E4-4330-8A34-9A3D8F1BFF05}" presName="sp" presStyleCnt="0"/>
      <dgm:spPr/>
    </dgm:pt>
    <dgm:pt modelId="{D07DD774-6B17-40BE-B665-7146FBEE9375}" type="pres">
      <dgm:prSet presAssocID="{AE58287B-CFCA-489E-ADD2-C091B6D50067}" presName="linNode" presStyleCnt="0"/>
      <dgm:spPr/>
    </dgm:pt>
    <dgm:pt modelId="{A87F0F9A-C6DD-4223-8DB6-E95855E9C88D}" type="pres">
      <dgm:prSet presAssocID="{AE58287B-CFCA-489E-ADD2-C091B6D50067}" presName="parentText" presStyleLbl="node1" presStyleIdx="2" presStyleCnt="3">
        <dgm:presLayoutVars>
          <dgm:chMax val="1"/>
          <dgm:bulletEnabled val="1"/>
        </dgm:presLayoutVars>
      </dgm:prSet>
      <dgm:spPr/>
      <dgm:t>
        <a:bodyPr/>
        <a:lstStyle/>
        <a:p>
          <a:endParaRPr lang="de-DE"/>
        </a:p>
      </dgm:t>
    </dgm:pt>
    <dgm:pt modelId="{AD05DB5C-2B09-432E-B727-D0AA4B94B679}" type="pres">
      <dgm:prSet presAssocID="{AE58287B-CFCA-489E-ADD2-C091B6D50067}" presName="descendantText" presStyleLbl="alignAccFollowNode1" presStyleIdx="2" presStyleCnt="3">
        <dgm:presLayoutVars>
          <dgm:bulletEnabled val="1"/>
        </dgm:presLayoutVars>
      </dgm:prSet>
      <dgm:spPr/>
      <dgm:t>
        <a:bodyPr/>
        <a:lstStyle/>
        <a:p>
          <a:endParaRPr lang="de-DE"/>
        </a:p>
      </dgm:t>
    </dgm:pt>
  </dgm:ptLst>
  <dgm:cxnLst>
    <dgm:cxn modelId="{F7D40168-B48C-4CB9-B4D7-E1B96B8D2C3F}" srcId="{9708F67B-88BE-47D3-9AA4-38C2EA768740}" destId="{B6D6E671-CBE7-4000-BD2E-9B76410E2A2E}" srcOrd="1" destOrd="0" parTransId="{EEE43832-9137-4407-A398-B3AD49D382C3}" sibTransId="{5AC5257E-27E4-4330-8A34-9A3D8F1BFF05}"/>
    <dgm:cxn modelId="{CE344D92-483F-4513-BFAB-8CC1E6EA9D78}" srcId="{B6D6E671-CBE7-4000-BD2E-9B76410E2A2E}" destId="{8A23C955-D8DF-4463-8F51-FAFFD64BDFBD}" srcOrd="0" destOrd="0" parTransId="{215D3C28-6894-4D44-8948-C624FD8F5080}" sibTransId="{8A1B1EB9-CD4E-4987-A4F6-DF695E4A4281}"/>
    <dgm:cxn modelId="{25D5AF99-E557-47D2-A511-580BFA36E8AF}" type="presOf" srcId="{56A7570D-9AFE-4B7C-B10A-500CC9ECD859}" destId="{AD05DB5C-2B09-432E-B727-D0AA4B94B679}" srcOrd="0" destOrd="0" presId="urn:microsoft.com/office/officeart/2005/8/layout/vList5"/>
    <dgm:cxn modelId="{99E71ACA-9095-4F32-AAA7-412FFCEAEFAE}" srcId="{7782DB19-61B0-4101-9D55-745669FCF3C3}" destId="{9DA00044-9C76-4274-99B0-C3E7DECAC7E0}" srcOrd="0" destOrd="0" parTransId="{3FD1FAF7-A19E-4126-9735-B72CFBEE75DC}" sibTransId="{9D1195B7-C8E0-461E-AD6E-131419DCD0EB}"/>
    <dgm:cxn modelId="{61CCC270-6139-4AD5-A0A8-0CA78E74E3C8}" srcId="{9708F67B-88BE-47D3-9AA4-38C2EA768740}" destId="{AE58287B-CFCA-489E-ADD2-C091B6D50067}" srcOrd="2" destOrd="0" parTransId="{BB3BEA45-8B91-4A63-B514-20EC00E6C746}" sibTransId="{F8BAE37F-8F9A-4BC1-ABC4-B1D70FDEFA9F}"/>
    <dgm:cxn modelId="{07347DD0-F043-4A4D-9EB6-25DCA7064DDB}" type="presOf" srcId="{9DA00044-9C76-4274-99B0-C3E7DECAC7E0}" destId="{232BF06F-C23B-48B6-9E39-69C2F384816E}" srcOrd="0" destOrd="0" presId="urn:microsoft.com/office/officeart/2005/8/layout/vList5"/>
    <dgm:cxn modelId="{88B0851E-5575-4327-A117-7CD1B8C4A0C2}" srcId="{AE58287B-CFCA-489E-ADD2-C091B6D50067}" destId="{56A7570D-9AFE-4B7C-B10A-500CC9ECD859}" srcOrd="0" destOrd="0" parTransId="{456F8BBB-3126-4D38-B435-97DED949AB85}" sibTransId="{0B75BACD-B6F4-4D3F-9B3E-831A03F2A281}"/>
    <dgm:cxn modelId="{B99CFC60-134D-426B-BEE8-62D6CA70A9E3}" type="presOf" srcId="{7782DB19-61B0-4101-9D55-745669FCF3C3}" destId="{D08D62A8-985E-4659-9CCA-9EC0FCE409DD}" srcOrd="0" destOrd="0" presId="urn:microsoft.com/office/officeart/2005/8/layout/vList5"/>
    <dgm:cxn modelId="{47935963-1EB1-4271-97B7-B24A83AE68B7}" type="presOf" srcId="{9708F67B-88BE-47D3-9AA4-38C2EA768740}" destId="{590F66BB-59C8-400D-B6AE-8E0334074114}" srcOrd="0" destOrd="0" presId="urn:microsoft.com/office/officeart/2005/8/layout/vList5"/>
    <dgm:cxn modelId="{61BE8767-C3E3-46EC-8396-FC349573ED51}" type="presOf" srcId="{B6D6E671-CBE7-4000-BD2E-9B76410E2A2E}" destId="{9DAA09DE-7486-4FC7-B129-6DF67B3CCE82}" srcOrd="0" destOrd="0" presId="urn:microsoft.com/office/officeart/2005/8/layout/vList5"/>
    <dgm:cxn modelId="{AE1AEBF3-7C37-4BB8-86BB-695B68F4A8D4}" type="presOf" srcId="{AE58287B-CFCA-489E-ADD2-C091B6D50067}" destId="{A87F0F9A-C6DD-4223-8DB6-E95855E9C88D}" srcOrd="0" destOrd="0" presId="urn:microsoft.com/office/officeart/2005/8/layout/vList5"/>
    <dgm:cxn modelId="{5A7C2E88-0751-49BC-AE60-06695DDF1B5A}" type="presOf" srcId="{8A23C955-D8DF-4463-8F51-FAFFD64BDFBD}" destId="{BF9912CF-616A-40EF-A98B-6AD52B698663}" srcOrd="0" destOrd="0" presId="urn:microsoft.com/office/officeart/2005/8/layout/vList5"/>
    <dgm:cxn modelId="{6DF0EDFA-E404-40B8-AF8F-77FD7C3711FC}" srcId="{9708F67B-88BE-47D3-9AA4-38C2EA768740}" destId="{7782DB19-61B0-4101-9D55-745669FCF3C3}" srcOrd="0" destOrd="0" parTransId="{52BD387C-2DFC-41C8-93FB-32DE10DA7AD5}" sibTransId="{D9AD362C-8AC8-44D0-A553-5440E2D670DA}"/>
    <dgm:cxn modelId="{1E3DE8FF-9E3B-41D0-8C7F-4FF1302FCE95}" type="presParOf" srcId="{590F66BB-59C8-400D-B6AE-8E0334074114}" destId="{41EFBD97-A185-487C-8ADF-497183603B11}" srcOrd="0" destOrd="0" presId="urn:microsoft.com/office/officeart/2005/8/layout/vList5"/>
    <dgm:cxn modelId="{4F138644-8A77-41FA-B3EE-629CF20E1E52}" type="presParOf" srcId="{41EFBD97-A185-487C-8ADF-497183603B11}" destId="{D08D62A8-985E-4659-9CCA-9EC0FCE409DD}" srcOrd="0" destOrd="0" presId="urn:microsoft.com/office/officeart/2005/8/layout/vList5"/>
    <dgm:cxn modelId="{82A35C64-75AA-4609-8C74-1A9C0557CB43}" type="presParOf" srcId="{41EFBD97-A185-487C-8ADF-497183603B11}" destId="{232BF06F-C23B-48B6-9E39-69C2F384816E}" srcOrd="1" destOrd="0" presId="urn:microsoft.com/office/officeart/2005/8/layout/vList5"/>
    <dgm:cxn modelId="{27C9BB29-776C-4157-8D12-031022323548}" type="presParOf" srcId="{590F66BB-59C8-400D-B6AE-8E0334074114}" destId="{2D5F2FD7-56F5-4C2A-B4D0-15AA960375D1}" srcOrd="1" destOrd="0" presId="urn:microsoft.com/office/officeart/2005/8/layout/vList5"/>
    <dgm:cxn modelId="{12E3ABDD-A65F-4865-A376-1F123CE1579A}" type="presParOf" srcId="{590F66BB-59C8-400D-B6AE-8E0334074114}" destId="{2B6E7B61-6AD3-4526-933F-7A76FB7A727E}" srcOrd="2" destOrd="0" presId="urn:microsoft.com/office/officeart/2005/8/layout/vList5"/>
    <dgm:cxn modelId="{17CE20D8-A48C-4910-8AC1-487C95BF06E6}" type="presParOf" srcId="{2B6E7B61-6AD3-4526-933F-7A76FB7A727E}" destId="{9DAA09DE-7486-4FC7-B129-6DF67B3CCE82}" srcOrd="0" destOrd="0" presId="urn:microsoft.com/office/officeart/2005/8/layout/vList5"/>
    <dgm:cxn modelId="{EED24F63-3BF3-4699-AA8E-1A9D6F4C380B}" type="presParOf" srcId="{2B6E7B61-6AD3-4526-933F-7A76FB7A727E}" destId="{BF9912CF-616A-40EF-A98B-6AD52B698663}" srcOrd="1" destOrd="0" presId="urn:microsoft.com/office/officeart/2005/8/layout/vList5"/>
    <dgm:cxn modelId="{1B926203-901A-4942-99EF-45D936968C59}" type="presParOf" srcId="{590F66BB-59C8-400D-B6AE-8E0334074114}" destId="{2CBD7363-DA57-449D-8D75-211F46F56546}" srcOrd="3" destOrd="0" presId="urn:microsoft.com/office/officeart/2005/8/layout/vList5"/>
    <dgm:cxn modelId="{FF52EE60-771D-4FEE-809F-535FE7C25E48}" type="presParOf" srcId="{590F66BB-59C8-400D-B6AE-8E0334074114}" destId="{D07DD774-6B17-40BE-B665-7146FBEE9375}" srcOrd="4" destOrd="0" presId="urn:microsoft.com/office/officeart/2005/8/layout/vList5"/>
    <dgm:cxn modelId="{1C0E5F85-4390-43CC-82EE-B443A2007571}" type="presParOf" srcId="{D07DD774-6B17-40BE-B665-7146FBEE9375}" destId="{A87F0F9A-C6DD-4223-8DB6-E95855E9C88D}" srcOrd="0" destOrd="0" presId="urn:microsoft.com/office/officeart/2005/8/layout/vList5"/>
    <dgm:cxn modelId="{070070FF-62D9-42A3-BE53-BA301E4FDA01}" type="presParOf" srcId="{D07DD774-6B17-40BE-B665-7146FBEE9375}" destId="{AD05DB5C-2B09-432E-B727-D0AA4B94B679}"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D02E24D-5F80-44FE-9C48-371DBFCDA3D9}"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de-DE"/>
        </a:p>
      </dgm:t>
    </dgm:pt>
    <dgm:pt modelId="{B95DE810-6F56-44AD-B99B-BD9EF9DD5244}">
      <dgm:prSet/>
      <dgm:spPr/>
      <dgm:t>
        <a:bodyPr/>
        <a:lstStyle/>
        <a:p>
          <a:pPr rtl="0"/>
          <a:r>
            <a:rPr lang="en-GB" dirty="0" smtClean="0"/>
            <a:t>Independent</a:t>
          </a:r>
          <a:br>
            <a:rPr lang="en-GB" dirty="0" smtClean="0"/>
          </a:br>
          <a:r>
            <a:rPr lang="en-GB" dirty="0" smtClean="0"/>
            <a:t>/orthogonal</a:t>
          </a:r>
          <a:endParaRPr lang="de-DE" dirty="0"/>
        </a:p>
      </dgm:t>
    </dgm:pt>
    <dgm:pt modelId="{C8BE369C-80DC-4C83-A511-03804089E6B8}" type="parTrans" cxnId="{64E6FC05-F9DA-439A-8609-6D2B2428DBD0}">
      <dgm:prSet/>
      <dgm:spPr/>
      <dgm:t>
        <a:bodyPr/>
        <a:lstStyle/>
        <a:p>
          <a:endParaRPr lang="de-DE"/>
        </a:p>
      </dgm:t>
    </dgm:pt>
    <dgm:pt modelId="{D353B46B-B2C5-4D73-A49A-971EF0BDC4E2}" type="sibTrans" cxnId="{64E6FC05-F9DA-439A-8609-6D2B2428DBD0}">
      <dgm:prSet/>
      <dgm:spPr/>
      <dgm:t>
        <a:bodyPr/>
        <a:lstStyle/>
        <a:p>
          <a:endParaRPr lang="de-DE"/>
        </a:p>
      </dgm:t>
    </dgm:pt>
    <dgm:pt modelId="{3D766C0E-8EFC-4875-9EC2-A10F6B9282DD}">
      <dgm:prSet/>
      <dgm:spPr/>
      <dgm:t>
        <a:bodyPr/>
        <a:lstStyle/>
        <a:p>
          <a:pPr rtl="0"/>
          <a:r>
            <a:rPr lang="en-GB" dirty="0" smtClean="0"/>
            <a:t>Dublin Core, xml</a:t>
          </a:r>
          <a:endParaRPr lang="de-DE" dirty="0"/>
        </a:p>
      </dgm:t>
    </dgm:pt>
    <dgm:pt modelId="{09534988-567E-422F-93EE-5026E0C365BC}" type="parTrans" cxnId="{BFF6E051-FC31-405E-96B8-E784E3530763}">
      <dgm:prSet/>
      <dgm:spPr/>
      <dgm:t>
        <a:bodyPr/>
        <a:lstStyle/>
        <a:p>
          <a:endParaRPr lang="de-DE"/>
        </a:p>
      </dgm:t>
    </dgm:pt>
    <dgm:pt modelId="{DF41A857-A303-4FC1-A196-A86ABCA2C751}" type="sibTrans" cxnId="{BFF6E051-FC31-405E-96B8-E784E3530763}">
      <dgm:prSet/>
      <dgm:spPr/>
      <dgm:t>
        <a:bodyPr/>
        <a:lstStyle/>
        <a:p>
          <a:endParaRPr lang="de-DE"/>
        </a:p>
      </dgm:t>
    </dgm:pt>
    <dgm:pt modelId="{B65F8F73-5F0D-4354-8652-E659C779A47C}">
      <dgm:prSet/>
      <dgm:spPr/>
      <dgm:t>
        <a:bodyPr/>
        <a:lstStyle/>
        <a:p>
          <a:pPr rtl="0"/>
          <a:r>
            <a:rPr lang="en-GB" dirty="0" smtClean="0"/>
            <a:t>Strict conformance clauses</a:t>
          </a:r>
          <a:endParaRPr lang="de-DE" dirty="0"/>
        </a:p>
      </dgm:t>
    </dgm:pt>
    <dgm:pt modelId="{26B036B1-687F-49BA-9D3E-9A024E4EA329}" type="parTrans" cxnId="{AAB6F4F8-93AF-483A-A1AB-EE483B79ED24}">
      <dgm:prSet/>
      <dgm:spPr/>
      <dgm:t>
        <a:bodyPr/>
        <a:lstStyle/>
        <a:p>
          <a:endParaRPr lang="de-DE"/>
        </a:p>
      </dgm:t>
    </dgm:pt>
    <dgm:pt modelId="{8B57A6CD-2A19-402A-8348-D30B044CB353}" type="sibTrans" cxnId="{AAB6F4F8-93AF-483A-A1AB-EE483B79ED24}">
      <dgm:prSet/>
      <dgm:spPr/>
      <dgm:t>
        <a:bodyPr/>
        <a:lstStyle/>
        <a:p>
          <a:endParaRPr lang="de-DE"/>
        </a:p>
      </dgm:t>
    </dgm:pt>
    <dgm:pt modelId="{143C9D59-6D35-40CE-9B7A-8021467923BE}">
      <dgm:prSet/>
      <dgm:spPr/>
      <dgm:t>
        <a:bodyPr/>
        <a:lstStyle/>
        <a:p>
          <a:pPr rtl="0"/>
          <a:r>
            <a:rPr lang="en-GB" dirty="0" smtClean="0"/>
            <a:t>Supported ITS 2.0 data categories</a:t>
          </a:r>
          <a:endParaRPr lang="de-DE" dirty="0"/>
        </a:p>
      </dgm:t>
    </dgm:pt>
    <dgm:pt modelId="{8551DEDB-9DCE-4953-9075-1317BAD56758}" type="parTrans" cxnId="{279B90D1-67BE-4EFE-AA38-882CA16FB0C0}">
      <dgm:prSet/>
      <dgm:spPr/>
      <dgm:t>
        <a:bodyPr/>
        <a:lstStyle/>
        <a:p>
          <a:endParaRPr lang="de-DE"/>
        </a:p>
      </dgm:t>
    </dgm:pt>
    <dgm:pt modelId="{083DBD15-A2BB-4A46-B3F1-AA01709E08C5}" type="sibTrans" cxnId="{279B90D1-67BE-4EFE-AA38-882CA16FB0C0}">
      <dgm:prSet/>
      <dgm:spPr/>
      <dgm:t>
        <a:bodyPr/>
        <a:lstStyle/>
        <a:p>
          <a:endParaRPr lang="de-DE"/>
        </a:p>
      </dgm:t>
    </dgm:pt>
    <dgm:pt modelId="{3E47EE71-60BA-4998-8605-D68D42DB27CC}">
      <dgm:prSet/>
      <dgm:spPr/>
      <dgm:t>
        <a:bodyPr/>
        <a:lstStyle/>
        <a:p>
          <a:pPr rtl="0"/>
          <a:r>
            <a:rPr lang="en-GB" dirty="0" smtClean="0"/>
            <a:t>Supported selection mechanism (local / global) and type of content (HTML / XML)</a:t>
          </a:r>
          <a:endParaRPr lang="de-DE" dirty="0"/>
        </a:p>
      </dgm:t>
    </dgm:pt>
    <dgm:pt modelId="{E01967ED-C823-499B-A899-AD9E9FE96E78}" type="parTrans" cxnId="{AA1B401A-2C37-4548-8F30-9A148354CD91}">
      <dgm:prSet/>
      <dgm:spPr/>
      <dgm:t>
        <a:bodyPr/>
        <a:lstStyle/>
        <a:p>
          <a:endParaRPr lang="de-DE"/>
        </a:p>
      </dgm:t>
    </dgm:pt>
    <dgm:pt modelId="{9C29DE94-BD54-4519-900D-76A62E0DAF35}" type="sibTrans" cxnId="{AA1B401A-2C37-4548-8F30-9A148354CD91}">
      <dgm:prSet/>
      <dgm:spPr/>
      <dgm:t>
        <a:bodyPr/>
        <a:lstStyle/>
        <a:p>
          <a:endParaRPr lang="de-DE"/>
        </a:p>
      </dgm:t>
    </dgm:pt>
    <dgm:pt modelId="{4D9C3E27-12C2-45E9-9921-F6DC95CF6657}">
      <dgm:prSet/>
      <dgm:spPr/>
      <dgm:t>
        <a:bodyPr/>
        <a:lstStyle/>
        <a:p>
          <a:pPr rtl="0"/>
          <a:r>
            <a:rPr lang="de-DE" dirty="0" smtClean="0"/>
            <a:t>Powerful (e.g. easy </a:t>
          </a:r>
          <a:r>
            <a:rPr lang="de-DE" dirty="0" err="1" smtClean="0"/>
            <a:t>combination</a:t>
          </a:r>
          <a:r>
            <a:rPr lang="de-DE" dirty="0" smtClean="0"/>
            <a:t>)</a:t>
          </a:r>
          <a:endParaRPr lang="de-DE" dirty="0"/>
        </a:p>
      </dgm:t>
    </dgm:pt>
    <dgm:pt modelId="{0A71DBB1-7790-464A-90F6-6DED925C25E5}" type="parTrans" cxnId="{9C8EC13F-19C7-4A5C-A775-4DAC0938A1A7}">
      <dgm:prSet/>
      <dgm:spPr/>
      <dgm:t>
        <a:bodyPr/>
        <a:lstStyle/>
        <a:p>
          <a:endParaRPr lang="de-DE"/>
        </a:p>
      </dgm:t>
    </dgm:pt>
    <dgm:pt modelId="{A025E7ED-B15A-4E62-87E4-8E04DDED3A49}" type="sibTrans" cxnId="{9C8EC13F-19C7-4A5C-A775-4DAC0938A1A7}">
      <dgm:prSet/>
      <dgm:spPr/>
      <dgm:t>
        <a:bodyPr/>
        <a:lstStyle/>
        <a:p>
          <a:endParaRPr lang="de-DE"/>
        </a:p>
      </dgm:t>
    </dgm:pt>
    <dgm:pt modelId="{9F386FAF-6B45-E54A-AD7D-7023D1072FC1}">
      <dgm:prSet/>
      <dgm:spPr/>
      <dgm:t>
        <a:bodyPr/>
        <a:lstStyle/>
        <a:p>
          <a:pPr rtl="0"/>
          <a:r>
            <a:rPr lang="de-DE" dirty="0" smtClean="0"/>
            <a:t>Test </a:t>
          </a:r>
          <a:r>
            <a:rPr lang="de-DE" dirty="0" err="1" smtClean="0"/>
            <a:t>suite</a:t>
          </a:r>
          <a:r>
            <a:rPr lang="de-DE" dirty="0" smtClean="0"/>
            <a:t> </a:t>
          </a:r>
          <a:r>
            <a:rPr lang="de-DE" dirty="0" err="1" smtClean="0"/>
            <a:t>to</a:t>
          </a:r>
          <a:r>
            <a:rPr lang="de-DE" dirty="0" smtClean="0"/>
            <a:t> </a:t>
          </a:r>
          <a:r>
            <a:rPr lang="de-DE" dirty="0" err="1" smtClean="0"/>
            <a:t>guide</a:t>
          </a:r>
          <a:r>
            <a:rPr lang="de-DE" dirty="0" smtClean="0"/>
            <a:t> </a:t>
          </a:r>
          <a:r>
            <a:rPr lang="de-DE" dirty="0" err="1" smtClean="0"/>
            <a:t>implementers</a:t>
          </a:r>
          <a:r>
            <a:rPr lang="de-DE" dirty="0" smtClean="0"/>
            <a:t> </a:t>
          </a:r>
          <a:r>
            <a:rPr lang="de-DE" dirty="0" err="1" smtClean="0"/>
            <a:t>and</a:t>
          </a:r>
          <a:r>
            <a:rPr lang="de-DE" dirty="0" smtClean="0"/>
            <a:t> </a:t>
          </a:r>
          <a:r>
            <a:rPr lang="de-DE" dirty="0" err="1" smtClean="0"/>
            <a:t>users</a:t>
          </a:r>
          <a:r>
            <a:rPr lang="de-DE" dirty="0" smtClean="0"/>
            <a:t> </a:t>
          </a:r>
          <a:r>
            <a:rPr lang="en-US" dirty="0" smtClean="0">
              <a:hlinkClick xmlns:r="http://schemas.openxmlformats.org/officeDocument/2006/relationships" r:id="rId1"/>
            </a:rPr>
            <a:t>https://github.com/w3c/its-2.0-testsuite</a:t>
          </a:r>
          <a:endParaRPr lang="de-DE" dirty="0"/>
        </a:p>
      </dgm:t>
    </dgm:pt>
    <dgm:pt modelId="{E5A861D4-BB90-DE48-B9BE-E70A2E24C5AC}" type="parTrans" cxnId="{002AB7D2-A50B-A646-98A1-700BA0C9E477}">
      <dgm:prSet/>
      <dgm:spPr/>
      <dgm:t>
        <a:bodyPr/>
        <a:lstStyle/>
        <a:p>
          <a:endParaRPr lang="de-DE"/>
        </a:p>
      </dgm:t>
    </dgm:pt>
    <dgm:pt modelId="{3FB60C14-8A71-2A44-B6EC-0E4219C2B046}" type="sibTrans" cxnId="{002AB7D2-A50B-A646-98A1-700BA0C9E477}">
      <dgm:prSet/>
      <dgm:spPr/>
      <dgm:t>
        <a:bodyPr/>
        <a:lstStyle/>
        <a:p>
          <a:endParaRPr lang="de-DE"/>
        </a:p>
      </dgm:t>
    </dgm:pt>
    <dgm:pt modelId="{8F277D6D-03C6-4061-8CC3-C11C06C24489}">
      <dgm:prSet/>
      <dgm:spPr/>
      <dgm:t>
        <a:bodyPr/>
        <a:lstStyle/>
        <a:p>
          <a:pPr rtl="0"/>
          <a:r>
            <a:rPr lang="de-DE" dirty="0" err="1" smtClean="0"/>
            <a:t>Example</a:t>
          </a:r>
          <a:r>
            <a:rPr lang="de-DE" dirty="0" smtClean="0"/>
            <a:t>: </a:t>
          </a:r>
          <a:r>
            <a:rPr lang="en-US" dirty="0" err="1" smtClean="0"/>
            <a:t>locQualityIssueComment</a:t>
          </a:r>
          <a:r>
            <a:rPr lang="en-US" dirty="0" smtClean="0"/>
            <a:t> in addition to </a:t>
          </a:r>
          <a:r>
            <a:rPr lang="en-US" dirty="0" err="1" smtClean="0"/>
            <a:t>storageSize</a:t>
          </a:r>
          <a:endParaRPr lang="de-DE" dirty="0"/>
        </a:p>
      </dgm:t>
    </dgm:pt>
    <dgm:pt modelId="{A59A094C-EB08-4A67-B9DA-823F751E0B01}" type="parTrans" cxnId="{19F26866-8478-43AD-9537-F34BAED23AB9}">
      <dgm:prSet/>
      <dgm:spPr/>
      <dgm:t>
        <a:bodyPr/>
        <a:lstStyle/>
        <a:p>
          <a:endParaRPr lang="en-US"/>
        </a:p>
      </dgm:t>
    </dgm:pt>
    <dgm:pt modelId="{CD99C931-BF06-42DA-9B85-CD4FA6923979}" type="sibTrans" cxnId="{19F26866-8478-43AD-9537-F34BAED23AB9}">
      <dgm:prSet/>
      <dgm:spPr/>
      <dgm:t>
        <a:bodyPr/>
        <a:lstStyle/>
        <a:p>
          <a:endParaRPr lang="en-US"/>
        </a:p>
      </dgm:t>
    </dgm:pt>
    <dgm:pt modelId="{C01FC93C-753B-458A-A767-43C1A2976A9D}" type="pres">
      <dgm:prSet presAssocID="{8D02E24D-5F80-44FE-9C48-371DBFCDA3D9}" presName="Name0" presStyleCnt="0">
        <dgm:presLayoutVars>
          <dgm:dir/>
          <dgm:animLvl val="lvl"/>
          <dgm:resizeHandles val="exact"/>
        </dgm:presLayoutVars>
      </dgm:prSet>
      <dgm:spPr/>
      <dgm:t>
        <a:bodyPr/>
        <a:lstStyle/>
        <a:p>
          <a:endParaRPr lang="de-DE"/>
        </a:p>
      </dgm:t>
    </dgm:pt>
    <dgm:pt modelId="{1651972A-0AC1-457C-834B-319AE0AD5CCA}" type="pres">
      <dgm:prSet presAssocID="{B95DE810-6F56-44AD-B99B-BD9EF9DD5244}" presName="linNode" presStyleCnt="0"/>
      <dgm:spPr/>
      <dgm:t>
        <a:bodyPr/>
        <a:lstStyle/>
        <a:p>
          <a:endParaRPr lang="en-US"/>
        </a:p>
      </dgm:t>
    </dgm:pt>
    <dgm:pt modelId="{F67BF609-C797-4014-B1B7-C4AC71579F82}" type="pres">
      <dgm:prSet presAssocID="{B95DE810-6F56-44AD-B99B-BD9EF9DD5244}" presName="parentText" presStyleLbl="node1" presStyleIdx="0" presStyleCnt="2">
        <dgm:presLayoutVars>
          <dgm:chMax val="1"/>
          <dgm:bulletEnabled val="1"/>
        </dgm:presLayoutVars>
      </dgm:prSet>
      <dgm:spPr/>
      <dgm:t>
        <a:bodyPr/>
        <a:lstStyle/>
        <a:p>
          <a:endParaRPr lang="de-DE"/>
        </a:p>
      </dgm:t>
    </dgm:pt>
    <dgm:pt modelId="{31AD9B66-76CE-4306-B59D-86F3F7713184}" type="pres">
      <dgm:prSet presAssocID="{B95DE810-6F56-44AD-B99B-BD9EF9DD5244}" presName="descendantText" presStyleLbl="alignAccFollowNode1" presStyleIdx="0" presStyleCnt="2">
        <dgm:presLayoutVars>
          <dgm:bulletEnabled val="1"/>
        </dgm:presLayoutVars>
      </dgm:prSet>
      <dgm:spPr/>
      <dgm:t>
        <a:bodyPr/>
        <a:lstStyle/>
        <a:p>
          <a:endParaRPr lang="de-DE"/>
        </a:p>
      </dgm:t>
    </dgm:pt>
    <dgm:pt modelId="{8AA881E7-75D9-43E3-A377-D1E497F17332}" type="pres">
      <dgm:prSet presAssocID="{D353B46B-B2C5-4D73-A49A-971EF0BDC4E2}" presName="sp" presStyleCnt="0"/>
      <dgm:spPr/>
      <dgm:t>
        <a:bodyPr/>
        <a:lstStyle/>
        <a:p>
          <a:endParaRPr lang="en-US"/>
        </a:p>
      </dgm:t>
    </dgm:pt>
    <dgm:pt modelId="{F0568C43-54B8-470B-A6B4-E292A7DA11EE}" type="pres">
      <dgm:prSet presAssocID="{B65F8F73-5F0D-4354-8652-E659C779A47C}" presName="linNode" presStyleCnt="0"/>
      <dgm:spPr/>
      <dgm:t>
        <a:bodyPr/>
        <a:lstStyle/>
        <a:p>
          <a:endParaRPr lang="en-US"/>
        </a:p>
      </dgm:t>
    </dgm:pt>
    <dgm:pt modelId="{20ED9D61-5C86-4EF5-A7A5-EFF9BDFF21C0}" type="pres">
      <dgm:prSet presAssocID="{B65F8F73-5F0D-4354-8652-E659C779A47C}" presName="parentText" presStyleLbl="node1" presStyleIdx="1" presStyleCnt="2">
        <dgm:presLayoutVars>
          <dgm:chMax val="1"/>
          <dgm:bulletEnabled val="1"/>
        </dgm:presLayoutVars>
      </dgm:prSet>
      <dgm:spPr/>
      <dgm:t>
        <a:bodyPr/>
        <a:lstStyle/>
        <a:p>
          <a:endParaRPr lang="de-DE"/>
        </a:p>
      </dgm:t>
    </dgm:pt>
    <dgm:pt modelId="{D76FFA84-9695-4FCF-A9D7-61D9CF5CBFA5}" type="pres">
      <dgm:prSet presAssocID="{B65F8F73-5F0D-4354-8652-E659C779A47C}" presName="descendantText" presStyleLbl="alignAccFollowNode1" presStyleIdx="1" presStyleCnt="2">
        <dgm:presLayoutVars>
          <dgm:bulletEnabled val="1"/>
        </dgm:presLayoutVars>
      </dgm:prSet>
      <dgm:spPr/>
      <dgm:t>
        <a:bodyPr/>
        <a:lstStyle/>
        <a:p>
          <a:endParaRPr lang="de-DE"/>
        </a:p>
      </dgm:t>
    </dgm:pt>
  </dgm:ptLst>
  <dgm:cxnLst>
    <dgm:cxn modelId="{728D2857-0A16-4290-B891-E53F0597256D}" type="presOf" srcId="{3E47EE71-60BA-4998-8605-D68D42DB27CC}" destId="{D76FFA84-9695-4FCF-A9D7-61D9CF5CBFA5}" srcOrd="0" destOrd="1" presId="urn:microsoft.com/office/officeart/2005/8/layout/vList5"/>
    <dgm:cxn modelId="{64E6FC05-F9DA-439A-8609-6D2B2428DBD0}" srcId="{8D02E24D-5F80-44FE-9C48-371DBFCDA3D9}" destId="{B95DE810-6F56-44AD-B99B-BD9EF9DD5244}" srcOrd="0" destOrd="0" parTransId="{C8BE369C-80DC-4C83-A511-03804089E6B8}" sibTransId="{D353B46B-B2C5-4D73-A49A-971EF0BDC4E2}"/>
    <dgm:cxn modelId="{687ADA91-BD6C-4D49-9E63-FAB69BE01035}" type="presOf" srcId="{8D02E24D-5F80-44FE-9C48-371DBFCDA3D9}" destId="{C01FC93C-753B-458A-A767-43C1A2976A9D}" srcOrd="0" destOrd="0" presId="urn:microsoft.com/office/officeart/2005/8/layout/vList5"/>
    <dgm:cxn modelId="{BEB28E1B-A77B-484B-BA2C-AAE408AC14C7}" type="presOf" srcId="{B65F8F73-5F0D-4354-8652-E659C779A47C}" destId="{20ED9D61-5C86-4EF5-A7A5-EFF9BDFF21C0}" srcOrd="0" destOrd="0" presId="urn:microsoft.com/office/officeart/2005/8/layout/vList5"/>
    <dgm:cxn modelId="{002AB7D2-A50B-A646-98A1-700BA0C9E477}" srcId="{B65F8F73-5F0D-4354-8652-E659C779A47C}" destId="{9F386FAF-6B45-E54A-AD7D-7023D1072FC1}" srcOrd="2" destOrd="0" parTransId="{E5A861D4-BB90-DE48-B9BE-E70A2E24C5AC}" sibTransId="{3FB60C14-8A71-2A44-B6EC-0E4219C2B046}"/>
    <dgm:cxn modelId="{279B90D1-67BE-4EFE-AA38-882CA16FB0C0}" srcId="{B65F8F73-5F0D-4354-8652-E659C779A47C}" destId="{143C9D59-6D35-40CE-9B7A-8021467923BE}" srcOrd="0" destOrd="0" parTransId="{8551DEDB-9DCE-4953-9075-1317BAD56758}" sibTransId="{083DBD15-A2BB-4A46-B3F1-AA01709E08C5}"/>
    <dgm:cxn modelId="{19F26866-8478-43AD-9537-F34BAED23AB9}" srcId="{B95DE810-6F56-44AD-B99B-BD9EF9DD5244}" destId="{8F277D6D-03C6-4061-8CC3-C11C06C24489}" srcOrd="2" destOrd="0" parTransId="{A59A094C-EB08-4A67-B9DA-823F751E0B01}" sibTransId="{CD99C931-BF06-42DA-9B85-CD4FA6923979}"/>
    <dgm:cxn modelId="{3A1FF349-0988-4857-B23E-6D111356FEFA}" type="presOf" srcId="{8F277D6D-03C6-4061-8CC3-C11C06C24489}" destId="{31AD9B66-76CE-4306-B59D-86F3F7713184}" srcOrd="0" destOrd="2" presId="urn:microsoft.com/office/officeart/2005/8/layout/vList5"/>
    <dgm:cxn modelId="{3E2956B5-F997-43EF-A8BD-F7D602F61459}" type="presOf" srcId="{4D9C3E27-12C2-45E9-9921-F6DC95CF6657}" destId="{31AD9B66-76CE-4306-B59D-86F3F7713184}" srcOrd="0" destOrd="0" presId="urn:microsoft.com/office/officeart/2005/8/layout/vList5"/>
    <dgm:cxn modelId="{AA1B401A-2C37-4548-8F30-9A148354CD91}" srcId="{B65F8F73-5F0D-4354-8652-E659C779A47C}" destId="{3E47EE71-60BA-4998-8605-D68D42DB27CC}" srcOrd="1" destOrd="0" parTransId="{E01967ED-C823-499B-A899-AD9E9FE96E78}" sibTransId="{9C29DE94-BD54-4519-900D-76A62E0DAF35}"/>
    <dgm:cxn modelId="{9C8EC13F-19C7-4A5C-A775-4DAC0938A1A7}" srcId="{B95DE810-6F56-44AD-B99B-BD9EF9DD5244}" destId="{4D9C3E27-12C2-45E9-9921-F6DC95CF6657}" srcOrd="0" destOrd="0" parTransId="{0A71DBB1-7790-464A-90F6-6DED925C25E5}" sibTransId="{A025E7ED-B15A-4E62-87E4-8E04DDED3A49}"/>
    <dgm:cxn modelId="{AAB6F4F8-93AF-483A-A1AB-EE483B79ED24}" srcId="{8D02E24D-5F80-44FE-9C48-371DBFCDA3D9}" destId="{B65F8F73-5F0D-4354-8652-E659C779A47C}" srcOrd="1" destOrd="0" parTransId="{26B036B1-687F-49BA-9D3E-9A024E4EA329}" sibTransId="{8B57A6CD-2A19-402A-8348-D30B044CB353}"/>
    <dgm:cxn modelId="{1BB5BB1B-DDF3-4644-A1CB-003058A6D867}" type="presOf" srcId="{9F386FAF-6B45-E54A-AD7D-7023D1072FC1}" destId="{D76FFA84-9695-4FCF-A9D7-61D9CF5CBFA5}" srcOrd="0" destOrd="2" presId="urn:microsoft.com/office/officeart/2005/8/layout/vList5"/>
    <dgm:cxn modelId="{FD440FB6-5C95-40C1-BB5A-C36E4C652BC2}" type="presOf" srcId="{3D766C0E-8EFC-4875-9EC2-A10F6B9282DD}" destId="{31AD9B66-76CE-4306-B59D-86F3F7713184}" srcOrd="0" destOrd="1" presId="urn:microsoft.com/office/officeart/2005/8/layout/vList5"/>
    <dgm:cxn modelId="{579DE98B-8A34-466F-AF25-178103F467C5}" type="presOf" srcId="{B95DE810-6F56-44AD-B99B-BD9EF9DD5244}" destId="{F67BF609-C797-4014-B1B7-C4AC71579F82}" srcOrd="0" destOrd="0" presId="urn:microsoft.com/office/officeart/2005/8/layout/vList5"/>
    <dgm:cxn modelId="{BFF6E051-FC31-405E-96B8-E784E3530763}" srcId="{B95DE810-6F56-44AD-B99B-BD9EF9DD5244}" destId="{3D766C0E-8EFC-4875-9EC2-A10F6B9282DD}" srcOrd="1" destOrd="0" parTransId="{09534988-567E-422F-93EE-5026E0C365BC}" sibTransId="{DF41A857-A303-4FC1-A196-A86ABCA2C751}"/>
    <dgm:cxn modelId="{B619CD00-A768-4857-B5C3-86FC828200B7}" type="presOf" srcId="{143C9D59-6D35-40CE-9B7A-8021467923BE}" destId="{D76FFA84-9695-4FCF-A9D7-61D9CF5CBFA5}" srcOrd="0" destOrd="0" presId="urn:microsoft.com/office/officeart/2005/8/layout/vList5"/>
    <dgm:cxn modelId="{49CD3CE5-D466-4B5E-8D24-4235B0B13CDE}" type="presParOf" srcId="{C01FC93C-753B-458A-A767-43C1A2976A9D}" destId="{1651972A-0AC1-457C-834B-319AE0AD5CCA}" srcOrd="0" destOrd="0" presId="urn:microsoft.com/office/officeart/2005/8/layout/vList5"/>
    <dgm:cxn modelId="{4277088C-A263-4040-944B-7146CF1760E1}" type="presParOf" srcId="{1651972A-0AC1-457C-834B-319AE0AD5CCA}" destId="{F67BF609-C797-4014-B1B7-C4AC71579F82}" srcOrd="0" destOrd="0" presId="urn:microsoft.com/office/officeart/2005/8/layout/vList5"/>
    <dgm:cxn modelId="{10E38B53-F555-4393-86CD-9DBA3B96EABC}" type="presParOf" srcId="{1651972A-0AC1-457C-834B-319AE0AD5CCA}" destId="{31AD9B66-76CE-4306-B59D-86F3F7713184}" srcOrd="1" destOrd="0" presId="urn:microsoft.com/office/officeart/2005/8/layout/vList5"/>
    <dgm:cxn modelId="{6C37472D-EBD1-4DC1-A1A9-4A50DD800843}" type="presParOf" srcId="{C01FC93C-753B-458A-A767-43C1A2976A9D}" destId="{8AA881E7-75D9-43E3-A377-D1E497F17332}" srcOrd="1" destOrd="0" presId="urn:microsoft.com/office/officeart/2005/8/layout/vList5"/>
    <dgm:cxn modelId="{A3434C98-ABE4-42F0-A493-3D78A40F3109}" type="presParOf" srcId="{C01FC93C-753B-458A-A767-43C1A2976A9D}" destId="{F0568C43-54B8-470B-A6B4-E292A7DA11EE}" srcOrd="2" destOrd="0" presId="urn:microsoft.com/office/officeart/2005/8/layout/vList5"/>
    <dgm:cxn modelId="{A78B8C07-5B3F-4C71-AF49-50226DBE5884}" type="presParOf" srcId="{F0568C43-54B8-470B-A6B4-E292A7DA11EE}" destId="{20ED9D61-5C86-4EF5-A7A5-EFF9BDFF21C0}" srcOrd="0" destOrd="0" presId="urn:microsoft.com/office/officeart/2005/8/layout/vList5"/>
    <dgm:cxn modelId="{970A60B0-3039-4589-A44F-196814227FA8}" type="presParOf" srcId="{F0568C43-54B8-470B-A6B4-E292A7DA11EE}" destId="{D76FFA84-9695-4FCF-A9D7-61D9CF5CBFA5}"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ACDC298D-3464-430A-A12F-33219BEB88BC}"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de-DE"/>
        </a:p>
      </dgm:t>
    </dgm:pt>
    <dgm:pt modelId="{8E16AD95-56EE-4EB3-BC9A-13F91E5757DF}">
      <dgm:prSet/>
      <dgm:spPr/>
      <dgm:t>
        <a:bodyPr/>
        <a:lstStyle/>
        <a:p>
          <a:pPr rtl="0"/>
          <a:r>
            <a:rPr lang="en-GB" dirty="0" smtClean="0"/>
            <a:t>ITS 1.0 = simplified view of multilingual content production</a:t>
          </a:r>
          <a:endParaRPr lang="de-DE" dirty="0"/>
        </a:p>
      </dgm:t>
    </dgm:pt>
    <dgm:pt modelId="{66CE1739-EEC7-472B-BCE3-EA3CD876BF0F}" type="parTrans" cxnId="{A20ABAC0-1E8D-4584-A641-033AD6987DC2}">
      <dgm:prSet/>
      <dgm:spPr/>
      <dgm:t>
        <a:bodyPr/>
        <a:lstStyle/>
        <a:p>
          <a:endParaRPr lang="de-DE"/>
        </a:p>
      </dgm:t>
    </dgm:pt>
    <dgm:pt modelId="{23E36E25-5536-44C6-B3AF-B35BBB34E3BE}" type="sibTrans" cxnId="{A20ABAC0-1E8D-4584-A641-033AD6987DC2}">
      <dgm:prSet/>
      <dgm:spPr/>
      <dgm:t>
        <a:bodyPr/>
        <a:lstStyle/>
        <a:p>
          <a:endParaRPr lang="de-DE"/>
        </a:p>
      </dgm:t>
    </dgm:pt>
    <dgm:pt modelId="{6FEBB5F9-A1A3-43C4-86FB-6A3EEC91758F}">
      <dgm:prSet/>
      <dgm:spPr/>
      <dgm:t>
        <a:bodyPr/>
        <a:lstStyle/>
        <a:p>
          <a:pPr rtl="0"/>
          <a:r>
            <a:rPr lang="en-GB" dirty="0" smtClean="0"/>
            <a:t>Too limited for comprehensive automated content processing/usage scenarios (see </a:t>
          </a:r>
          <a:r>
            <a:rPr lang="en-GB" dirty="0" smtClean="0">
              <a:hlinkClick xmlns:r="http://schemas.openxmlformats.org/officeDocument/2006/relationships" r:id="rId1"/>
            </a:rPr>
            <a:t>http://www.w3.org/TR/mlw-metadata-us-impl/</a:t>
          </a:r>
          <a:r>
            <a:rPr lang="en-GB" dirty="0" smtClean="0"/>
            <a:t> for various ITS 2.0 usage scenario descriptions)</a:t>
          </a:r>
          <a:endParaRPr lang="de-DE" dirty="0"/>
        </a:p>
      </dgm:t>
    </dgm:pt>
    <dgm:pt modelId="{5A936C40-E2E5-4D16-AE33-FD8A00B63AAC}" type="parTrans" cxnId="{9BBCBCE1-2399-48C7-A359-B4450D81BC74}">
      <dgm:prSet/>
      <dgm:spPr/>
      <dgm:t>
        <a:bodyPr/>
        <a:lstStyle/>
        <a:p>
          <a:endParaRPr lang="de-DE"/>
        </a:p>
      </dgm:t>
    </dgm:pt>
    <dgm:pt modelId="{16B59D6F-A6EB-4A54-A176-BDACAFD975F6}" type="sibTrans" cxnId="{9BBCBCE1-2399-48C7-A359-B4450D81BC74}">
      <dgm:prSet/>
      <dgm:spPr/>
      <dgm:t>
        <a:bodyPr/>
        <a:lstStyle/>
        <a:p>
          <a:endParaRPr lang="de-DE"/>
        </a:p>
      </dgm:t>
    </dgm:pt>
    <dgm:pt modelId="{3D512605-8080-424A-9A53-A9FD3E1318EC}">
      <dgm:prSet/>
      <dgm:spPr/>
      <dgm:t>
        <a:bodyPr/>
        <a:lstStyle/>
        <a:p>
          <a:pPr rtl="0"/>
          <a:r>
            <a:rPr lang="de-DE" dirty="0" err="1" smtClean="0"/>
            <a:t>Example</a:t>
          </a:r>
          <a:r>
            <a:rPr lang="de-DE" dirty="0" smtClean="0"/>
            <a:t> </a:t>
          </a:r>
          <a:r>
            <a:rPr lang="de-DE" dirty="0" err="1" smtClean="0"/>
            <a:t>limitation</a:t>
          </a:r>
          <a:r>
            <a:rPr lang="de-DE" dirty="0" smtClean="0"/>
            <a:t>: </a:t>
          </a:r>
          <a:r>
            <a:rPr lang="de-DE" dirty="0" err="1" smtClean="0"/>
            <a:t>too</a:t>
          </a:r>
          <a:r>
            <a:rPr lang="de-DE" dirty="0" smtClean="0"/>
            <a:t> </a:t>
          </a:r>
          <a:r>
            <a:rPr lang="de-DE" dirty="0" err="1" smtClean="0"/>
            <a:t>few</a:t>
          </a:r>
          <a:r>
            <a:rPr lang="de-DE" dirty="0" smtClean="0"/>
            <a:t> </a:t>
          </a:r>
          <a:r>
            <a:rPr lang="de-DE" dirty="0" err="1" smtClean="0"/>
            <a:t>data</a:t>
          </a:r>
          <a:r>
            <a:rPr lang="de-DE" dirty="0" smtClean="0"/>
            <a:t> </a:t>
          </a:r>
          <a:r>
            <a:rPr lang="de-DE" dirty="0" err="1" smtClean="0"/>
            <a:t>categories</a:t>
          </a:r>
          <a:endParaRPr lang="de-DE" dirty="0"/>
        </a:p>
      </dgm:t>
    </dgm:pt>
    <dgm:pt modelId="{3447FC7E-1B96-4EB0-B0A2-4AF6FD1F29B7}" type="parTrans" cxnId="{AB5348A4-6199-4B4C-9BFB-9498DAD3A74A}">
      <dgm:prSet/>
      <dgm:spPr/>
      <dgm:t>
        <a:bodyPr/>
        <a:lstStyle/>
        <a:p>
          <a:endParaRPr lang="de-DE"/>
        </a:p>
      </dgm:t>
    </dgm:pt>
    <dgm:pt modelId="{17794AC9-C6EC-4E84-ACBB-3CAD944ED17B}" type="sibTrans" cxnId="{AB5348A4-6199-4B4C-9BFB-9498DAD3A74A}">
      <dgm:prSet/>
      <dgm:spPr/>
      <dgm:t>
        <a:bodyPr/>
        <a:lstStyle/>
        <a:p>
          <a:endParaRPr lang="de-DE"/>
        </a:p>
      </dgm:t>
    </dgm:pt>
    <dgm:pt modelId="{3E5A3872-CD8B-4964-9173-0DABC334B1A6}" type="pres">
      <dgm:prSet presAssocID="{ACDC298D-3464-430A-A12F-33219BEB88BC}" presName="linear" presStyleCnt="0">
        <dgm:presLayoutVars>
          <dgm:animLvl val="lvl"/>
          <dgm:resizeHandles val="exact"/>
        </dgm:presLayoutVars>
      </dgm:prSet>
      <dgm:spPr/>
      <dgm:t>
        <a:bodyPr/>
        <a:lstStyle/>
        <a:p>
          <a:endParaRPr lang="de-DE"/>
        </a:p>
      </dgm:t>
    </dgm:pt>
    <dgm:pt modelId="{21DCC550-CF52-4E07-8383-CA8C59E42AC6}" type="pres">
      <dgm:prSet presAssocID="{8E16AD95-56EE-4EB3-BC9A-13F91E5757DF}" presName="parentText" presStyleLbl="node1" presStyleIdx="0" presStyleCnt="3">
        <dgm:presLayoutVars>
          <dgm:chMax val="0"/>
          <dgm:bulletEnabled val="1"/>
        </dgm:presLayoutVars>
      </dgm:prSet>
      <dgm:spPr/>
      <dgm:t>
        <a:bodyPr/>
        <a:lstStyle/>
        <a:p>
          <a:endParaRPr lang="de-DE"/>
        </a:p>
      </dgm:t>
    </dgm:pt>
    <dgm:pt modelId="{E061F0D6-FEEE-4AC3-89B7-3EF04FBE4AED}" type="pres">
      <dgm:prSet presAssocID="{23E36E25-5536-44C6-B3AF-B35BBB34E3BE}" presName="spacer" presStyleCnt="0"/>
      <dgm:spPr/>
    </dgm:pt>
    <dgm:pt modelId="{3CF646A2-3483-4D7A-B2F0-CA1B3C2D6A11}" type="pres">
      <dgm:prSet presAssocID="{6FEBB5F9-A1A3-43C4-86FB-6A3EEC91758F}" presName="parentText" presStyleLbl="node1" presStyleIdx="1" presStyleCnt="3">
        <dgm:presLayoutVars>
          <dgm:chMax val="0"/>
          <dgm:bulletEnabled val="1"/>
        </dgm:presLayoutVars>
      </dgm:prSet>
      <dgm:spPr/>
      <dgm:t>
        <a:bodyPr/>
        <a:lstStyle/>
        <a:p>
          <a:endParaRPr lang="de-DE"/>
        </a:p>
      </dgm:t>
    </dgm:pt>
    <dgm:pt modelId="{7C6F22F0-250F-443E-88F0-14577FE63E1D}" type="pres">
      <dgm:prSet presAssocID="{16B59D6F-A6EB-4A54-A176-BDACAFD975F6}" presName="spacer" presStyleCnt="0"/>
      <dgm:spPr/>
    </dgm:pt>
    <dgm:pt modelId="{FA00EC30-E4E0-4385-AE5D-8BBC8DCB35B6}" type="pres">
      <dgm:prSet presAssocID="{3D512605-8080-424A-9A53-A9FD3E1318EC}" presName="parentText" presStyleLbl="node1" presStyleIdx="2" presStyleCnt="3">
        <dgm:presLayoutVars>
          <dgm:chMax val="0"/>
          <dgm:bulletEnabled val="1"/>
        </dgm:presLayoutVars>
      </dgm:prSet>
      <dgm:spPr/>
      <dgm:t>
        <a:bodyPr/>
        <a:lstStyle/>
        <a:p>
          <a:endParaRPr lang="de-DE"/>
        </a:p>
      </dgm:t>
    </dgm:pt>
  </dgm:ptLst>
  <dgm:cxnLst>
    <dgm:cxn modelId="{8B0B2E6C-C32C-47AF-B9CD-860CC0C752CE}" type="presOf" srcId="{8E16AD95-56EE-4EB3-BC9A-13F91E5757DF}" destId="{21DCC550-CF52-4E07-8383-CA8C59E42AC6}" srcOrd="0" destOrd="0" presId="urn:microsoft.com/office/officeart/2005/8/layout/vList2"/>
    <dgm:cxn modelId="{9BBCBCE1-2399-48C7-A359-B4450D81BC74}" srcId="{ACDC298D-3464-430A-A12F-33219BEB88BC}" destId="{6FEBB5F9-A1A3-43C4-86FB-6A3EEC91758F}" srcOrd="1" destOrd="0" parTransId="{5A936C40-E2E5-4D16-AE33-FD8A00B63AAC}" sibTransId="{16B59D6F-A6EB-4A54-A176-BDACAFD975F6}"/>
    <dgm:cxn modelId="{DA6D0AFE-7BB3-4CD2-9498-8B37B308A842}" type="presOf" srcId="{6FEBB5F9-A1A3-43C4-86FB-6A3EEC91758F}" destId="{3CF646A2-3483-4D7A-B2F0-CA1B3C2D6A11}" srcOrd="0" destOrd="0" presId="urn:microsoft.com/office/officeart/2005/8/layout/vList2"/>
    <dgm:cxn modelId="{602F23E1-3C56-4B60-820B-1706F9F9FA16}" type="presOf" srcId="{ACDC298D-3464-430A-A12F-33219BEB88BC}" destId="{3E5A3872-CD8B-4964-9173-0DABC334B1A6}" srcOrd="0" destOrd="0" presId="urn:microsoft.com/office/officeart/2005/8/layout/vList2"/>
    <dgm:cxn modelId="{AB5348A4-6199-4B4C-9BFB-9498DAD3A74A}" srcId="{ACDC298D-3464-430A-A12F-33219BEB88BC}" destId="{3D512605-8080-424A-9A53-A9FD3E1318EC}" srcOrd="2" destOrd="0" parTransId="{3447FC7E-1B96-4EB0-B0A2-4AF6FD1F29B7}" sibTransId="{17794AC9-C6EC-4E84-ACBB-3CAD944ED17B}"/>
    <dgm:cxn modelId="{7E89674D-9B50-42E9-9020-99D98F7A1019}" type="presOf" srcId="{3D512605-8080-424A-9A53-A9FD3E1318EC}" destId="{FA00EC30-E4E0-4385-AE5D-8BBC8DCB35B6}" srcOrd="0" destOrd="0" presId="urn:microsoft.com/office/officeart/2005/8/layout/vList2"/>
    <dgm:cxn modelId="{A20ABAC0-1E8D-4584-A641-033AD6987DC2}" srcId="{ACDC298D-3464-430A-A12F-33219BEB88BC}" destId="{8E16AD95-56EE-4EB3-BC9A-13F91E5757DF}" srcOrd="0" destOrd="0" parTransId="{66CE1739-EEC7-472B-BCE3-EA3CD876BF0F}" sibTransId="{23E36E25-5536-44C6-B3AF-B35BBB34E3BE}"/>
    <dgm:cxn modelId="{1FE8D40B-9085-491C-9E03-4EE6012DFB2D}" type="presParOf" srcId="{3E5A3872-CD8B-4964-9173-0DABC334B1A6}" destId="{21DCC550-CF52-4E07-8383-CA8C59E42AC6}" srcOrd="0" destOrd="0" presId="urn:microsoft.com/office/officeart/2005/8/layout/vList2"/>
    <dgm:cxn modelId="{8B110C22-DF81-4B5C-A828-CBA44A49C901}" type="presParOf" srcId="{3E5A3872-CD8B-4964-9173-0DABC334B1A6}" destId="{E061F0D6-FEEE-4AC3-89B7-3EF04FBE4AED}" srcOrd="1" destOrd="0" presId="urn:microsoft.com/office/officeart/2005/8/layout/vList2"/>
    <dgm:cxn modelId="{3824B4B5-03FD-4404-A7D4-5AA8E02AF7BB}" type="presParOf" srcId="{3E5A3872-CD8B-4964-9173-0DABC334B1A6}" destId="{3CF646A2-3483-4D7A-B2F0-CA1B3C2D6A11}" srcOrd="2" destOrd="0" presId="urn:microsoft.com/office/officeart/2005/8/layout/vList2"/>
    <dgm:cxn modelId="{968482ED-BBB5-42A6-9867-9986067F7F92}" type="presParOf" srcId="{3E5A3872-CD8B-4964-9173-0DABC334B1A6}" destId="{7C6F22F0-250F-443E-88F0-14577FE63E1D}" srcOrd="3" destOrd="0" presId="urn:microsoft.com/office/officeart/2005/8/layout/vList2"/>
    <dgm:cxn modelId="{604981F2-E0B7-4D98-95F2-FA0F8C291238}" type="presParOf" srcId="{3E5A3872-CD8B-4964-9173-0DABC334B1A6}" destId="{FA00EC30-E4E0-4385-AE5D-8BBC8DCB35B6}"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9A2C8EC6-BA77-424E-9C30-660A1F998950}"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de-DE"/>
        </a:p>
      </dgm:t>
    </dgm:pt>
    <dgm:pt modelId="{8ED9A328-0BAC-452E-BAD8-E25CEB8CACB6}">
      <dgm:prSet/>
      <dgm:spPr/>
      <dgm:t>
        <a:bodyPr/>
        <a:lstStyle/>
        <a:p>
          <a:pPr rtl="0"/>
          <a:r>
            <a:rPr lang="en-GB" dirty="0" smtClean="0"/>
            <a:t>Coverage for additional types of content: HTML5</a:t>
          </a:r>
          <a:endParaRPr lang="de-DE" dirty="0"/>
        </a:p>
      </dgm:t>
    </dgm:pt>
    <dgm:pt modelId="{634BFD01-98B9-4B52-9BEB-8A59E90EF32D}" type="parTrans" cxnId="{2C668228-C9C7-45E8-AFC2-89291192F2EC}">
      <dgm:prSet/>
      <dgm:spPr/>
      <dgm:t>
        <a:bodyPr/>
        <a:lstStyle/>
        <a:p>
          <a:endParaRPr lang="de-DE"/>
        </a:p>
      </dgm:t>
    </dgm:pt>
    <dgm:pt modelId="{145549E5-736C-40EB-B227-C8AED6D492B4}" type="sibTrans" cxnId="{2C668228-C9C7-45E8-AFC2-89291192F2EC}">
      <dgm:prSet/>
      <dgm:spPr/>
      <dgm:t>
        <a:bodyPr/>
        <a:lstStyle/>
        <a:p>
          <a:endParaRPr lang="de-DE"/>
        </a:p>
      </dgm:t>
    </dgm:pt>
    <dgm:pt modelId="{F4AD2DE6-1725-4353-89BE-1C9E61EFC108}">
      <dgm:prSet/>
      <dgm:spPr/>
      <dgm:t>
        <a:bodyPr/>
        <a:lstStyle/>
        <a:p>
          <a:pPr rtl="0"/>
          <a:r>
            <a:rPr lang="en-GB" dirty="0" smtClean="0">
              <a:solidFill>
                <a:schemeClr val="bg1"/>
              </a:solidFill>
            </a:rPr>
            <a:t>Easy bridge to main Web formats</a:t>
          </a:r>
          <a:endParaRPr lang="de-DE" dirty="0">
            <a:solidFill>
              <a:schemeClr val="bg1"/>
            </a:solidFill>
          </a:endParaRPr>
        </a:p>
      </dgm:t>
    </dgm:pt>
    <dgm:pt modelId="{5C5A5546-2357-44A8-8D0C-4CD5F4AB8809}" type="parTrans" cxnId="{9BB691A7-8AB5-40CD-9640-F18EFE73C8DA}">
      <dgm:prSet/>
      <dgm:spPr/>
      <dgm:t>
        <a:bodyPr/>
        <a:lstStyle/>
        <a:p>
          <a:endParaRPr lang="de-DE"/>
        </a:p>
      </dgm:t>
    </dgm:pt>
    <dgm:pt modelId="{54D9FAEE-8006-4811-963D-CB5853191444}" type="sibTrans" cxnId="{9BB691A7-8AB5-40CD-9640-F18EFE73C8DA}">
      <dgm:prSet/>
      <dgm:spPr/>
      <dgm:t>
        <a:bodyPr/>
        <a:lstStyle/>
        <a:p>
          <a:endParaRPr lang="de-DE"/>
        </a:p>
      </dgm:t>
    </dgm:pt>
    <dgm:pt modelId="{8DDB7F89-A32B-4CCF-9AAE-839838F851AF}">
      <dgm:prSet/>
      <dgm:spPr/>
      <dgm:t>
        <a:bodyPr/>
        <a:lstStyle/>
        <a:p>
          <a:pPr rtl="0"/>
          <a:r>
            <a:rPr lang="en-GB" dirty="0" smtClean="0">
              <a:solidFill>
                <a:schemeClr val="bg1"/>
              </a:solidFill>
            </a:rPr>
            <a:t>Accommodate relevant HTML5 </a:t>
          </a:r>
          <a:r>
            <a:rPr lang="en-GB" dirty="0" err="1" smtClean="0">
              <a:solidFill>
                <a:schemeClr val="bg1"/>
              </a:solidFill>
            </a:rPr>
            <a:t>markup</a:t>
          </a:r>
          <a:r>
            <a:rPr lang="en-GB" dirty="0" smtClean="0">
              <a:solidFill>
                <a:schemeClr val="bg1"/>
              </a:solidFill>
            </a:rPr>
            <a:t> (e.g. HTML5 “translate” attribute behaviour)</a:t>
          </a:r>
          <a:endParaRPr lang="de-DE" dirty="0">
            <a:solidFill>
              <a:schemeClr val="bg1"/>
            </a:solidFill>
          </a:endParaRPr>
        </a:p>
      </dgm:t>
    </dgm:pt>
    <dgm:pt modelId="{A2975EDA-854B-4910-A96A-9A7AF81AE454}" type="parTrans" cxnId="{4373C3AD-9683-4731-81CD-47E4195EF636}">
      <dgm:prSet/>
      <dgm:spPr/>
      <dgm:t>
        <a:bodyPr/>
        <a:lstStyle/>
        <a:p>
          <a:endParaRPr lang="de-DE"/>
        </a:p>
      </dgm:t>
    </dgm:pt>
    <dgm:pt modelId="{88E77F7E-1305-4519-955F-2A92F61C71CA}" type="sibTrans" cxnId="{4373C3AD-9683-4731-81CD-47E4195EF636}">
      <dgm:prSet/>
      <dgm:spPr/>
      <dgm:t>
        <a:bodyPr/>
        <a:lstStyle/>
        <a:p>
          <a:endParaRPr lang="de-DE"/>
        </a:p>
      </dgm:t>
    </dgm:pt>
    <dgm:pt modelId="{5DD59C5F-75B2-4F20-8362-80951CDBB5E8}">
      <dgm:prSet/>
      <dgm:spPr/>
      <dgm:t>
        <a:bodyPr/>
        <a:lstStyle/>
        <a:p>
          <a:pPr rtl="0"/>
          <a:r>
            <a:rPr lang="en-GB" dirty="0" smtClean="0"/>
            <a:t>Easy mapping/conversion to other formats</a:t>
          </a:r>
          <a:endParaRPr lang="de-DE" dirty="0"/>
        </a:p>
      </dgm:t>
    </dgm:pt>
    <dgm:pt modelId="{930D8CA8-B504-4F66-B47A-F9BC33CD2F1F}" type="parTrans" cxnId="{357E5925-A4F4-4F0F-A8B4-D196ACFFF1FF}">
      <dgm:prSet/>
      <dgm:spPr/>
      <dgm:t>
        <a:bodyPr/>
        <a:lstStyle/>
        <a:p>
          <a:endParaRPr lang="de-DE"/>
        </a:p>
      </dgm:t>
    </dgm:pt>
    <dgm:pt modelId="{B79E7F25-D9C2-44B7-B597-4C319F50508A}" type="sibTrans" cxnId="{357E5925-A4F4-4F0F-A8B4-D196ACFFF1FF}">
      <dgm:prSet/>
      <dgm:spPr/>
      <dgm:t>
        <a:bodyPr/>
        <a:lstStyle/>
        <a:p>
          <a:endParaRPr lang="de-DE"/>
        </a:p>
      </dgm:t>
    </dgm:pt>
    <dgm:pt modelId="{7AA42BE2-0FD8-47B8-9F1D-F1506DCCF8BE}">
      <dgm:prSet/>
      <dgm:spPr/>
      <dgm:t>
        <a:bodyPr/>
        <a:lstStyle/>
        <a:p>
          <a:pPr rtl="0"/>
          <a:r>
            <a:rPr lang="en-GB" dirty="0" smtClean="0">
              <a:solidFill>
                <a:schemeClr val="bg1"/>
              </a:solidFill>
            </a:rPr>
            <a:t>XML Localization Interchange File Format (XLIFF) = bridge to localization workflows; status: informal mapping, under discussion, for XLIFF 1.2 mostly stable.</a:t>
          </a:r>
          <a:endParaRPr lang="de-DE" dirty="0">
            <a:solidFill>
              <a:schemeClr val="bg1"/>
            </a:solidFill>
          </a:endParaRPr>
        </a:p>
      </dgm:t>
    </dgm:pt>
    <dgm:pt modelId="{DA50EED2-5C27-4ED9-A8B5-F1071AE6E828}" type="parTrans" cxnId="{B63F1172-83B6-4B12-BBAC-9B5EF408BA65}">
      <dgm:prSet/>
      <dgm:spPr/>
      <dgm:t>
        <a:bodyPr/>
        <a:lstStyle/>
        <a:p>
          <a:endParaRPr lang="de-DE"/>
        </a:p>
      </dgm:t>
    </dgm:pt>
    <dgm:pt modelId="{DF1CF857-F282-4C65-89C3-0ED156C0E63A}" type="sibTrans" cxnId="{B63F1172-83B6-4B12-BBAC-9B5EF408BA65}">
      <dgm:prSet/>
      <dgm:spPr/>
      <dgm:t>
        <a:bodyPr/>
        <a:lstStyle/>
        <a:p>
          <a:endParaRPr lang="de-DE"/>
        </a:p>
      </dgm:t>
    </dgm:pt>
    <dgm:pt modelId="{B39793C0-1D87-4722-AF95-A05B92D1C24F}">
      <dgm:prSet/>
      <dgm:spPr/>
      <dgm:t>
        <a:bodyPr/>
        <a:lstStyle/>
        <a:p>
          <a:pPr rtl="0"/>
          <a:r>
            <a:rPr lang="en-GB" dirty="0" smtClean="0">
              <a:solidFill>
                <a:schemeClr val="bg1"/>
              </a:solidFill>
            </a:rPr>
            <a:t>Natural Language Processing Interchange Format (NIF) = bridge to the Semantic Web and Natural Language Processing</a:t>
          </a:r>
          <a:r>
            <a:rPr lang="en-GB" dirty="0" smtClean="0"/>
            <a:t>; status: informal mapping</a:t>
          </a:r>
          <a:endParaRPr lang="de-DE" dirty="0"/>
        </a:p>
      </dgm:t>
    </dgm:pt>
    <dgm:pt modelId="{24B8BFCE-85AD-45EB-9AB1-2D18679AD784}" type="parTrans" cxnId="{609EFA61-E04F-49CE-BDC2-64972E165A80}">
      <dgm:prSet/>
      <dgm:spPr/>
      <dgm:t>
        <a:bodyPr/>
        <a:lstStyle/>
        <a:p>
          <a:endParaRPr lang="en-US"/>
        </a:p>
      </dgm:t>
    </dgm:pt>
    <dgm:pt modelId="{9D0FB48D-F16E-4163-A924-3F11D2D8B06D}" type="sibTrans" cxnId="{609EFA61-E04F-49CE-BDC2-64972E165A80}">
      <dgm:prSet/>
      <dgm:spPr/>
      <dgm:t>
        <a:bodyPr/>
        <a:lstStyle/>
        <a:p>
          <a:endParaRPr lang="en-US"/>
        </a:p>
      </dgm:t>
    </dgm:pt>
    <dgm:pt modelId="{F8519B52-98F4-4698-91C0-E9715695398C}">
      <dgm:prSet/>
      <dgm:spPr/>
      <dgm:t>
        <a:bodyPr/>
        <a:lstStyle/>
        <a:p>
          <a:pPr rtl="0"/>
          <a:r>
            <a:rPr lang="de-DE" dirty="0" err="1" smtClean="0"/>
            <a:t>Introduced</a:t>
          </a:r>
          <a:r>
            <a:rPr lang="de-DE" dirty="0" smtClean="0"/>
            <a:t> </a:t>
          </a:r>
          <a:r>
            <a:rPr lang="de-DE" dirty="0" err="1" smtClean="0"/>
            <a:t>traceability</a:t>
          </a:r>
          <a:endParaRPr lang="de-DE" dirty="0"/>
        </a:p>
      </dgm:t>
    </dgm:pt>
    <dgm:pt modelId="{A9B6B62C-D397-4BFB-AC79-CEF587C168DB}" type="parTrans" cxnId="{867D7D97-EDD8-4D13-A0D5-26D9BDA89CD8}">
      <dgm:prSet/>
      <dgm:spPr/>
      <dgm:t>
        <a:bodyPr/>
        <a:lstStyle/>
        <a:p>
          <a:endParaRPr lang="en-US"/>
        </a:p>
      </dgm:t>
    </dgm:pt>
    <dgm:pt modelId="{FD6E5056-15E8-47D7-BD6F-A5AC55914500}" type="sibTrans" cxnId="{867D7D97-EDD8-4D13-A0D5-26D9BDA89CD8}">
      <dgm:prSet/>
      <dgm:spPr/>
      <dgm:t>
        <a:bodyPr/>
        <a:lstStyle/>
        <a:p>
          <a:endParaRPr lang="en-US"/>
        </a:p>
      </dgm:t>
    </dgm:pt>
    <dgm:pt modelId="{6D3C0EE0-E2FF-458A-B68D-F0FF5DBE0908}">
      <dgm:prSet/>
      <dgm:spPr/>
      <dgm:t>
        <a:bodyPr/>
        <a:lstStyle/>
        <a:p>
          <a:pPr rtl="0"/>
          <a:r>
            <a:rPr lang="de-DE" dirty="0" err="1" smtClean="0">
              <a:solidFill>
                <a:schemeClr val="bg1"/>
              </a:solidFill>
            </a:rPr>
            <a:t>Which</a:t>
          </a:r>
          <a:r>
            <a:rPr lang="de-DE" dirty="0" smtClean="0">
              <a:solidFill>
                <a:schemeClr val="bg1"/>
              </a:solidFill>
            </a:rPr>
            <a:t> </a:t>
          </a:r>
          <a:r>
            <a:rPr lang="de-DE" dirty="0" err="1" smtClean="0">
              <a:solidFill>
                <a:schemeClr val="bg1"/>
              </a:solidFill>
            </a:rPr>
            <a:t>tool</a:t>
          </a:r>
          <a:r>
            <a:rPr lang="de-DE" dirty="0" smtClean="0">
              <a:solidFill>
                <a:schemeClr val="bg1"/>
              </a:solidFill>
            </a:rPr>
            <a:t> </a:t>
          </a:r>
          <a:r>
            <a:rPr lang="de-DE" dirty="0" err="1" smtClean="0">
              <a:solidFill>
                <a:schemeClr val="bg1"/>
              </a:solidFill>
            </a:rPr>
            <a:t>produced</a:t>
          </a:r>
          <a:r>
            <a:rPr lang="de-DE" dirty="0" smtClean="0">
              <a:solidFill>
                <a:schemeClr val="bg1"/>
              </a:solidFill>
            </a:rPr>
            <a:t> </a:t>
          </a:r>
          <a:r>
            <a:rPr lang="de-DE" dirty="0" err="1" smtClean="0">
              <a:solidFill>
                <a:schemeClr val="bg1"/>
              </a:solidFill>
            </a:rPr>
            <a:t>what</a:t>
          </a:r>
          <a:r>
            <a:rPr lang="de-DE" dirty="0" smtClean="0">
              <a:solidFill>
                <a:schemeClr val="bg1"/>
              </a:solidFill>
            </a:rPr>
            <a:t>?</a:t>
          </a:r>
          <a:endParaRPr lang="de-DE" dirty="0">
            <a:solidFill>
              <a:schemeClr val="bg1"/>
            </a:solidFill>
          </a:endParaRPr>
        </a:p>
      </dgm:t>
    </dgm:pt>
    <dgm:pt modelId="{A8F31D4C-BA1B-4CFE-94F8-F241FF2F63AA}" type="parTrans" cxnId="{F6738EEE-F46B-4D75-84B5-4CAC48A5C588}">
      <dgm:prSet/>
      <dgm:spPr/>
      <dgm:t>
        <a:bodyPr/>
        <a:lstStyle/>
        <a:p>
          <a:endParaRPr lang="en-US"/>
        </a:p>
      </dgm:t>
    </dgm:pt>
    <dgm:pt modelId="{2C7CF83B-CB23-445B-8501-0E76299A1064}" type="sibTrans" cxnId="{F6738EEE-F46B-4D75-84B5-4CAC48A5C588}">
      <dgm:prSet/>
      <dgm:spPr/>
      <dgm:t>
        <a:bodyPr/>
        <a:lstStyle/>
        <a:p>
          <a:endParaRPr lang="en-US"/>
        </a:p>
      </dgm:t>
    </dgm:pt>
    <dgm:pt modelId="{DAF3BC90-6BCF-4AFD-92F9-BC9CB038DA17}">
      <dgm:prSet/>
      <dgm:spPr/>
      <dgm:t>
        <a:bodyPr/>
        <a:lstStyle/>
        <a:p>
          <a:pPr rtl="0"/>
          <a:r>
            <a:rPr lang="de-DE" dirty="0" smtClean="0"/>
            <a:t>ITS RDF </a:t>
          </a:r>
          <a:r>
            <a:rPr lang="de-DE" dirty="0" err="1" smtClean="0"/>
            <a:t>Ontology</a:t>
          </a:r>
          <a:endParaRPr lang="de-DE" dirty="0"/>
        </a:p>
      </dgm:t>
    </dgm:pt>
    <dgm:pt modelId="{1F5DDFCF-8967-4B2C-BF85-7E8286059732}" type="parTrans" cxnId="{BABC79F8-FB20-411F-BFD7-40471E7BB7FD}">
      <dgm:prSet/>
      <dgm:spPr/>
      <dgm:t>
        <a:bodyPr/>
        <a:lstStyle/>
        <a:p>
          <a:endParaRPr lang="en-US"/>
        </a:p>
      </dgm:t>
    </dgm:pt>
    <dgm:pt modelId="{4BCE4783-2403-4F06-8FB8-B4B4CD73BE94}" type="sibTrans" cxnId="{BABC79F8-FB20-411F-BFD7-40471E7BB7FD}">
      <dgm:prSet/>
      <dgm:spPr/>
      <dgm:t>
        <a:bodyPr/>
        <a:lstStyle/>
        <a:p>
          <a:endParaRPr lang="en-US"/>
        </a:p>
      </dgm:t>
    </dgm:pt>
    <dgm:pt modelId="{E630FB71-DE77-4F3B-8231-84326BDFC40B}">
      <dgm:prSet/>
      <dgm:spPr/>
      <dgm:t>
        <a:bodyPr/>
        <a:lstStyle/>
        <a:p>
          <a:pPr rtl="0"/>
          <a:r>
            <a:rPr lang="de-DE" dirty="0" err="1" smtClean="0">
              <a:solidFill>
                <a:schemeClr val="bg1"/>
              </a:solidFill>
            </a:rPr>
            <a:t>To</a:t>
          </a:r>
          <a:r>
            <a:rPr lang="de-DE" dirty="0" smtClean="0">
              <a:solidFill>
                <a:schemeClr val="bg1"/>
              </a:solidFill>
            </a:rPr>
            <a:t> </a:t>
          </a:r>
          <a:r>
            <a:rPr lang="de-DE" dirty="0" err="1" smtClean="0">
              <a:solidFill>
                <a:schemeClr val="bg1"/>
              </a:solidFill>
            </a:rPr>
            <a:t>make</a:t>
          </a:r>
          <a:r>
            <a:rPr lang="de-DE" dirty="0" smtClean="0">
              <a:solidFill>
                <a:schemeClr val="bg1"/>
              </a:solidFill>
            </a:rPr>
            <a:t> ITS a first-class </a:t>
          </a:r>
          <a:r>
            <a:rPr lang="de-DE" dirty="0" err="1" smtClean="0">
              <a:solidFill>
                <a:schemeClr val="bg1"/>
              </a:solidFill>
            </a:rPr>
            <a:t>citizen</a:t>
          </a:r>
          <a:r>
            <a:rPr lang="de-DE" dirty="0" smtClean="0">
              <a:solidFill>
                <a:schemeClr val="bg1"/>
              </a:solidFill>
            </a:rPr>
            <a:t> </a:t>
          </a:r>
          <a:r>
            <a:rPr lang="de-DE" dirty="0" err="1" smtClean="0">
              <a:solidFill>
                <a:schemeClr val="bg1"/>
              </a:solidFill>
            </a:rPr>
            <a:t>of</a:t>
          </a:r>
          <a:r>
            <a:rPr lang="de-DE" dirty="0" smtClean="0">
              <a:solidFill>
                <a:schemeClr val="bg1"/>
              </a:solidFill>
            </a:rPr>
            <a:t> </a:t>
          </a:r>
          <a:r>
            <a:rPr lang="de-DE" dirty="0" err="1" smtClean="0">
              <a:solidFill>
                <a:schemeClr val="bg1"/>
              </a:solidFill>
            </a:rPr>
            <a:t>the</a:t>
          </a:r>
          <a:r>
            <a:rPr lang="de-DE" dirty="0" smtClean="0">
              <a:solidFill>
                <a:schemeClr val="bg1"/>
              </a:solidFill>
            </a:rPr>
            <a:t> </a:t>
          </a:r>
          <a:r>
            <a:rPr lang="de-DE" dirty="0" err="1" smtClean="0">
              <a:solidFill>
                <a:schemeClr val="bg1"/>
              </a:solidFill>
            </a:rPr>
            <a:t>Semantic</a:t>
          </a:r>
          <a:r>
            <a:rPr lang="de-DE" dirty="0" smtClean="0">
              <a:solidFill>
                <a:schemeClr val="bg1"/>
              </a:solidFill>
            </a:rPr>
            <a:t> Web (</a:t>
          </a:r>
          <a:r>
            <a:rPr lang="de-DE" dirty="0" err="1" smtClean="0">
              <a:solidFill>
                <a:schemeClr val="bg1"/>
              </a:solidFill>
            </a:rPr>
            <a:t>see</a:t>
          </a:r>
          <a:r>
            <a:rPr lang="de-DE" dirty="0" smtClean="0">
              <a:solidFill>
                <a:schemeClr val="bg1"/>
              </a:solidFill>
            </a:rPr>
            <a:t> </a:t>
          </a:r>
          <a:r>
            <a:rPr lang="en-US" dirty="0" smtClean="0">
              <a:solidFill>
                <a:schemeClr val="bg1"/>
              </a:solidFill>
              <a:hlinkClick xmlns:r="http://schemas.openxmlformats.org/officeDocument/2006/relationships" r:id="rId1"/>
            </a:rPr>
            <a:t>http://www.w3.org/2005/11/its/rdf-content/its-rdf.rdf</a:t>
          </a:r>
          <a:r>
            <a:rPr lang="en-US" dirty="0" smtClean="0">
              <a:solidFill>
                <a:schemeClr val="bg1"/>
              </a:solidFill>
            </a:rPr>
            <a:t>) </a:t>
          </a:r>
          <a:endParaRPr lang="de-DE" dirty="0">
            <a:solidFill>
              <a:schemeClr val="bg1"/>
            </a:solidFill>
          </a:endParaRPr>
        </a:p>
      </dgm:t>
    </dgm:pt>
    <dgm:pt modelId="{3C562248-8800-4024-9023-AE725E35A178}" type="parTrans" cxnId="{1DB1D5A4-4569-49B3-82AF-4FF4B6B2A01F}">
      <dgm:prSet/>
      <dgm:spPr/>
      <dgm:t>
        <a:bodyPr/>
        <a:lstStyle/>
        <a:p>
          <a:endParaRPr lang="en-US"/>
        </a:p>
      </dgm:t>
    </dgm:pt>
    <dgm:pt modelId="{F19B76DC-8092-495A-B0AA-B81E7497B6EB}" type="sibTrans" cxnId="{1DB1D5A4-4569-49B3-82AF-4FF4B6B2A01F}">
      <dgm:prSet/>
      <dgm:spPr/>
      <dgm:t>
        <a:bodyPr/>
        <a:lstStyle/>
        <a:p>
          <a:endParaRPr lang="en-US"/>
        </a:p>
      </dgm:t>
    </dgm:pt>
    <dgm:pt modelId="{6755D161-C209-4B40-A8D5-B841A65FEA14}">
      <dgm:prSet/>
      <dgm:spPr/>
      <dgm:t>
        <a:bodyPr/>
        <a:lstStyle/>
        <a:p>
          <a:pPr rtl="0"/>
          <a:r>
            <a:rPr lang="de-DE" dirty="0" err="1" smtClean="0">
              <a:solidFill>
                <a:schemeClr val="tx1"/>
              </a:solidFill>
            </a:rPr>
            <a:t>Some</a:t>
          </a:r>
          <a:r>
            <a:rPr lang="de-DE" dirty="0" smtClean="0">
              <a:solidFill>
                <a:schemeClr val="tx1"/>
              </a:solidFill>
            </a:rPr>
            <a:t> </a:t>
          </a:r>
          <a:r>
            <a:rPr lang="de-DE" dirty="0" err="1" smtClean="0">
              <a:solidFill>
                <a:schemeClr val="tx1"/>
              </a:solidFill>
            </a:rPr>
            <a:t>parts</a:t>
          </a:r>
          <a:r>
            <a:rPr lang="de-DE" dirty="0" smtClean="0">
              <a:solidFill>
                <a:schemeClr val="tx1"/>
              </a:solidFill>
            </a:rPr>
            <a:t> </a:t>
          </a:r>
          <a:r>
            <a:rPr lang="de-DE" dirty="0" err="1" smtClean="0">
              <a:solidFill>
                <a:schemeClr val="tx1"/>
              </a:solidFill>
            </a:rPr>
            <a:t>of</a:t>
          </a:r>
          <a:r>
            <a:rPr lang="de-DE" dirty="0" smtClean="0">
              <a:solidFill>
                <a:schemeClr val="tx1"/>
              </a:solidFill>
            </a:rPr>
            <a:t>  ITS 1.0 </a:t>
          </a:r>
          <a:r>
            <a:rPr lang="de-DE" dirty="0" err="1" smtClean="0">
              <a:solidFill>
                <a:schemeClr val="tx1"/>
              </a:solidFill>
            </a:rPr>
            <a:t>needed</a:t>
          </a:r>
          <a:r>
            <a:rPr lang="de-DE" dirty="0" smtClean="0">
              <a:solidFill>
                <a:schemeClr val="tx1"/>
              </a:solidFill>
            </a:rPr>
            <a:t> </a:t>
          </a:r>
          <a:r>
            <a:rPr lang="de-DE" dirty="0" err="1" smtClean="0">
              <a:solidFill>
                <a:schemeClr val="tx1"/>
              </a:solidFill>
            </a:rPr>
            <a:t>to</a:t>
          </a:r>
          <a:r>
            <a:rPr lang="de-DE" dirty="0" smtClean="0">
              <a:solidFill>
                <a:schemeClr val="tx1"/>
              </a:solidFill>
            </a:rPr>
            <a:t> </a:t>
          </a:r>
          <a:r>
            <a:rPr lang="de-DE" dirty="0" err="1" smtClean="0">
              <a:solidFill>
                <a:schemeClr val="tx1"/>
              </a:solidFill>
            </a:rPr>
            <a:t>go</a:t>
          </a:r>
          <a:r>
            <a:rPr lang="de-DE" dirty="0" smtClean="0">
              <a:solidFill>
                <a:schemeClr val="tx1"/>
              </a:solidFill>
            </a:rPr>
            <a:t> (</a:t>
          </a:r>
          <a:r>
            <a:rPr lang="de-DE" dirty="0" err="1" smtClean="0">
              <a:solidFill>
                <a:schemeClr val="tx1"/>
              </a:solidFill>
            </a:rPr>
            <a:t>at</a:t>
          </a:r>
          <a:r>
            <a:rPr lang="de-DE" dirty="0" smtClean="0">
              <a:solidFill>
                <a:schemeClr val="tx1"/>
              </a:solidFill>
            </a:rPr>
            <a:t> least </a:t>
          </a:r>
          <a:r>
            <a:rPr lang="de-DE" dirty="0" err="1" smtClean="0">
              <a:solidFill>
                <a:schemeClr val="tx1"/>
              </a:solidFill>
            </a:rPr>
            <a:t>temporarily</a:t>
          </a:r>
          <a:r>
            <a:rPr lang="de-DE" dirty="0" smtClean="0">
              <a:solidFill>
                <a:schemeClr val="tx1"/>
              </a:solidFill>
            </a:rPr>
            <a:t>)</a:t>
          </a:r>
          <a:endParaRPr lang="de-DE" dirty="0">
            <a:solidFill>
              <a:schemeClr val="tx1"/>
            </a:solidFill>
          </a:endParaRPr>
        </a:p>
      </dgm:t>
    </dgm:pt>
    <dgm:pt modelId="{6E31F738-9F2E-4D5C-8055-8D310F30C226}" type="parTrans" cxnId="{7C3B253F-E7E9-4C46-9426-5B57862F0FE8}">
      <dgm:prSet/>
      <dgm:spPr/>
      <dgm:t>
        <a:bodyPr/>
        <a:lstStyle/>
        <a:p>
          <a:endParaRPr lang="en-US"/>
        </a:p>
      </dgm:t>
    </dgm:pt>
    <dgm:pt modelId="{C3A546EC-9A3A-4815-B0AA-F52D41851875}" type="sibTrans" cxnId="{7C3B253F-E7E9-4C46-9426-5B57862F0FE8}">
      <dgm:prSet/>
      <dgm:spPr/>
      <dgm:t>
        <a:bodyPr/>
        <a:lstStyle/>
        <a:p>
          <a:endParaRPr lang="en-US"/>
        </a:p>
      </dgm:t>
    </dgm:pt>
    <dgm:pt modelId="{ECF11B02-CBC6-4735-BF9D-E5AE6AFA5528}">
      <dgm:prSet/>
      <dgm:spPr/>
      <dgm:t>
        <a:bodyPr/>
        <a:lstStyle/>
        <a:p>
          <a:pPr rtl="0"/>
          <a:r>
            <a:rPr lang="de-DE" dirty="0" smtClean="0">
              <a:solidFill>
                <a:schemeClr val="bg1"/>
              </a:solidFill>
            </a:rPr>
            <a:t>Ruby, dir</a:t>
          </a:r>
          <a:endParaRPr lang="de-DE" dirty="0">
            <a:solidFill>
              <a:schemeClr val="bg1"/>
            </a:solidFill>
          </a:endParaRPr>
        </a:p>
      </dgm:t>
    </dgm:pt>
    <dgm:pt modelId="{0C6C7449-395A-4D2E-B249-F6E472EA993F}" type="parTrans" cxnId="{8449D8A7-D3E7-42CC-8BED-B376DF4809E5}">
      <dgm:prSet/>
      <dgm:spPr/>
      <dgm:t>
        <a:bodyPr/>
        <a:lstStyle/>
        <a:p>
          <a:endParaRPr lang="de-DE"/>
        </a:p>
      </dgm:t>
    </dgm:pt>
    <dgm:pt modelId="{0BFA41FF-9569-47EF-8375-28A6F97A7705}" type="sibTrans" cxnId="{8449D8A7-D3E7-42CC-8BED-B376DF4809E5}">
      <dgm:prSet/>
      <dgm:spPr/>
      <dgm:t>
        <a:bodyPr/>
        <a:lstStyle/>
        <a:p>
          <a:endParaRPr lang="de-DE"/>
        </a:p>
      </dgm:t>
    </dgm:pt>
    <dgm:pt modelId="{63C18564-5B69-45E5-98F6-0EE6E67B8CCF}" type="pres">
      <dgm:prSet presAssocID="{9A2C8EC6-BA77-424E-9C30-660A1F998950}" presName="linear" presStyleCnt="0">
        <dgm:presLayoutVars>
          <dgm:animLvl val="lvl"/>
          <dgm:resizeHandles val="exact"/>
        </dgm:presLayoutVars>
      </dgm:prSet>
      <dgm:spPr/>
      <dgm:t>
        <a:bodyPr/>
        <a:lstStyle/>
        <a:p>
          <a:endParaRPr lang="de-DE"/>
        </a:p>
      </dgm:t>
    </dgm:pt>
    <dgm:pt modelId="{3B06D02C-06C9-405E-AD80-DFEFD1A1B71A}" type="pres">
      <dgm:prSet presAssocID="{8ED9A328-0BAC-452E-BAD8-E25CEB8CACB6}" presName="parentText" presStyleLbl="node1" presStyleIdx="0" presStyleCnt="5">
        <dgm:presLayoutVars>
          <dgm:chMax val="0"/>
          <dgm:bulletEnabled val="1"/>
        </dgm:presLayoutVars>
      </dgm:prSet>
      <dgm:spPr/>
      <dgm:t>
        <a:bodyPr/>
        <a:lstStyle/>
        <a:p>
          <a:endParaRPr lang="de-DE"/>
        </a:p>
      </dgm:t>
    </dgm:pt>
    <dgm:pt modelId="{8083EB46-1F4A-4683-AEE5-81799631987B}" type="pres">
      <dgm:prSet presAssocID="{8ED9A328-0BAC-452E-BAD8-E25CEB8CACB6}" presName="childText" presStyleLbl="revTx" presStyleIdx="0" presStyleCnt="5">
        <dgm:presLayoutVars>
          <dgm:bulletEnabled val="1"/>
        </dgm:presLayoutVars>
      </dgm:prSet>
      <dgm:spPr/>
      <dgm:t>
        <a:bodyPr/>
        <a:lstStyle/>
        <a:p>
          <a:endParaRPr lang="de-DE"/>
        </a:p>
      </dgm:t>
    </dgm:pt>
    <dgm:pt modelId="{AC019017-825F-437A-B290-079B597D6691}" type="pres">
      <dgm:prSet presAssocID="{5DD59C5F-75B2-4F20-8362-80951CDBB5E8}" presName="parentText" presStyleLbl="node1" presStyleIdx="1" presStyleCnt="5">
        <dgm:presLayoutVars>
          <dgm:chMax val="0"/>
          <dgm:bulletEnabled val="1"/>
        </dgm:presLayoutVars>
      </dgm:prSet>
      <dgm:spPr/>
      <dgm:t>
        <a:bodyPr/>
        <a:lstStyle/>
        <a:p>
          <a:endParaRPr lang="de-DE"/>
        </a:p>
      </dgm:t>
    </dgm:pt>
    <dgm:pt modelId="{057D0644-A7F0-4B1F-98EE-F0F92F33D67D}" type="pres">
      <dgm:prSet presAssocID="{5DD59C5F-75B2-4F20-8362-80951CDBB5E8}" presName="childText" presStyleLbl="revTx" presStyleIdx="1" presStyleCnt="5">
        <dgm:presLayoutVars>
          <dgm:bulletEnabled val="1"/>
        </dgm:presLayoutVars>
      </dgm:prSet>
      <dgm:spPr/>
      <dgm:t>
        <a:bodyPr/>
        <a:lstStyle/>
        <a:p>
          <a:endParaRPr lang="de-DE"/>
        </a:p>
      </dgm:t>
    </dgm:pt>
    <dgm:pt modelId="{8382C250-8C88-4DC7-A6CE-7ECE35A56600}" type="pres">
      <dgm:prSet presAssocID="{F8519B52-98F4-4698-91C0-E9715695398C}" presName="parentText" presStyleLbl="node1" presStyleIdx="2" presStyleCnt="5">
        <dgm:presLayoutVars>
          <dgm:chMax val="0"/>
          <dgm:bulletEnabled val="1"/>
        </dgm:presLayoutVars>
      </dgm:prSet>
      <dgm:spPr/>
      <dgm:t>
        <a:bodyPr/>
        <a:lstStyle/>
        <a:p>
          <a:endParaRPr lang="en-US"/>
        </a:p>
      </dgm:t>
    </dgm:pt>
    <dgm:pt modelId="{DA3560F5-7B0D-4D99-BEB1-96F955F87C29}" type="pres">
      <dgm:prSet presAssocID="{F8519B52-98F4-4698-91C0-E9715695398C}" presName="childText" presStyleLbl="revTx" presStyleIdx="2" presStyleCnt="5">
        <dgm:presLayoutVars>
          <dgm:bulletEnabled val="1"/>
        </dgm:presLayoutVars>
      </dgm:prSet>
      <dgm:spPr/>
      <dgm:t>
        <a:bodyPr/>
        <a:lstStyle/>
        <a:p>
          <a:endParaRPr lang="en-US"/>
        </a:p>
      </dgm:t>
    </dgm:pt>
    <dgm:pt modelId="{B9EDE6D1-566E-4A96-8199-A9E52E040E4D}" type="pres">
      <dgm:prSet presAssocID="{DAF3BC90-6BCF-4AFD-92F9-BC9CB038DA17}" presName="parentText" presStyleLbl="node1" presStyleIdx="3" presStyleCnt="5">
        <dgm:presLayoutVars>
          <dgm:chMax val="0"/>
          <dgm:bulletEnabled val="1"/>
        </dgm:presLayoutVars>
      </dgm:prSet>
      <dgm:spPr/>
      <dgm:t>
        <a:bodyPr/>
        <a:lstStyle/>
        <a:p>
          <a:endParaRPr lang="en-US"/>
        </a:p>
      </dgm:t>
    </dgm:pt>
    <dgm:pt modelId="{BC4F5DA9-90E0-48D0-9F51-ADC5CDBAD4D9}" type="pres">
      <dgm:prSet presAssocID="{DAF3BC90-6BCF-4AFD-92F9-BC9CB038DA17}" presName="childText" presStyleLbl="revTx" presStyleIdx="3" presStyleCnt="5">
        <dgm:presLayoutVars>
          <dgm:bulletEnabled val="1"/>
        </dgm:presLayoutVars>
      </dgm:prSet>
      <dgm:spPr/>
      <dgm:t>
        <a:bodyPr/>
        <a:lstStyle/>
        <a:p>
          <a:endParaRPr lang="en-US"/>
        </a:p>
      </dgm:t>
    </dgm:pt>
    <dgm:pt modelId="{299EE769-92FC-4E9B-AC71-73DB5D7CF664}" type="pres">
      <dgm:prSet presAssocID="{6755D161-C209-4B40-A8D5-B841A65FEA14}" presName="parentText" presStyleLbl="node1" presStyleIdx="4" presStyleCnt="5">
        <dgm:presLayoutVars>
          <dgm:chMax val="0"/>
          <dgm:bulletEnabled val="1"/>
        </dgm:presLayoutVars>
      </dgm:prSet>
      <dgm:spPr/>
      <dgm:t>
        <a:bodyPr/>
        <a:lstStyle/>
        <a:p>
          <a:endParaRPr lang="en-US"/>
        </a:p>
      </dgm:t>
    </dgm:pt>
    <dgm:pt modelId="{D9CD5F00-412B-42AC-9BE0-63EAD92BAB83}" type="pres">
      <dgm:prSet presAssocID="{6755D161-C209-4B40-A8D5-B841A65FEA14}" presName="childText" presStyleLbl="revTx" presStyleIdx="4" presStyleCnt="5">
        <dgm:presLayoutVars>
          <dgm:bulletEnabled val="1"/>
        </dgm:presLayoutVars>
      </dgm:prSet>
      <dgm:spPr/>
      <dgm:t>
        <a:bodyPr/>
        <a:lstStyle/>
        <a:p>
          <a:endParaRPr lang="en-US"/>
        </a:p>
      </dgm:t>
    </dgm:pt>
  </dgm:ptLst>
  <dgm:cxnLst>
    <dgm:cxn modelId="{BABC79F8-FB20-411F-BFD7-40471E7BB7FD}" srcId="{9A2C8EC6-BA77-424E-9C30-660A1F998950}" destId="{DAF3BC90-6BCF-4AFD-92F9-BC9CB038DA17}" srcOrd="3" destOrd="0" parTransId="{1F5DDFCF-8967-4B2C-BF85-7E8286059732}" sibTransId="{4BCE4783-2403-4F06-8FB8-B4B4CD73BE94}"/>
    <dgm:cxn modelId="{730C4F56-89BE-425D-AAB8-D490A640D308}" type="presOf" srcId="{9A2C8EC6-BA77-424E-9C30-660A1F998950}" destId="{63C18564-5B69-45E5-98F6-0EE6E67B8CCF}" srcOrd="0" destOrd="0" presId="urn:microsoft.com/office/officeart/2005/8/layout/vList2"/>
    <dgm:cxn modelId="{8449D8A7-D3E7-42CC-8BED-B376DF4809E5}" srcId="{6755D161-C209-4B40-A8D5-B841A65FEA14}" destId="{ECF11B02-CBC6-4735-BF9D-E5AE6AFA5528}" srcOrd="0" destOrd="0" parTransId="{0C6C7449-395A-4D2E-B249-F6E472EA993F}" sibTransId="{0BFA41FF-9569-47EF-8375-28A6F97A7705}"/>
    <dgm:cxn modelId="{179E745B-E9A6-4025-9EF9-CE6E6B9DDEAB}" type="presOf" srcId="{DAF3BC90-6BCF-4AFD-92F9-BC9CB038DA17}" destId="{B9EDE6D1-566E-4A96-8199-A9E52E040E4D}" srcOrd="0" destOrd="0" presId="urn:microsoft.com/office/officeart/2005/8/layout/vList2"/>
    <dgm:cxn modelId="{7C3B253F-E7E9-4C46-9426-5B57862F0FE8}" srcId="{9A2C8EC6-BA77-424E-9C30-660A1F998950}" destId="{6755D161-C209-4B40-A8D5-B841A65FEA14}" srcOrd="4" destOrd="0" parTransId="{6E31F738-9F2E-4D5C-8055-8D310F30C226}" sibTransId="{C3A546EC-9A3A-4815-B0AA-F52D41851875}"/>
    <dgm:cxn modelId="{2C668228-C9C7-45E8-AFC2-89291192F2EC}" srcId="{9A2C8EC6-BA77-424E-9C30-660A1F998950}" destId="{8ED9A328-0BAC-452E-BAD8-E25CEB8CACB6}" srcOrd="0" destOrd="0" parTransId="{634BFD01-98B9-4B52-9BEB-8A59E90EF32D}" sibTransId="{145549E5-736C-40EB-B227-C8AED6D492B4}"/>
    <dgm:cxn modelId="{97F7F9FD-CEA0-4DC6-AF68-0884BFF939A0}" type="presOf" srcId="{5DD59C5F-75B2-4F20-8362-80951CDBB5E8}" destId="{AC019017-825F-437A-B290-079B597D6691}" srcOrd="0" destOrd="0" presId="urn:microsoft.com/office/officeart/2005/8/layout/vList2"/>
    <dgm:cxn modelId="{2B40EE8E-5FF6-4CC5-A7BB-52FB70BA5537}" type="presOf" srcId="{F4AD2DE6-1725-4353-89BE-1C9E61EFC108}" destId="{8083EB46-1F4A-4683-AEE5-81799631987B}" srcOrd="0" destOrd="0" presId="urn:microsoft.com/office/officeart/2005/8/layout/vList2"/>
    <dgm:cxn modelId="{4373C3AD-9683-4731-81CD-47E4195EF636}" srcId="{8ED9A328-0BAC-452E-BAD8-E25CEB8CACB6}" destId="{8DDB7F89-A32B-4CCF-9AAE-839838F851AF}" srcOrd="1" destOrd="0" parTransId="{A2975EDA-854B-4910-A96A-9A7AF81AE454}" sibTransId="{88E77F7E-1305-4519-955F-2A92F61C71CA}"/>
    <dgm:cxn modelId="{FC00E575-170E-4643-8C96-D9CE394FB7DA}" type="presOf" srcId="{8DDB7F89-A32B-4CCF-9AAE-839838F851AF}" destId="{8083EB46-1F4A-4683-AEE5-81799631987B}" srcOrd="0" destOrd="1" presId="urn:microsoft.com/office/officeart/2005/8/layout/vList2"/>
    <dgm:cxn modelId="{A8878EED-DB27-46CC-9C1E-33DD7A1A57B5}" type="presOf" srcId="{E630FB71-DE77-4F3B-8231-84326BDFC40B}" destId="{BC4F5DA9-90E0-48D0-9F51-ADC5CDBAD4D9}" srcOrd="0" destOrd="0" presId="urn:microsoft.com/office/officeart/2005/8/layout/vList2"/>
    <dgm:cxn modelId="{9BB691A7-8AB5-40CD-9640-F18EFE73C8DA}" srcId="{8ED9A328-0BAC-452E-BAD8-E25CEB8CACB6}" destId="{F4AD2DE6-1725-4353-89BE-1C9E61EFC108}" srcOrd="0" destOrd="0" parTransId="{5C5A5546-2357-44A8-8D0C-4CD5F4AB8809}" sibTransId="{54D9FAEE-8006-4811-963D-CB5853191444}"/>
    <dgm:cxn modelId="{2611D0C1-F625-45CA-96E7-EA1683D59632}" type="presOf" srcId="{8ED9A328-0BAC-452E-BAD8-E25CEB8CACB6}" destId="{3B06D02C-06C9-405E-AD80-DFEFD1A1B71A}" srcOrd="0" destOrd="0" presId="urn:microsoft.com/office/officeart/2005/8/layout/vList2"/>
    <dgm:cxn modelId="{0C39FBA9-ACAA-4B22-83D0-BB69547E527C}" type="presOf" srcId="{6D3C0EE0-E2FF-458A-B68D-F0FF5DBE0908}" destId="{DA3560F5-7B0D-4D99-BEB1-96F955F87C29}" srcOrd="0" destOrd="0" presId="urn:microsoft.com/office/officeart/2005/8/layout/vList2"/>
    <dgm:cxn modelId="{5B98B2EB-5DCA-4D12-8B00-7EB426EF9753}" type="presOf" srcId="{7AA42BE2-0FD8-47B8-9F1D-F1506DCCF8BE}" destId="{057D0644-A7F0-4B1F-98EE-F0F92F33D67D}" srcOrd="0" destOrd="0" presId="urn:microsoft.com/office/officeart/2005/8/layout/vList2"/>
    <dgm:cxn modelId="{867D7D97-EDD8-4D13-A0D5-26D9BDA89CD8}" srcId="{9A2C8EC6-BA77-424E-9C30-660A1F998950}" destId="{F8519B52-98F4-4698-91C0-E9715695398C}" srcOrd="2" destOrd="0" parTransId="{A9B6B62C-D397-4BFB-AC79-CEF587C168DB}" sibTransId="{FD6E5056-15E8-47D7-BD6F-A5AC55914500}"/>
    <dgm:cxn modelId="{DADB2691-D3EC-4B3D-B591-A209E9825C20}" type="presOf" srcId="{ECF11B02-CBC6-4735-BF9D-E5AE6AFA5528}" destId="{D9CD5F00-412B-42AC-9BE0-63EAD92BAB83}" srcOrd="0" destOrd="0" presId="urn:microsoft.com/office/officeart/2005/8/layout/vList2"/>
    <dgm:cxn modelId="{609EFA61-E04F-49CE-BDC2-64972E165A80}" srcId="{5DD59C5F-75B2-4F20-8362-80951CDBB5E8}" destId="{B39793C0-1D87-4722-AF95-A05B92D1C24F}" srcOrd="1" destOrd="0" parTransId="{24B8BFCE-85AD-45EB-9AB1-2D18679AD784}" sibTransId="{9D0FB48D-F16E-4163-A924-3F11D2D8B06D}"/>
    <dgm:cxn modelId="{EDD2A64D-F3E4-48D9-8280-F569517666A7}" type="presOf" srcId="{F8519B52-98F4-4698-91C0-E9715695398C}" destId="{8382C250-8C88-4DC7-A6CE-7ECE35A56600}" srcOrd="0" destOrd="0" presId="urn:microsoft.com/office/officeart/2005/8/layout/vList2"/>
    <dgm:cxn modelId="{357E5925-A4F4-4F0F-A8B4-D196ACFFF1FF}" srcId="{9A2C8EC6-BA77-424E-9C30-660A1F998950}" destId="{5DD59C5F-75B2-4F20-8362-80951CDBB5E8}" srcOrd="1" destOrd="0" parTransId="{930D8CA8-B504-4F66-B47A-F9BC33CD2F1F}" sibTransId="{B79E7F25-D9C2-44B7-B597-4C319F50508A}"/>
    <dgm:cxn modelId="{40046423-C8ED-4BE1-B221-252C505C7D13}" type="presOf" srcId="{6755D161-C209-4B40-A8D5-B841A65FEA14}" destId="{299EE769-92FC-4E9B-AC71-73DB5D7CF664}" srcOrd="0" destOrd="0" presId="urn:microsoft.com/office/officeart/2005/8/layout/vList2"/>
    <dgm:cxn modelId="{D78BF2B3-1DBE-468F-A248-E4BC3B8D81B3}" type="presOf" srcId="{B39793C0-1D87-4722-AF95-A05B92D1C24F}" destId="{057D0644-A7F0-4B1F-98EE-F0F92F33D67D}" srcOrd="0" destOrd="1" presId="urn:microsoft.com/office/officeart/2005/8/layout/vList2"/>
    <dgm:cxn modelId="{B63F1172-83B6-4B12-BBAC-9B5EF408BA65}" srcId="{5DD59C5F-75B2-4F20-8362-80951CDBB5E8}" destId="{7AA42BE2-0FD8-47B8-9F1D-F1506DCCF8BE}" srcOrd="0" destOrd="0" parTransId="{DA50EED2-5C27-4ED9-A8B5-F1071AE6E828}" sibTransId="{DF1CF857-F282-4C65-89C3-0ED156C0E63A}"/>
    <dgm:cxn modelId="{F6738EEE-F46B-4D75-84B5-4CAC48A5C588}" srcId="{F8519B52-98F4-4698-91C0-E9715695398C}" destId="{6D3C0EE0-E2FF-458A-B68D-F0FF5DBE0908}" srcOrd="0" destOrd="0" parTransId="{A8F31D4C-BA1B-4CFE-94F8-F241FF2F63AA}" sibTransId="{2C7CF83B-CB23-445B-8501-0E76299A1064}"/>
    <dgm:cxn modelId="{1DB1D5A4-4569-49B3-82AF-4FF4B6B2A01F}" srcId="{DAF3BC90-6BCF-4AFD-92F9-BC9CB038DA17}" destId="{E630FB71-DE77-4F3B-8231-84326BDFC40B}" srcOrd="0" destOrd="0" parTransId="{3C562248-8800-4024-9023-AE725E35A178}" sibTransId="{F19B76DC-8092-495A-B0AA-B81E7497B6EB}"/>
    <dgm:cxn modelId="{6C1F05A0-4ECF-4285-A49E-7D9FE4A9C279}" type="presParOf" srcId="{63C18564-5B69-45E5-98F6-0EE6E67B8CCF}" destId="{3B06D02C-06C9-405E-AD80-DFEFD1A1B71A}" srcOrd="0" destOrd="0" presId="urn:microsoft.com/office/officeart/2005/8/layout/vList2"/>
    <dgm:cxn modelId="{6E6E20E0-789E-453A-A06B-FF5ED7766F58}" type="presParOf" srcId="{63C18564-5B69-45E5-98F6-0EE6E67B8CCF}" destId="{8083EB46-1F4A-4683-AEE5-81799631987B}" srcOrd="1" destOrd="0" presId="urn:microsoft.com/office/officeart/2005/8/layout/vList2"/>
    <dgm:cxn modelId="{2C39B44C-DE80-49B3-B462-E5E7968AA4FA}" type="presParOf" srcId="{63C18564-5B69-45E5-98F6-0EE6E67B8CCF}" destId="{AC019017-825F-437A-B290-079B597D6691}" srcOrd="2" destOrd="0" presId="urn:microsoft.com/office/officeart/2005/8/layout/vList2"/>
    <dgm:cxn modelId="{D6FB61C8-CF27-40C9-8BA4-DCA8C710941A}" type="presParOf" srcId="{63C18564-5B69-45E5-98F6-0EE6E67B8CCF}" destId="{057D0644-A7F0-4B1F-98EE-F0F92F33D67D}" srcOrd="3" destOrd="0" presId="urn:microsoft.com/office/officeart/2005/8/layout/vList2"/>
    <dgm:cxn modelId="{1A2ECDCE-159F-4FA2-86B3-A61A18DEEE74}" type="presParOf" srcId="{63C18564-5B69-45E5-98F6-0EE6E67B8CCF}" destId="{8382C250-8C88-4DC7-A6CE-7ECE35A56600}" srcOrd="4" destOrd="0" presId="urn:microsoft.com/office/officeart/2005/8/layout/vList2"/>
    <dgm:cxn modelId="{EEBCA7A6-C7B2-410F-9530-EE80F180E521}" type="presParOf" srcId="{63C18564-5B69-45E5-98F6-0EE6E67B8CCF}" destId="{DA3560F5-7B0D-4D99-BEB1-96F955F87C29}" srcOrd="5" destOrd="0" presId="urn:microsoft.com/office/officeart/2005/8/layout/vList2"/>
    <dgm:cxn modelId="{993A61FF-69F4-4059-A0A0-BAB95AAFFEA0}" type="presParOf" srcId="{63C18564-5B69-45E5-98F6-0EE6E67B8CCF}" destId="{B9EDE6D1-566E-4A96-8199-A9E52E040E4D}" srcOrd="6" destOrd="0" presId="urn:microsoft.com/office/officeart/2005/8/layout/vList2"/>
    <dgm:cxn modelId="{0109B011-AD77-4EDD-9B41-202004886518}" type="presParOf" srcId="{63C18564-5B69-45E5-98F6-0EE6E67B8CCF}" destId="{BC4F5DA9-90E0-48D0-9F51-ADC5CDBAD4D9}" srcOrd="7" destOrd="0" presId="urn:microsoft.com/office/officeart/2005/8/layout/vList2"/>
    <dgm:cxn modelId="{FF6F38D9-7E2A-4BDF-8FDB-4042533DE9B2}" type="presParOf" srcId="{63C18564-5B69-45E5-98F6-0EE6E67B8CCF}" destId="{299EE769-92FC-4E9B-AC71-73DB5D7CF664}" srcOrd="8" destOrd="0" presId="urn:microsoft.com/office/officeart/2005/8/layout/vList2"/>
    <dgm:cxn modelId="{4D46D5E1-82EB-4E31-A916-41F785236887}" type="presParOf" srcId="{63C18564-5B69-45E5-98F6-0EE6E67B8CCF}" destId="{D9CD5F00-412B-42AC-9BE0-63EAD92BAB83}" srcOrd="9"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78196DB0-A12F-4055-A588-5FC195D119AC}"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de-DE"/>
        </a:p>
      </dgm:t>
    </dgm:pt>
    <dgm:pt modelId="{D37FCD39-D3D9-4411-BB2E-318CF12B00D4}">
      <dgm:prSet custT="1"/>
      <dgm:spPr/>
      <dgm:t>
        <a:bodyPr/>
        <a:lstStyle/>
        <a:p>
          <a:pPr rtl="0"/>
          <a:r>
            <a:rPr lang="de-DE" sz="2400" dirty="0" err="1" smtClean="0"/>
            <a:t>Annotate</a:t>
          </a:r>
          <a:r>
            <a:rPr lang="de-DE" sz="2400" dirty="0" smtClean="0"/>
            <a:t> </a:t>
          </a:r>
          <a:r>
            <a:rPr lang="de-DE" sz="2400" dirty="0" err="1" smtClean="0"/>
            <a:t>named</a:t>
          </a:r>
          <a:r>
            <a:rPr lang="de-DE" sz="2400" dirty="0" smtClean="0"/>
            <a:t> </a:t>
          </a:r>
          <a:r>
            <a:rPr lang="de-DE" sz="2400" dirty="0" err="1" smtClean="0"/>
            <a:t>entities</a:t>
          </a:r>
          <a:r>
            <a:rPr lang="de-DE" sz="2400" dirty="0" smtClean="0"/>
            <a:t> </a:t>
          </a:r>
          <a:r>
            <a:rPr lang="de-DE" sz="2400" dirty="0" err="1" smtClean="0"/>
            <a:t>or</a:t>
          </a:r>
          <a:r>
            <a:rPr lang="de-DE" sz="2400" dirty="0" smtClean="0"/>
            <a:t> </a:t>
          </a:r>
          <a:r>
            <a:rPr lang="de-DE" sz="2400" dirty="0" err="1" smtClean="0"/>
            <a:t>other</a:t>
          </a:r>
          <a:r>
            <a:rPr lang="de-DE" sz="2400" dirty="0" smtClean="0"/>
            <a:t> „</a:t>
          </a:r>
          <a:r>
            <a:rPr lang="de-DE" sz="2400" dirty="0" err="1" smtClean="0"/>
            <a:t>conceptual</a:t>
          </a:r>
          <a:r>
            <a:rPr lang="de-DE" sz="2400" dirty="0" smtClean="0"/>
            <a:t> </a:t>
          </a:r>
          <a:r>
            <a:rPr lang="de-DE" sz="2400" dirty="0" err="1" smtClean="0"/>
            <a:t>items</a:t>
          </a:r>
          <a:r>
            <a:rPr lang="de-DE" sz="2400" dirty="0" smtClean="0"/>
            <a:t>“ </a:t>
          </a:r>
          <a:endParaRPr lang="de-DE" sz="2400" dirty="0"/>
        </a:p>
      </dgm:t>
    </dgm:pt>
    <dgm:pt modelId="{9CC5C8D8-AEE9-4D2B-AD7A-403099FD8C49}" type="parTrans" cxnId="{8A7508F1-F651-41C6-93F6-BCE6E4DE93C9}">
      <dgm:prSet/>
      <dgm:spPr/>
      <dgm:t>
        <a:bodyPr/>
        <a:lstStyle/>
        <a:p>
          <a:endParaRPr lang="de-DE"/>
        </a:p>
      </dgm:t>
    </dgm:pt>
    <dgm:pt modelId="{2DAB2DA9-D9E9-4292-A68A-85D0C5E6C6CA}" type="sibTrans" cxnId="{8A7508F1-F651-41C6-93F6-BCE6E4DE93C9}">
      <dgm:prSet/>
      <dgm:spPr/>
      <dgm:t>
        <a:bodyPr/>
        <a:lstStyle/>
        <a:p>
          <a:endParaRPr lang="de-DE"/>
        </a:p>
      </dgm:t>
    </dgm:pt>
    <dgm:pt modelId="{E399C972-9D3B-7346-8C2E-4FFC1B18FDF4}">
      <dgm:prSet custT="1"/>
      <dgm:spPr/>
      <dgm:t>
        <a:bodyPr/>
        <a:lstStyle/>
        <a:p>
          <a:pPr rtl="0"/>
          <a:r>
            <a:rPr lang="de-DE" sz="2400" dirty="0" smtClean="0"/>
            <a:t>- </a:t>
          </a:r>
          <a:r>
            <a:rPr lang="de-DE" sz="2400" dirty="0" err="1" smtClean="0"/>
            <a:t>identify</a:t>
          </a:r>
          <a:r>
            <a:rPr lang="de-DE" sz="2400" dirty="0" smtClean="0"/>
            <a:t> </a:t>
          </a:r>
          <a:r>
            <a:rPr lang="de-DE" sz="2400" dirty="0" err="1" smtClean="0"/>
            <a:t>items</a:t>
          </a:r>
          <a:r>
            <a:rPr lang="de-DE" sz="2400" dirty="0" smtClean="0"/>
            <a:t> </a:t>
          </a:r>
          <a:r>
            <a:rPr lang="de-DE" sz="2400" dirty="0" err="1" smtClean="0"/>
            <a:t>that</a:t>
          </a:r>
          <a:r>
            <a:rPr lang="de-DE" sz="2400" dirty="0" smtClean="0"/>
            <a:t> </a:t>
          </a:r>
          <a:r>
            <a:rPr lang="de-DE" sz="2400" dirty="0" err="1" smtClean="0"/>
            <a:t>need</a:t>
          </a:r>
          <a:r>
            <a:rPr lang="de-DE" sz="2400" dirty="0" smtClean="0"/>
            <a:t> </a:t>
          </a:r>
          <a:r>
            <a:rPr lang="de-DE" sz="2400" dirty="0" err="1" smtClean="0"/>
            <a:t>special</a:t>
          </a:r>
          <a:r>
            <a:rPr lang="de-DE" sz="2400" dirty="0" smtClean="0"/>
            <a:t> </a:t>
          </a:r>
          <a:r>
            <a:rPr lang="de-DE" sz="2400" dirty="0" err="1" smtClean="0"/>
            <a:t>translation</a:t>
          </a:r>
          <a:r>
            <a:rPr lang="de-DE" sz="2400" dirty="0" smtClean="0"/>
            <a:t> </a:t>
          </a:r>
          <a:r>
            <a:rPr lang="de-DE" sz="2400" dirty="0" err="1" smtClean="0"/>
            <a:t>rules</a:t>
          </a:r>
          <a:r>
            <a:rPr lang="de-DE" sz="2400" dirty="0" smtClean="0"/>
            <a:t/>
          </a:r>
          <a:br>
            <a:rPr lang="de-DE" sz="2400" dirty="0" smtClean="0"/>
          </a:br>
          <a:r>
            <a:rPr lang="de-DE" sz="2400" dirty="0" smtClean="0"/>
            <a:t>- </a:t>
          </a:r>
          <a:r>
            <a:rPr lang="en-US" sz="2400" dirty="0" smtClean="0"/>
            <a:t>assist in disambiguation of homonyms (e.g. the string “Armstrong” – dozens of meanings in Wikipedia)</a:t>
          </a:r>
          <a:endParaRPr lang="de-DE" sz="2400" dirty="0"/>
        </a:p>
      </dgm:t>
    </dgm:pt>
    <dgm:pt modelId="{0EC6797F-C8CB-694A-B72A-4106215A6A1D}" type="parTrans" cxnId="{A200B098-D193-EC43-81DE-512E9C6542A6}">
      <dgm:prSet/>
      <dgm:spPr/>
      <dgm:t>
        <a:bodyPr/>
        <a:lstStyle/>
        <a:p>
          <a:endParaRPr lang="de-DE"/>
        </a:p>
      </dgm:t>
    </dgm:pt>
    <dgm:pt modelId="{56962F41-F184-C745-8029-C763390CDB6F}" type="sibTrans" cxnId="{A200B098-D193-EC43-81DE-512E9C6542A6}">
      <dgm:prSet/>
      <dgm:spPr/>
      <dgm:t>
        <a:bodyPr/>
        <a:lstStyle/>
        <a:p>
          <a:endParaRPr lang="de-DE"/>
        </a:p>
      </dgm:t>
    </dgm:pt>
    <dgm:pt modelId="{B6B01486-E9BE-4E1F-920D-7601C84FEFC5}" type="pres">
      <dgm:prSet presAssocID="{78196DB0-A12F-4055-A588-5FC195D119AC}" presName="linear" presStyleCnt="0">
        <dgm:presLayoutVars>
          <dgm:animLvl val="lvl"/>
          <dgm:resizeHandles val="exact"/>
        </dgm:presLayoutVars>
      </dgm:prSet>
      <dgm:spPr/>
      <dgm:t>
        <a:bodyPr/>
        <a:lstStyle/>
        <a:p>
          <a:endParaRPr lang="de-DE"/>
        </a:p>
      </dgm:t>
    </dgm:pt>
    <dgm:pt modelId="{FA7FE02F-6569-4C72-9E3A-872F432CDC7B}" type="pres">
      <dgm:prSet presAssocID="{D37FCD39-D3D9-4411-BB2E-318CF12B00D4}" presName="parentText" presStyleLbl="node1" presStyleIdx="0" presStyleCnt="2">
        <dgm:presLayoutVars>
          <dgm:chMax val="0"/>
          <dgm:bulletEnabled val="1"/>
        </dgm:presLayoutVars>
      </dgm:prSet>
      <dgm:spPr/>
      <dgm:t>
        <a:bodyPr/>
        <a:lstStyle/>
        <a:p>
          <a:endParaRPr lang="de-DE"/>
        </a:p>
      </dgm:t>
    </dgm:pt>
    <dgm:pt modelId="{48E0D1AD-5BD6-475E-837D-6EA316A86D44}" type="pres">
      <dgm:prSet presAssocID="{2DAB2DA9-D9E9-4292-A68A-85D0C5E6C6CA}" presName="spacer" presStyleCnt="0"/>
      <dgm:spPr/>
    </dgm:pt>
    <dgm:pt modelId="{C29B2928-4A7F-2841-B561-D13EB8BD4333}" type="pres">
      <dgm:prSet presAssocID="{E399C972-9D3B-7346-8C2E-4FFC1B18FDF4}" presName="parentText" presStyleLbl="node1" presStyleIdx="1" presStyleCnt="2">
        <dgm:presLayoutVars>
          <dgm:chMax val="0"/>
          <dgm:bulletEnabled val="1"/>
        </dgm:presLayoutVars>
      </dgm:prSet>
      <dgm:spPr/>
      <dgm:t>
        <a:bodyPr/>
        <a:lstStyle/>
        <a:p>
          <a:endParaRPr lang="de-DE"/>
        </a:p>
      </dgm:t>
    </dgm:pt>
  </dgm:ptLst>
  <dgm:cxnLst>
    <dgm:cxn modelId="{E0D1B7FA-ED88-4C2C-916D-F95462F7ECAB}" type="presOf" srcId="{D37FCD39-D3D9-4411-BB2E-318CF12B00D4}" destId="{FA7FE02F-6569-4C72-9E3A-872F432CDC7B}" srcOrd="0" destOrd="0" presId="urn:microsoft.com/office/officeart/2005/8/layout/vList2"/>
    <dgm:cxn modelId="{8A7508F1-F651-41C6-93F6-BCE6E4DE93C9}" srcId="{78196DB0-A12F-4055-A588-5FC195D119AC}" destId="{D37FCD39-D3D9-4411-BB2E-318CF12B00D4}" srcOrd="0" destOrd="0" parTransId="{9CC5C8D8-AEE9-4D2B-AD7A-403099FD8C49}" sibTransId="{2DAB2DA9-D9E9-4292-A68A-85D0C5E6C6CA}"/>
    <dgm:cxn modelId="{9FFB770D-45A7-4390-9ABB-8F6E3E0D6FA9}" type="presOf" srcId="{78196DB0-A12F-4055-A588-5FC195D119AC}" destId="{B6B01486-E9BE-4E1F-920D-7601C84FEFC5}" srcOrd="0" destOrd="0" presId="urn:microsoft.com/office/officeart/2005/8/layout/vList2"/>
    <dgm:cxn modelId="{A200B098-D193-EC43-81DE-512E9C6542A6}" srcId="{78196DB0-A12F-4055-A588-5FC195D119AC}" destId="{E399C972-9D3B-7346-8C2E-4FFC1B18FDF4}" srcOrd="1" destOrd="0" parTransId="{0EC6797F-C8CB-694A-B72A-4106215A6A1D}" sibTransId="{56962F41-F184-C745-8029-C763390CDB6F}"/>
    <dgm:cxn modelId="{FE3DE67B-760A-1D45-A635-86E8DB6844C6}" type="presOf" srcId="{E399C972-9D3B-7346-8C2E-4FFC1B18FDF4}" destId="{C29B2928-4A7F-2841-B561-D13EB8BD4333}" srcOrd="0" destOrd="0" presId="urn:microsoft.com/office/officeart/2005/8/layout/vList2"/>
    <dgm:cxn modelId="{92B4767A-CBB0-4B37-B8F2-0C76DF294D52}" type="presParOf" srcId="{B6B01486-E9BE-4E1F-920D-7601C84FEFC5}" destId="{FA7FE02F-6569-4C72-9E3A-872F432CDC7B}" srcOrd="0" destOrd="0" presId="urn:microsoft.com/office/officeart/2005/8/layout/vList2"/>
    <dgm:cxn modelId="{6BE46F5D-676F-5947-870D-CB1AC971F45F}" type="presParOf" srcId="{B6B01486-E9BE-4E1F-920D-7601C84FEFC5}" destId="{48E0D1AD-5BD6-475E-837D-6EA316A86D44}" srcOrd="1" destOrd="0" presId="urn:microsoft.com/office/officeart/2005/8/layout/vList2"/>
    <dgm:cxn modelId="{E8AF64B4-4B13-7547-84C9-1024D204AF4D}" type="presParOf" srcId="{B6B01486-E9BE-4E1F-920D-7601C84FEFC5}" destId="{C29B2928-4A7F-2841-B561-D13EB8BD4333}"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99978F-9535-4EF5-9A0C-8A0BA8D6CE34}">
      <dsp:nvSpPr>
        <dsp:cNvPr id="0" name=""/>
        <dsp:cNvSpPr/>
      </dsp:nvSpPr>
      <dsp:spPr>
        <a:xfrm rot="5400000">
          <a:off x="5395492" y="-2072943"/>
          <a:ext cx="1190276" cy="5638240"/>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7630" tIns="43815" rIns="87630" bIns="43815" numCol="1" spcCol="1270" anchor="ctr" anchorCtr="0">
          <a:noAutofit/>
        </a:bodyPr>
        <a:lstStyle/>
        <a:p>
          <a:pPr marL="228600" lvl="1" indent="-228600" algn="l" defTabSz="1022350" rtl="0">
            <a:lnSpc>
              <a:spcPct val="90000"/>
            </a:lnSpc>
            <a:spcBef>
              <a:spcPct val="0"/>
            </a:spcBef>
            <a:spcAft>
              <a:spcPct val="15000"/>
            </a:spcAft>
            <a:buChar char="••"/>
          </a:pPr>
          <a:r>
            <a:rPr lang="en-GB" sz="2300" kern="1200" dirty="0" smtClean="0"/>
            <a:t>Supports internationalization, translation, localization and other aspects of the multilingual content production cycle</a:t>
          </a:r>
          <a:endParaRPr lang="de-DE" sz="2300" kern="1200" dirty="0"/>
        </a:p>
      </dsp:txBody>
      <dsp:txXfrm rot="-5400000">
        <a:off x="3171510" y="209143"/>
        <a:ext cx="5580136" cy="1074068"/>
      </dsp:txXfrm>
    </dsp:sp>
    <dsp:sp modelId="{FF72A548-015A-4526-9AC7-E4BE64EEA7BE}">
      <dsp:nvSpPr>
        <dsp:cNvPr id="0" name=""/>
        <dsp:cNvSpPr/>
      </dsp:nvSpPr>
      <dsp:spPr>
        <a:xfrm>
          <a:off x="0" y="2254"/>
          <a:ext cx="3171510" cy="148784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lvl="0" algn="ctr" defTabSz="1422400" rtl="0">
            <a:lnSpc>
              <a:spcPct val="90000"/>
            </a:lnSpc>
            <a:spcBef>
              <a:spcPct val="0"/>
            </a:spcBef>
            <a:spcAft>
              <a:spcPct val="35000"/>
            </a:spcAft>
          </a:pPr>
          <a:r>
            <a:rPr lang="en-GB" sz="3200" kern="1200" dirty="0" smtClean="0"/>
            <a:t>Comprehensive</a:t>
          </a:r>
          <a:endParaRPr lang="de-DE" sz="3200" kern="1200" dirty="0"/>
        </a:p>
      </dsp:txBody>
      <dsp:txXfrm>
        <a:off x="72631" y="74885"/>
        <a:ext cx="3026248" cy="1342583"/>
      </dsp:txXfrm>
    </dsp:sp>
    <dsp:sp modelId="{0AFCD03C-4828-47B9-9EFB-F39C258637CA}">
      <dsp:nvSpPr>
        <dsp:cNvPr id="0" name=""/>
        <dsp:cNvSpPr/>
      </dsp:nvSpPr>
      <dsp:spPr>
        <a:xfrm rot="5400000">
          <a:off x="5395492" y="-510705"/>
          <a:ext cx="1190276" cy="5638240"/>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7630" tIns="43815" rIns="87630" bIns="43815" numCol="1" spcCol="1270" anchor="ctr" anchorCtr="0">
          <a:noAutofit/>
        </a:bodyPr>
        <a:lstStyle/>
        <a:p>
          <a:pPr marL="228600" lvl="1" indent="-228600" algn="l" defTabSz="1022350" rtl="0">
            <a:lnSpc>
              <a:spcPct val="90000"/>
            </a:lnSpc>
            <a:spcBef>
              <a:spcPct val="0"/>
            </a:spcBef>
            <a:spcAft>
              <a:spcPct val="15000"/>
            </a:spcAft>
            <a:buChar char="••"/>
          </a:pPr>
          <a:r>
            <a:rPr lang="en-GB" sz="2300" kern="1200" dirty="0" smtClean="0"/>
            <a:t>Building on W3C ITS 1.0 (W3C Recommendation)</a:t>
          </a:r>
          <a:endParaRPr lang="de-DE" sz="2300" kern="1200" dirty="0"/>
        </a:p>
      </dsp:txBody>
      <dsp:txXfrm rot="-5400000">
        <a:off x="3171510" y="1771381"/>
        <a:ext cx="5580136" cy="1074068"/>
      </dsp:txXfrm>
    </dsp:sp>
    <dsp:sp modelId="{ED5D278A-803B-4184-8175-80F2DDA8C4DE}">
      <dsp:nvSpPr>
        <dsp:cNvPr id="0" name=""/>
        <dsp:cNvSpPr/>
      </dsp:nvSpPr>
      <dsp:spPr>
        <a:xfrm>
          <a:off x="0" y="1564492"/>
          <a:ext cx="3171510" cy="148784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lvl="0" algn="ctr" defTabSz="1422400" rtl="0">
            <a:lnSpc>
              <a:spcPct val="90000"/>
            </a:lnSpc>
            <a:spcBef>
              <a:spcPct val="0"/>
            </a:spcBef>
            <a:spcAft>
              <a:spcPct val="35000"/>
            </a:spcAft>
          </a:pPr>
          <a:r>
            <a:rPr lang="en-GB" sz="3200" kern="1200" smtClean="0"/>
            <a:t>Standardized</a:t>
          </a:r>
          <a:endParaRPr lang="de-DE" sz="3200" kern="1200"/>
        </a:p>
      </dsp:txBody>
      <dsp:txXfrm>
        <a:off x="72631" y="1637123"/>
        <a:ext cx="3026248" cy="1342583"/>
      </dsp:txXfrm>
    </dsp:sp>
    <dsp:sp modelId="{334205C0-79F8-40C0-86C9-4461290F97C5}">
      <dsp:nvSpPr>
        <dsp:cNvPr id="0" name=""/>
        <dsp:cNvSpPr/>
      </dsp:nvSpPr>
      <dsp:spPr>
        <a:xfrm rot="5400000">
          <a:off x="5395492" y="1051532"/>
          <a:ext cx="1190276" cy="5638240"/>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7630" tIns="43815" rIns="87630" bIns="43815" numCol="1" spcCol="1270" anchor="ctr" anchorCtr="0">
          <a:noAutofit/>
        </a:bodyPr>
        <a:lstStyle/>
        <a:p>
          <a:pPr marL="228600" lvl="1" indent="-228600" algn="l" defTabSz="1022350" rtl="0">
            <a:lnSpc>
              <a:spcPct val="90000"/>
            </a:lnSpc>
            <a:spcBef>
              <a:spcPct val="0"/>
            </a:spcBef>
            <a:spcAft>
              <a:spcPct val="15000"/>
            </a:spcAft>
            <a:buChar char="••"/>
          </a:pPr>
          <a:r>
            <a:rPr lang="en-GB" sz="2300" kern="1200" smtClean="0"/>
            <a:t>data categories, values etc. </a:t>
          </a:r>
          <a:endParaRPr lang="de-DE" sz="2300" kern="1200"/>
        </a:p>
      </dsp:txBody>
      <dsp:txXfrm rot="-5400000">
        <a:off x="3171510" y="3333618"/>
        <a:ext cx="5580136" cy="1074068"/>
      </dsp:txXfrm>
    </dsp:sp>
    <dsp:sp modelId="{FC20C6E4-073C-48B5-BB1D-91F0B3CF5EF8}">
      <dsp:nvSpPr>
        <dsp:cNvPr id="0" name=""/>
        <dsp:cNvSpPr/>
      </dsp:nvSpPr>
      <dsp:spPr>
        <a:xfrm>
          <a:off x="0" y="3126730"/>
          <a:ext cx="3171510" cy="148784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lvl="0" algn="ctr" defTabSz="1422400" rtl="0">
            <a:lnSpc>
              <a:spcPct val="90000"/>
            </a:lnSpc>
            <a:spcBef>
              <a:spcPct val="0"/>
            </a:spcBef>
            <a:spcAft>
              <a:spcPct val="35000"/>
            </a:spcAft>
          </a:pPr>
          <a:r>
            <a:rPr lang="en-GB" sz="3200" kern="1200" smtClean="0"/>
            <a:t>Meta data </a:t>
          </a:r>
          <a:endParaRPr lang="de-DE" sz="3200" kern="1200"/>
        </a:p>
      </dsp:txBody>
      <dsp:txXfrm>
        <a:off x="72631" y="3199361"/>
        <a:ext cx="3026248" cy="1342583"/>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7FE02F-6569-4C72-9E3A-872F432CDC7B}">
      <dsp:nvSpPr>
        <dsp:cNvPr id="0" name=""/>
        <dsp:cNvSpPr/>
      </dsp:nvSpPr>
      <dsp:spPr>
        <a:xfrm>
          <a:off x="0" y="271489"/>
          <a:ext cx="8915400" cy="64759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l" defTabSz="1200150" rtl="0">
            <a:lnSpc>
              <a:spcPct val="90000"/>
            </a:lnSpc>
            <a:spcBef>
              <a:spcPct val="0"/>
            </a:spcBef>
            <a:spcAft>
              <a:spcPct val="35000"/>
            </a:spcAft>
          </a:pPr>
          <a:r>
            <a:rPr lang="en-GB" sz="2700" kern="1200" dirty="0" smtClean="0"/>
            <a:t>Identify the topic or subject field of content</a:t>
          </a:r>
          <a:endParaRPr lang="de-DE" sz="2700" kern="1200" dirty="0"/>
        </a:p>
      </dsp:txBody>
      <dsp:txXfrm>
        <a:off x="31613" y="303102"/>
        <a:ext cx="8852174" cy="584369"/>
      </dsp:txXfrm>
    </dsp:sp>
    <dsp:sp modelId="{67443B3E-EC4A-934F-9162-95072EAB5651}">
      <dsp:nvSpPr>
        <dsp:cNvPr id="0" name=""/>
        <dsp:cNvSpPr/>
      </dsp:nvSpPr>
      <dsp:spPr>
        <a:xfrm>
          <a:off x="0" y="996844"/>
          <a:ext cx="8915400" cy="64759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l" defTabSz="1200150" rtl="0">
            <a:lnSpc>
              <a:spcPct val="90000"/>
            </a:lnSpc>
            <a:spcBef>
              <a:spcPct val="0"/>
            </a:spcBef>
            <a:spcAft>
              <a:spcPct val="35000"/>
            </a:spcAft>
          </a:pPr>
          <a:r>
            <a:rPr lang="de-DE" sz="2700" kern="1200" dirty="0" err="1" smtClean="0"/>
            <a:t>Example</a:t>
          </a:r>
          <a:r>
            <a:rPr lang="de-DE" sz="2700" kern="1200" dirty="0" smtClean="0"/>
            <a:t> </a:t>
          </a:r>
          <a:r>
            <a:rPr lang="de-DE" sz="2700" kern="1200" dirty="0" err="1" smtClean="0"/>
            <a:t>usage</a:t>
          </a:r>
          <a:r>
            <a:rPr lang="de-DE" sz="2700" kern="1200" dirty="0" smtClean="0"/>
            <a:t>: </a:t>
          </a:r>
          <a:r>
            <a:rPr lang="de-DE" sz="2700" kern="1200" dirty="0" err="1" smtClean="0"/>
            <a:t>choose</a:t>
          </a:r>
          <a:r>
            <a:rPr lang="de-DE" sz="2700" kern="1200" dirty="0" smtClean="0"/>
            <a:t> </a:t>
          </a:r>
          <a:r>
            <a:rPr lang="de-DE" sz="2700" kern="1200" dirty="0" err="1" smtClean="0"/>
            <a:t>the</a:t>
          </a:r>
          <a:r>
            <a:rPr lang="de-DE" sz="2700" kern="1200" dirty="0" smtClean="0"/>
            <a:t> MT </a:t>
          </a:r>
          <a:r>
            <a:rPr lang="de-DE" sz="2700" kern="1200" dirty="0" err="1" smtClean="0"/>
            <a:t>engine</a:t>
          </a:r>
          <a:r>
            <a:rPr lang="de-DE" sz="2700" kern="1200" dirty="0" smtClean="0"/>
            <a:t> </a:t>
          </a:r>
          <a:r>
            <a:rPr lang="de-DE" sz="2700" kern="1200" dirty="0" err="1" smtClean="0"/>
            <a:t>that</a:t>
          </a:r>
          <a:r>
            <a:rPr lang="de-DE" sz="2700" kern="1200" dirty="0" smtClean="0"/>
            <a:t> </a:t>
          </a:r>
          <a:r>
            <a:rPr lang="de-DE" sz="2700" kern="1200" dirty="0" err="1" smtClean="0"/>
            <a:t>fits</a:t>
          </a:r>
          <a:r>
            <a:rPr lang="de-DE" sz="2700" kern="1200" dirty="0" smtClean="0"/>
            <a:t> </a:t>
          </a:r>
          <a:r>
            <a:rPr lang="de-DE" sz="2700" kern="1200" dirty="0" err="1" smtClean="0"/>
            <a:t>to</a:t>
          </a:r>
          <a:r>
            <a:rPr lang="de-DE" sz="2700" kern="1200" dirty="0" smtClean="0"/>
            <a:t> </a:t>
          </a:r>
          <a:r>
            <a:rPr lang="de-DE" sz="2700" kern="1200" dirty="0" err="1" smtClean="0"/>
            <a:t>the</a:t>
          </a:r>
          <a:r>
            <a:rPr lang="de-DE" sz="2700" kern="1200" dirty="0" smtClean="0"/>
            <a:t> </a:t>
          </a:r>
          <a:r>
            <a:rPr lang="de-DE" sz="2700" kern="1200" dirty="0" err="1" smtClean="0"/>
            <a:t>domain</a:t>
          </a:r>
          <a:endParaRPr lang="de-DE" sz="2700" kern="1200" dirty="0"/>
        </a:p>
      </dsp:txBody>
      <dsp:txXfrm>
        <a:off x="31613" y="1028457"/>
        <a:ext cx="8852174" cy="584369"/>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7FE02F-6569-4C72-9E3A-872F432CDC7B}">
      <dsp:nvSpPr>
        <dsp:cNvPr id="0" name=""/>
        <dsp:cNvSpPr/>
      </dsp:nvSpPr>
      <dsp:spPr>
        <a:xfrm>
          <a:off x="0" y="17239"/>
          <a:ext cx="8915400" cy="88744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lvl="0" algn="l" defTabSz="1644650" rtl="0">
            <a:lnSpc>
              <a:spcPct val="90000"/>
            </a:lnSpc>
            <a:spcBef>
              <a:spcPct val="0"/>
            </a:spcBef>
            <a:spcAft>
              <a:spcPct val="35000"/>
            </a:spcAft>
          </a:pPr>
          <a:r>
            <a:rPr lang="en-GB" sz="3700" kern="1200" dirty="0" smtClean="0"/>
            <a:t>Score from machine translation engine</a:t>
          </a:r>
          <a:endParaRPr lang="de-DE" sz="3700" kern="1200" dirty="0"/>
        </a:p>
      </dsp:txBody>
      <dsp:txXfrm>
        <a:off x="43321" y="60560"/>
        <a:ext cx="8828758" cy="800803"/>
      </dsp:txXfrm>
    </dsp:sp>
    <dsp:sp modelId="{070B8187-17B4-42AF-AAC6-03A37117AC85}">
      <dsp:nvSpPr>
        <dsp:cNvPr id="0" name=""/>
        <dsp:cNvSpPr/>
      </dsp:nvSpPr>
      <dsp:spPr>
        <a:xfrm>
          <a:off x="0" y="1011244"/>
          <a:ext cx="8915400" cy="887445"/>
        </a:xfrm>
        <a:prstGeom prst="roundRect">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lvl="0" algn="l" defTabSz="1644650" rtl="0">
            <a:lnSpc>
              <a:spcPct val="90000"/>
            </a:lnSpc>
            <a:spcBef>
              <a:spcPct val="0"/>
            </a:spcBef>
            <a:spcAft>
              <a:spcPct val="35000"/>
            </a:spcAft>
          </a:pPr>
          <a:r>
            <a:rPr lang="en-GB" sz="3700" kern="1200" dirty="0" smtClean="0"/>
            <a:t>Example for ITS2 capability: Tool traceability</a:t>
          </a:r>
          <a:endParaRPr lang="de-DE" sz="3700" kern="1200" dirty="0"/>
        </a:p>
      </dsp:txBody>
      <dsp:txXfrm>
        <a:off x="43321" y="1054565"/>
        <a:ext cx="8828758" cy="800803"/>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E62108-6F16-4B24-820C-BDCA10D17365}">
      <dsp:nvSpPr>
        <dsp:cNvPr id="0" name=""/>
        <dsp:cNvSpPr/>
      </dsp:nvSpPr>
      <dsp:spPr>
        <a:xfrm>
          <a:off x="0" y="232617"/>
          <a:ext cx="8915400" cy="12168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l" defTabSz="1600200" rtl="0">
            <a:lnSpc>
              <a:spcPct val="90000"/>
            </a:lnSpc>
            <a:spcBef>
              <a:spcPct val="0"/>
            </a:spcBef>
            <a:spcAft>
              <a:spcPct val="35000"/>
            </a:spcAft>
          </a:pPr>
          <a:r>
            <a:rPr lang="en-GB" sz="3600" kern="1200" dirty="0" smtClean="0"/>
            <a:t>Content relevant only for a specific locale</a:t>
          </a:r>
          <a:endParaRPr lang="de-DE" sz="3600" kern="1200" dirty="0"/>
        </a:p>
      </dsp:txBody>
      <dsp:txXfrm>
        <a:off x="59399" y="292016"/>
        <a:ext cx="8796602" cy="1098002"/>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4821C3-191D-4C9C-9BAC-943E4F40E89C}">
      <dsp:nvSpPr>
        <dsp:cNvPr id="0" name=""/>
        <dsp:cNvSpPr/>
      </dsp:nvSpPr>
      <dsp:spPr>
        <a:xfrm>
          <a:off x="0" y="245021"/>
          <a:ext cx="8890559" cy="12168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l" defTabSz="1600200" rtl="0">
            <a:lnSpc>
              <a:spcPct val="90000"/>
            </a:lnSpc>
            <a:spcBef>
              <a:spcPct val="0"/>
            </a:spcBef>
            <a:spcAft>
              <a:spcPct val="35000"/>
            </a:spcAft>
          </a:pPr>
          <a:r>
            <a:rPr lang="en-GB" sz="3600" kern="1200" dirty="0" smtClean="0"/>
            <a:t>For quality assessment</a:t>
          </a:r>
          <a:endParaRPr lang="de-DE" sz="3600" kern="1200" dirty="0"/>
        </a:p>
      </dsp:txBody>
      <dsp:txXfrm>
        <a:off x="59399" y="304420"/>
        <a:ext cx="8771761" cy="109800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6F0CED-1853-4AEF-B30A-4DCEFA2EA7D0}">
      <dsp:nvSpPr>
        <dsp:cNvPr id="0" name=""/>
        <dsp:cNvSpPr/>
      </dsp:nvSpPr>
      <dsp:spPr>
        <a:xfrm>
          <a:off x="0" y="58167"/>
          <a:ext cx="8859887" cy="88744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lvl="0" algn="l" defTabSz="1644650" rtl="0">
            <a:lnSpc>
              <a:spcPct val="90000"/>
            </a:lnSpc>
            <a:spcBef>
              <a:spcPct val="0"/>
            </a:spcBef>
            <a:spcAft>
              <a:spcPct val="35000"/>
            </a:spcAft>
          </a:pPr>
          <a:r>
            <a:rPr lang="en-GB" sz="3700" kern="1200" dirty="0" smtClean="0"/>
            <a:t>Say important things</a:t>
          </a:r>
          <a:endParaRPr lang="de-DE" sz="3700" kern="1200" dirty="0"/>
        </a:p>
      </dsp:txBody>
      <dsp:txXfrm>
        <a:off x="43321" y="101488"/>
        <a:ext cx="8773245" cy="800803"/>
      </dsp:txXfrm>
    </dsp:sp>
    <dsp:sp modelId="{416D268E-BE36-410B-945E-9C13B7511F69}">
      <dsp:nvSpPr>
        <dsp:cNvPr id="0" name=""/>
        <dsp:cNvSpPr/>
      </dsp:nvSpPr>
      <dsp:spPr>
        <a:xfrm>
          <a:off x="0" y="945612"/>
          <a:ext cx="8859887" cy="6127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81301" tIns="46990" rIns="263144" bIns="46990" numCol="1" spcCol="1270" anchor="t" anchorCtr="0">
          <a:noAutofit/>
        </a:bodyPr>
        <a:lstStyle/>
        <a:p>
          <a:pPr marL="285750" lvl="1" indent="-285750" algn="l" defTabSz="1289050" rtl="0">
            <a:lnSpc>
              <a:spcPct val="90000"/>
            </a:lnSpc>
            <a:spcBef>
              <a:spcPct val="0"/>
            </a:spcBef>
            <a:spcAft>
              <a:spcPct val="20000"/>
            </a:spcAft>
            <a:buChar char="••"/>
          </a:pPr>
          <a:r>
            <a:rPr lang="en-GB" sz="2900" kern="1200" dirty="0" smtClean="0">
              <a:solidFill>
                <a:schemeClr val="bg1"/>
              </a:solidFill>
            </a:rPr>
            <a:t>“Do not translate”</a:t>
          </a:r>
          <a:endParaRPr lang="de-DE" sz="2900" kern="1200" dirty="0">
            <a:solidFill>
              <a:schemeClr val="bg1"/>
            </a:solidFill>
          </a:endParaRPr>
        </a:p>
      </dsp:txBody>
      <dsp:txXfrm>
        <a:off x="0" y="945612"/>
        <a:ext cx="8859887" cy="612720"/>
      </dsp:txXfrm>
    </dsp:sp>
    <dsp:sp modelId="{DA7A4E0B-7BC4-4424-837C-C8E880538374}">
      <dsp:nvSpPr>
        <dsp:cNvPr id="0" name=""/>
        <dsp:cNvSpPr/>
      </dsp:nvSpPr>
      <dsp:spPr>
        <a:xfrm>
          <a:off x="0" y="1558332"/>
          <a:ext cx="8859887" cy="88744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lvl="0" algn="l" defTabSz="1644650" rtl="0">
            <a:lnSpc>
              <a:spcPct val="90000"/>
            </a:lnSpc>
            <a:spcBef>
              <a:spcPct val="0"/>
            </a:spcBef>
            <a:spcAft>
              <a:spcPct val="35000"/>
            </a:spcAft>
          </a:pPr>
          <a:r>
            <a:rPr lang="en-GB" sz="3700" kern="1200" dirty="0" smtClean="0"/>
            <a:t>About specific content</a:t>
          </a:r>
          <a:endParaRPr lang="de-DE" sz="3700" kern="1200" dirty="0"/>
        </a:p>
      </dsp:txBody>
      <dsp:txXfrm>
        <a:off x="43321" y="1601653"/>
        <a:ext cx="8773245" cy="800803"/>
      </dsp:txXfrm>
    </dsp:sp>
    <dsp:sp modelId="{74642061-CFF1-492B-8258-082C5EC1D729}">
      <dsp:nvSpPr>
        <dsp:cNvPr id="0" name=""/>
        <dsp:cNvSpPr/>
      </dsp:nvSpPr>
      <dsp:spPr>
        <a:xfrm>
          <a:off x="0" y="2445777"/>
          <a:ext cx="8859887" cy="6127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81301" tIns="46990" rIns="263144" bIns="46990" numCol="1" spcCol="1270" anchor="t" anchorCtr="0">
          <a:noAutofit/>
        </a:bodyPr>
        <a:lstStyle/>
        <a:p>
          <a:pPr marL="285750" lvl="1" indent="-285750" algn="l" defTabSz="1289050" rtl="0">
            <a:lnSpc>
              <a:spcPct val="90000"/>
            </a:lnSpc>
            <a:spcBef>
              <a:spcPct val="0"/>
            </a:spcBef>
            <a:spcAft>
              <a:spcPct val="20000"/>
            </a:spcAft>
            <a:buChar char="••"/>
          </a:pPr>
          <a:r>
            <a:rPr lang="en-GB" sz="2900" kern="1200" dirty="0" smtClean="0">
              <a:solidFill>
                <a:schemeClr val="bg1"/>
              </a:solidFill>
            </a:rPr>
            <a:t>“All or selected </a:t>
          </a:r>
          <a:r>
            <a:rPr lang="en-GB" sz="2900" kern="1200" dirty="0" smtClean="0">
              <a:solidFill>
                <a:schemeClr val="bg1"/>
              </a:solidFill>
              <a:latin typeface="Courier New"/>
              <a:cs typeface="Courier New"/>
            </a:rPr>
            <a:t>data</a:t>
          </a:r>
          <a:r>
            <a:rPr lang="en-GB" sz="2900" kern="1200" dirty="0" smtClean="0">
              <a:solidFill>
                <a:schemeClr val="bg1"/>
              </a:solidFill>
            </a:rPr>
            <a:t> elements”</a:t>
          </a:r>
          <a:endParaRPr lang="de-DE" sz="2900" kern="1200" dirty="0">
            <a:solidFill>
              <a:schemeClr val="bg1"/>
            </a:solidFill>
          </a:endParaRPr>
        </a:p>
      </dsp:txBody>
      <dsp:txXfrm>
        <a:off x="0" y="2445777"/>
        <a:ext cx="8859887" cy="612720"/>
      </dsp:txXfrm>
    </dsp:sp>
    <dsp:sp modelId="{1BB981FA-D2D1-4E9A-9F8D-6387DDB87F38}">
      <dsp:nvSpPr>
        <dsp:cNvPr id="0" name=""/>
        <dsp:cNvSpPr/>
      </dsp:nvSpPr>
      <dsp:spPr>
        <a:xfrm>
          <a:off x="0" y="3058497"/>
          <a:ext cx="8859887" cy="88744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lvl="0" algn="l" defTabSz="1644650" rtl="0">
            <a:lnSpc>
              <a:spcPct val="90000"/>
            </a:lnSpc>
            <a:spcBef>
              <a:spcPct val="0"/>
            </a:spcBef>
            <a:spcAft>
              <a:spcPct val="35000"/>
            </a:spcAft>
          </a:pPr>
          <a:r>
            <a:rPr lang="en-GB" sz="3700" kern="1200" dirty="0" smtClean="0"/>
            <a:t>In a standard way</a:t>
          </a:r>
          <a:endParaRPr lang="de-DE" sz="3700" kern="1200" dirty="0"/>
        </a:p>
      </dsp:txBody>
      <dsp:txXfrm>
        <a:off x="43321" y="3101818"/>
        <a:ext cx="8773245" cy="800803"/>
      </dsp:txXfrm>
    </dsp:sp>
    <dsp:sp modelId="{C62AA4BF-2A96-427B-AE78-15F1AC49CFC2}">
      <dsp:nvSpPr>
        <dsp:cNvPr id="0" name=""/>
        <dsp:cNvSpPr/>
      </dsp:nvSpPr>
      <dsp:spPr>
        <a:xfrm>
          <a:off x="0" y="3945942"/>
          <a:ext cx="8859887" cy="6127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81301" tIns="46990" rIns="263144" bIns="46990" numCol="1" spcCol="1270" anchor="t" anchorCtr="0">
          <a:noAutofit/>
        </a:bodyPr>
        <a:lstStyle/>
        <a:p>
          <a:pPr marL="285750" lvl="1" indent="-285750" algn="l" defTabSz="1289050" rtl="0">
            <a:lnSpc>
              <a:spcPct val="90000"/>
            </a:lnSpc>
            <a:spcBef>
              <a:spcPct val="0"/>
            </a:spcBef>
            <a:spcAft>
              <a:spcPct val="20000"/>
            </a:spcAft>
            <a:buChar char="••"/>
          </a:pPr>
          <a:r>
            <a:rPr lang="de-DE" sz="2900" kern="1200" dirty="0" err="1" smtClean="0">
              <a:solidFill>
                <a:schemeClr val="bg1"/>
              </a:solidFill>
            </a:rPr>
            <a:t>With</a:t>
          </a:r>
          <a:r>
            <a:rPr lang="de-DE" sz="2900" kern="1200" dirty="0" smtClean="0">
              <a:solidFill>
                <a:schemeClr val="bg1"/>
              </a:solidFill>
            </a:rPr>
            <a:t> </a:t>
          </a:r>
          <a:r>
            <a:rPr lang="de-DE" sz="2900" kern="1200" dirty="0" err="1" smtClean="0">
              <a:solidFill>
                <a:schemeClr val="bg1"/>
              </a:solidFill>
            </a:rPr>
            <a:t>agreed</a:t>
          </a:r>
          <a:r>
            <a:rPr lang="de-DE" sz="2900" kern="1200" dirty="0" smtClean="0">
              <a:solidFill>
                <a:schemeClr val="bg1"/>
              </a:solidFill>
            </a:rPr>
            <a:t> upon </a:t>
          </a:r>
          <a:r>
            <a:rPr lang="de-DE" sz="2900" kern="1200" dirty="0" err="1" smtClean="0">
              <a:solidFill>
                <a:schemeClr val="bg1"/>
              </a:solidFill>
            </a:rPr>
            <a:t>syntax</a:t>
          </a:r>
          <a:r>
            <a:rPr lang="de-DE" sz="2900" kern="1200" dirty="0" smtClean="0">
              <a:solidFill>
                <a:schemeClr val="bg1"/>
              </a:solidFill>
            </a:rPr>
            <a:t> </a:t>
          </a:r>
          <a:r>
            <a:rPr lang="de-DE" sz="2900" kern="1200" dirty="0" err="1" smtClean="0">
              <a:solidFill>
                <a:schemeClr val="bg1"/>
              </a:solidFill>
            </a:rPr>
            <a:t>and</a:t>
          </a:r>
          <a:r>
            <a:rPr lang="de-DE" sz="2900" kern="1200" dirty="0" smtClean="0">
              <a:solidFill>
                <a:schemeClr val="bg1"/>
              </a:solidFill>
            </a:rPr>
            <a:t> </a:t>
          </a:r>
          <a:r>
            <a:rPr lang="de-DE" sz="2900" kern="1200" dirty="0" err="1" smtClean="0">
              <a:solidFill>
                <a:schemeClr val="bg1"/>
              </a:solidFill>
            </a:rPr>
            <a:t>values</a:t>
          </a:r>
          <a:endParaRPr lang="de-DE" sz="2900" kern="1200" dirty="0">
            <a:solidFill>
              <a:schemeClr val="bg1"/>
            </a:solidFill>
          </a:endParaRPr>
        </a:p>
      </dsp:txBody>
      <dsp:txXfrm>
        <a:off x="0" y="3945942"/>
        <a:ext cx="8859887" cy="61272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DE6E2D-568C-4082-BE6E-4648F85DA51B}">
      <dsp:nvSpPr>
        <dsp:cNvPr id="0" name=""/>
        <dsp:cNvSpPr/>
      </dsp:nvSpPr>
      <dsp:spPr>
        <a:xfrm rot="5400000">
          <a:off x="5735510" y="-2493464"/>
          <a:ext cx="527533" cy="5646378"/>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1066800" rtl="0">
            <a:lnSpc>
              <a:spcPct val="90000"/>
            </a:lnSpc>
            <a:spcBef>
              <a:spcPct val="0"/>
            </a:spcBef>
            <a:spcAft>
              <a:spcPct val="15000"/>
            </a:spcAft>
            <a:buChar char="••"/>
          </a:pPr>
          <a:r>
            <a:rPr lang="en-GB" sz="2400" u="sng" kern="1200" dirty="0" err="1" smtClean="0"/>
            <a:t>XPath</a:t>
          </a:r>
          <a:r>
            <a:rPr lang="en-GB" sz="2400" kern="1200" dirty="0" smtClean="0"/>
            <a:t> (or CSS) to select markup nodes</a:t>
          </a:r>
          <a:endParaRPr lang="de-DE" sz="2400" kern="1200" dirty="0"/>
        </a:p>
      </dsp:txBody>
      <dsp:txXfrm rot="-5400000">
        <a:off x="3176088" y="91710"/>
        <a:ext cx="5620626" cy="476029"/>
      </dsp:txXfrm>
    </dsp:sp>
    <dsp:sp modelId="{5D617E6A-787C-41ED-BC37-6A3491C7BF2C}">
      <dsp:nvSpPr>
        <dsp:cNvPr id="0" name=""/>
        <dsp:cNvSpPr/>
      </dsp:nvSpPr>
      <dsp:spPr>
        <a:xfrm>
          <a:off x="0" y="16"/>
          <a:ext cx="3176087" cy="65941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rtl="0">
            <a:lnSpc>
              <a:spcPct val="90000"/>
            </a:lnSpc>
            <a:spcBef>
              <a:spcPct val="0"/>
            </a:spcBef>
            <a:spcAft>
              <a:spcPct val="35000"/>
            </a:spcAft>
          </a:pPr>
          <a:r>
            <a:rPr lang="en-GB" sz="2400" kern="1200" dirty="0" smtClean="0"/>
            <a:t>Selection global</a:t>
          </a:r>
          <a:endParaRPr lang="de-DE" sz="2400" kern="1200" dirty="0"/>
        </a:p>
      </dsp:txBody>
      <dsp:txXfrm>
        <a:off x="32190" y="32206"/>
        <a:ext cx="3111707" cy="595037"/>
      </dsp:txXfrm>
    </dsp:sp>
    <dsp:sp modelId="{FCC960BD-18CF-40CF-A5D8-4E48E93FE0FE}">
      <dsp:nvSpPr>
        <dsp:cNvPr id="0" name=""/>
        <dsp:cNvSpPr/>
      </dsp:nvSpPr>
      <dsp:spPr>
        <a:xfrm rot="5400000">
          <a:off x="5735510" y="-1763505"/>
          <a:ext cx="527533" cy="5646378"/>
        </a:xfrm>
        <a:prstGeom prst="round2SameRect">
          <a:avLst/>
        </a:prstGeom>
        <a:solidFill>
          <a:srgbClr val="FFC000"/>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1066800" rtl="0">
            <a:lnSpc>
              <a:spcPct val="90000"/>
            </a:lnSpc>
            <a:spcBef>
              <a:spcPct val="0"/>
            </a:spcBef>
            <a:spcAft>
              <a:spcPct val="15000"/>
            </a:spcAft>
            <a:buChar char="••"/>
          </a:pPr>
          <a:r>
            <a:rPr lang="en-GB" sz="2400" kern="1200" dirty="0" smtClean="0"/>
            <a:t>ITS local attributes</a:t>
          </a:r>
          <a:endParaRPr lang="de-DE" sz="2400" kern="1200" dirty="0"/>
        </a:p>
      </dsp:txBody>
      <dsp:txXfrm rot="-5400000">
        <a:off x="3176088" y="821669"/>
        <a:ext cx="5620626" cy="476029"/>
      </dsp:txXfrm>
    </dsp:sp>
    <dsp:sp modelId="{38825388-3498-49FB-8CF3-36CABA175AD1}">
      <dsp:nvSpPr>
        <dsp:cNvPr id="0" name=""/>
        <dsp:cNvSpPr/>
      </dsp:nvSpPr>
      <dsp:spPr>
        <a:xfrm>
          <a:off x="0" y="692420"/>
          <a:ext cx="3176087" cy="659417"/>
        </a:xfrm>
        <a:prstGeom prst="roundRect">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rtl="0">
            <a:lnSpc>
              <a:spcPct val="90000"/>
            </a:lnSpc>
            <a:spcBef>
              <a:spcPct val="0"/>
            </a:spcBef>
            <a:spcAft>
              <a:spcPct val="35000"/>
            </a:spcAft>
          </a:pPr>
          <a:r>
            <a:rPr lang="en-GB" sz="2400" kern="1200" dirty="0" smtClean="0"/>
            <a:t>Selection local</a:t>
          </a:r>
          <a:endParaRPr lang="de-DE" sz="2400" kern="1200" dirty="0"/>
        </a:p>
      </dsp:txBody>
      <dsp:txXfrm>
        <a:off x="32190" y="724610"/>
        <a:ext cx="3111707" cy="59503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6EB3AA-5F0C-40DB-8181-857526BF6C9B}">
      <dsp:nvSpPr>
        <dsp:cNvPr id="0" name=""/>
        <dsp:cNvSpPr/>
      </dsp:nvSpPr>
      <dsp:spPr>
        <a:xfrm>
          <a:off x="0" y="11316"/>
          <a:ext cx="8797414" cy="599625"/>
        </a:xfrm>
        <a:prstGeom prst="roundRect">
          <a:avLst/>
        </a:prstGeom>
        <a:no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l" defTabSz="1111250" rtl="0">
            <a:lnSpc>
              <a:spcPct val="90000"/>
            </a:lnSpc>
            <a:spcBef>
              <a:spcPct val="0"/>
            </a:spcBef>
            <a:spcAft>
              <a:spcPct val="35000"/>
            </a:spcAft>
          </a:pPr>
          <a:r>
            <a:rPr lang="de-DE" sz="2500" kern="1200" dirty="0" smtClean="0">
              <a:solidFill>
                <a:schemeClr val="bg1"/>
              </a:solidFill>
            </a:rPr>
            <a:t>ITS </a:t>
          </a:r>
          <a:r>
            <a:rPr lang="de-DE" sz="2500" kern="1200" dirty="0" err="1" smtClean="0">
              <a:solidFill>
                <a:schemeClr val="bg1"/>
              </a:solidFill>
            </a:rPr>
            <a:t>selection</a:t>
          </a:r>
          <a:r>
            <a:rPr lang="de-DE" sz="2500" kern="1200" dirty="0" smtClean="0">
              <a:solidFill>
                <a:schemeClr val="bg1"/>
              </a:solidFill>
            </a:rPr>
            <a:t> </a:t>
          </a:r>
          <a:r>
            <a:rPr lang="de-DE" sz="2500" kern="1200" dirty="0" err="1" smtClean="0">
              <a:solidFill>
                <a:schemeClr val="bg1"/>
              </a:solidFill>
            </a:rPr>
            <a:t>can</a:t>
          </a:r>
          <a:r>
            <a:rPr lang="de-DE" sz="2500" kern="1200" dirty="0" smtClean="0">
              <a:solidFill>
                <a:schemeClr val="bg1"/>
              </a:solidFill>
            </a:rPr>
            <a:t> </a:t>
          </a:r>
          <a:r>
            <a:rPr lang="de-DE" sz="2500" kern="1200" dirty="0" err="1" smtClean="0">
              <a:solidFill>
                <a:schemeClr val="bg1"/>
              </a:solidFill>
            </a:rPr>
            <a:t>be</a:t>
          </a:r>
          <a:r>
            <a:rPr lang="de-DE" sz="2500" kern="1200" dirty="0" smtClean="0">
              <a:solidFill>
                <a:schemeClr val="bg1"/>
              </a:solidFill>
            </a:rPr>
            <a:t> </a:t>
          </a:r>
          <a:r>
            <a:rPr lang="de-DE" sz="2500" kern="1200" dirty="0" err="1" smtClean="0">
              <a:solidFill>
                <a:schemeClr val="bg1"/>
              </a:solidFill>
            </a:rPr>
            <a:t>compared</a:t>
          </a:r>
          <a:r>
            <a:rPr lang="de-DE" sz="2500" kern="1200" dirty="0" smtClean="0">
              <a:solidFill>
                <a:schemeClr val="bg1"/>
              </a:solidFill>
            </a:rPr>
            <a:t> </a:t>
          </a:r>
          <a:r>
            <a:rPr lang="de-DE" sz="2500" kern="1200" dirty="0" err="1" smtClean="0">
              <a:solidFill>
                <a:schemeClr val="bg1"/>
              </a:solidFill>
            </a:rPr>
            <a:t>to</a:t>
          </a:r>
          <a:r>
            <a:rPr lang="de-DE" sz="2500" kern="1200" dirty="0" smtClean="0">
              <a:solidFill>
                <a:schemeClr val="bg1"/>
              </a:solidFill>
            </a:rPr>
            <a:t> CSS</a:t>
          </a:r>
          <a:endParaRPr lang="de-DE" sz="2500" kern="1200" dirty="0">
            <a:solidFill>
              <a:schemeClr val="bg1"/>
            </a:solidFill>
          </a:endParaRPr>
        </a:p>
      </dsp:txBody>
      <dsp:txXfrm>
        <a:off x="29271" y="40587"/>
        <a:ext cx="8738872" cy="541083"/>
      </dsp:txXfrm>
    </dsp:sp>
    <dsp:sp modelId="{D0D8C4C5-B8CB-4B63-AF75-FB1B89044034}">
      <dsp:nvSpPr>
        <dsp:cNvPr id="0" name=""/>
        <dsp:cNvSpPr/>
      </dsp:nvSpPr>
      <dsp:spPr>
        <a:xfrm>
          <a:off x="0" y="610941"/>
          <a:ext cx="8797414" cy="6856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9318" tIns="31750" rIns="177800" bIns="31750" numCol="1" spcCol="1270" anchor="t" anchorCtr="0">
          <a:noAutofit/>
        </a:bodyPr>
        <a:lstStyle/>
        <a:p>
          <a:pPr marL="228600" lvl="1" indent="-228600" algn="l" defTabSz="889000" rtl="0">
            <a:lnSpc>
              <a:spcPct val="90000"/>
            </a:lnSpc>
            <a:spcBef>
              <a:spcPct val="0"/>
            </a:spcBef>
            <a:spcAft>
              <a:spcPct val="20000"/>
            </a:spcAft>
            <a:buChar char="••"/>
          </a:pPr>
          <a:r>
            <a:rPr lang="en-GB" sz="2000" kern="1200" dirty="0" smtClean="0">
              <a:solidFill>
                <a:schemeClr val="bg1"/>
              </a:solidFill>
            </a:rPr>
            <a:t>global = “style” element</a:t>
          </a:r>
          <a:endParaRPr lang="de-DE" sz="2000" kern="1200" dirty="0">
            <a:solidFill>
              <a:schemeClr val="bg1"/>
            </a:solidFill>
          </a:endParaRPr>
        </a:p>
        <a:p>
          <a:pPr marL="228600" lvl="1" indent="-228600" algn="l" defTabSz="889000" rtl="0">
            <a:lnSpc>
              <a:spcPct val="90000"/>
            </a:lnSpc>
            <a:spcBef>
              <a:spcPct val="0"/>
            </a:spcBef>
            <a:spcAft>
              <a:spcPct val="20000"/>
            </a:spcAft>
            <a:buChar char="••"/>
          </a:pPr>
          <a:r>
            <a:rPr lang="en-GB" sz="2000" kern="1200" dirty="0" smtClean="0">
              <a:solidFill>
                <a:schemeClr val="bg1"/>
              </a:solidFill>
            </a:rPr>
            <a:t>local = “style” attribute</a:t>
          </a:r>
          <a:endParaRPr lang="de-DE" sz="2000" kern="1200" dirty="0">
            <a:solidFill>
              <a:schemeClr val="bg1"/>
            </a:solidFill>
          </a:endParaRPr>
        </a:p>
      </dsp:txBody>
      <dsp:txXfrm>
        <a:off x="0" y="610941"/>
        <a:ext cx="8797414" cy="68568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2BF06F-C23B-48B6-9E39-69C2F384816E}">
      <dsp:nvSpPr>
        <dsp:cNvPr id="0" name=""/>
        <dsp:cNvSpPr/>
      </dsp:nvSpPr>
      <dsp:spPr>
        <a:xfrm rot="5400000">
          <a:off x="5335750" y="-2051568"/>
          <a:ext cx="1173067" cy="5573914"/>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5730" tIns="62865" rIns="125730" bIns="62865" numCol="1" spcCol="1270" anchor="ctr" anchorCtr="0">
          <a:noAutofit/>
        </a:bodyPr>
        <a:lstStyle/>
        <a:p>
          <a:pPr marL="285750" lvl="1" indent="-285750" algn="l" defTabSz="1466850" rtl="0">
            <a:lnSpc>
              <a:spcPct val="90000"/>
            </a:lnSpc>
            <a:spcBef>
              <a:spcPct val="0"/>
            </a:spcBef>
            <a:spcAft>
              <a:spcPct val="15000"/>
            </a:spcAft>
            <a:buChar char="••"/>
          </a:pPr>
          <a:r>
            <a:rPr lang="en-GB" sz="3300" kern="1200" smtClean="0"/>
            <a:t>“Translate”: “yes” or “no”</a:t>
          </a:r>
          <a:endParaRPr lang="de-DE" sz="3300" kern="1200"/>
        </a:p>
      </dsp:txBody>
      <dsp:txXfrm rot="-5400000">
        <a:off x="3135327" y="206119"/>
        <a:ext cx="5516650" cy="1058539"/>
      </dsp:txXfrm>
    </dsp:sp>
    <dsp:sp modelId="{D08D62A8-985E-4659-9CCA-9EC0FCE409DD}">
      <dsp:nvSpPr>
        <dsp:cNvPr id="0" name=""/>
        <dsp:cNvSpPr/>
      </dsp:nvSpPr>
      <dsp:spPr>
        <a:xfrm>
          <a:off x="0" y="2221"/>
          <a:ext cx="3135327" cy="146633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55245" rIns="110490" bIns="55245" numCol="1" spcCol="1270" anchor="ctr" anchorCtr="0">
          <a:noAutofit/>
        </a:bodyPr>
        <a:lstStyle/>
        <a:p>
          <a:pPr lvl="0" algn="ctr" defTabSz="1289050" rtl="0">
            <a:lnSpc>
              <a:spcPct val="90000"/>
            </a:lnSpc>
            <a:spcBef>
              <a:spcPct val="0"/>
            </a:spcBef>
            <a:spcAft>
              <a:spcPct val="35000"/>
            </a:spcAft>
          </a:pPr>
          <a:r>
            <a:rPr lang="en-GB" sz="2900" kern="1200" dirty="0" smtClean="0"/>
            <a:t>Pre-defined (if appl.) meta data values</a:t>
          </a:r>
          <a:endParaRPr lang="de-DE" sz="2900" kern="1200" dirty="0"/>
        </a:p>
      </dsp:txBody>
      <dsp:txXfrm>
        <a:off x="71581" y="73802"/>
        <a:ext cx="2992165" cy="1323172"/>
      </dsp:txXfrm>
    </dsp:sp>
    <dsp:sp modelId="{BF9912CF-616A-40EF-A98B-6AD52B698663}">
      <dsp:nvSpPr>
        <dsp:cNvPr id="0" name=""/>
        <dsp:cNvSpPr/>
      </dsp:nvSpPr>
      <dsp:spPr>
        <a:xfrm rot="5400000">
          <a:off x="5335750" y="-511917"/>
          <a:ext cx="1173067" cy="5573914"/>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5730" tIns="62865" rIns="125730" bIns="62865" numCol="1" spcCol="1270" anchor="ctr" anchorCtr="0">
          <a:noAutofit/>
        </a:bodyPr>
        <a:lstStyle/>
        <a:p>
          <a:pPr marL="285750" lvl="1" indent="-285750" algn="l" defTabSz="1466850" rtl="0">
            <a:lnSpc>
              <a:spcPct val="90000"/>
            </a:lnSpc>
            <a:spcBef>
              <a:spcPct val="0"/>
            </a:spcBef>
            <a:spcAft>
              <a:spcPct val="15000"/>
            </a:spcAft>
            <a:buChar char="••"/>
          </a:pPr>
          <a:r>
            <a:rPr lang="en-GB" sz="3300" kern="1200" smtClean="0"/>
            <a:t>Elements: translate “yes”, attributes: translate “no”</a:t>
          </a:r>
          <a:endParaRPr lang="de-DE" sz="3300" kern="1200"/>
        </a:p>
      </dsp:txBody>
      <dsp:txXfrm rot="-5400000">
        <a:off x="3135327" y="1745770"/>
        <a:ext cx="5516650" cy="1058539"/>
      </dsp:txXfrm>
    </dsp:sp>
    <dsp:sp modelId="{9DAA09DE-7486-4FC7-B129-6DF67B3CCE82}">
      <dsp:nvSpPr>
        <dsp:cNvPr id="0" name=""/>
        <dsp:cNvSpPr/>
      </dsp:nvSpPr>
      <dsp:spPr>
        <a:xfrm>
          <a:off x="0" y="1541872"/>
          <a:ext cx="3135327" cy="146633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55245" rIns="110490" bIns="55245" numCol="1" spcCol="1270" anchor="ctr" anchorCtr="0">
          <a:noAutofit/>
        </a:bodyPr>
        <a:lstStyle/>
        <a:p>
          <a:pPr lvl="0" algn="ctr" defTabSz="1289050" rtl="0">
            <a:lnSpc>
              <a:spcPct val="90000"/>
            </a:lnSpc>
            <a:spcBef>
              <a:spcPct val="0"/>
            </a:spcBef>
            <a:spcAft>
              <a:spcPct val="35000"/>
            </a:spcAft>
          </a:pPr>
          <a:r>
            <a:rPr lang="en-GB" sz="2900" kern="1200" dirty="0" smtClean="0"/>
            <a:t>Specific defaults (if appl.)</a:t>
          </a:r>
          <a:endParaRPr lang="de-DE" sz="2900" kern="1200" dirty="0"/>
        </a:p>
      </dsp:txBody>
      <dsp:txXfrm>
        <a:off x="71581" y="1613453"/>
        <a:ext cx="2992165" cy="1323172"/>
      </dsp:txXfrm>
    </dsp:sp>
    <dsp:sp modelId="{AD05DB5C-2B09-432E-B727-D0AA4B94B679}">
      <dsp:nvSpPr>
        <dsp:cNvPr id="0" name=""/>
        <dsp:cNvSpPr/>
      </dsp:nvSpPr>
      <dsp:spPr>
        <a:xfrm rot="5400000">
          <a:off x="5335750" y="1027732"/>
          <a:ext cx="1173067" cy="5573914"/>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5730" tIns="62865" rIns="125730" bIns="62865" numCol="1" spcCol="1270" anchor="ctr" anchorCtr="0">
          <a:noAutofit/>
        </a:bodyPr>
        <a:lstStyle/>
        <a:p>
          <a:pPr marL="285750" lvl="1" indent="-285750" algn="l" defTabSz="1466850" rtl="0">
            <a:lnSpc>
              <a:spcPct val="90000"/>
            </a:lnSpc>
            <a:spcBef>
              <a:spcPct val="0"/>
            </a:spcBef>
            <a:spcAft>
              <a:spcPct val="15000"/>
            </a:spcAft>
            <a:buChar char="••"/>
          </a:pPr>
          <a:r>
            <a:rPr lang="en-GB" sz="3300" kern="1200" smtClean="0"/>
            <a:t>E.g. “alt” attribute default “yes”</a:t>
          </a:r>
          <a:endParaRPr lang="de-DE" sz="3300" kern="1200"/>
        </a:p>
      </dsp:txBody>
      <dsp:txXfrm rot="-5400000">
        <a:off x="3135327" y="3285419"/>
        <a:ext cx="5516650" cy="1058539"/>
      </dsp:txXfrm>
    </dsp:sp>
    <dsp:sp modelId="{A87F0F9A-C6DD-4223-8DB6-E95855E9C88D}">
      <dsp:nvSpPr>
        <dsp:cNvPr id="0" name=""/>
        <dsp:cNvSpPr/>
      </dsp:nvSpPr>
      <dsp:spPr>
        <a:xfrm>
          <a:off x="0" y="3081523"/>
          <a:ext cx="3135327" cy="146633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55245" rIns="110490" bIns="55245" numCol="1" spcCol="1270" anchor="ctr" anchorCtr="0">
          <a:noAutofit/>
        </a:bodyPr>
        <a:lstStyle/>
        <a:p>
          <a:pPr lvl="0" algn="ctr" defTabSz="1289050" rtl="0">
            <a:lnSpc>
              <a:spcPct val="90000"/>
            </a:lnSpc>
            <a:spcBef>
              <a:spcPct val="0"/>
            </a:spcBef>
            <a:spcAft>
              <a:spcPct val="35000"/>
            </a:spcAft>
          </a:pPr>
          <a:r>
            <a:rPr lang="en-GB" sz="2900" kern="1200" smtClean="0"/>
            <a:t>Specific HTML5 behaviour</a:t>
          </a:r>
          <a:endParaRPr lang="de-DE" sz="2900" kern="1200"/>
        </a:p>
      </dsp:txBody>
      <dsp:txXfrm>
        <a:off x="71581" y="3153104"/>
        <a:ext cx="2992165" cy="132317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AD9B66-76CE-4306-B59D-86F3F7713184}">
      <dsp:nvSpPr>
        <dsp:cNvPr id="0" name=""/>
        <dsp:cNvSpPr/>
      </dsp:nvSpPr>
      <dsp:spPr>
        <a:xfrm rot="5400000">
          <a:off x="5164404" y="-1730288"/>
          <a:ext cx="1796134" cy="5705856"/>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38100" rIns="76200" bIns="38100" numCol="1" spcCol="1270" anchor="ctr" anchorCtr="0">
          <a:noAutofit/>
        </a:bodyPr>
        <a:lstStyle/>
        <a:p>
          <a:pPr marL="228600" lvl="1" indent="-228600" algn="l" defTabSz="889000" rtl="0">
            <a:lnSpc>
              <a:spcPct val="90000"/>
            </a:lnSpc>
            <a:spcBef>
              <a:spcPct val="0"/>
            </a:spcBef>
            <a:spcAft>
              <a:spcPct val="15000"/>
            </a:spcAft>
            <a:buChar char="••"/>
          </a:pPr>
          <a:r>
            <a:rPr lang="de-DE" sz="2000" kern="1200" dirty="0" smtClean="0"/>
            <a:t>Powerful (e.g. easy </a:t>
          </a:r>
          <a:r>
            <a:rPr lang="de-DE" sz="2000" kern="1200" dirty="0" err="1" smtClean="0"/>
            <a:t>combination</a:t>
          </a:r>
          <a:r>
            <a:rPr lang="de-DE" sz="2000" kern="1200" dirty="0" smtClean="0"/>
            <a:t>)</a:t>
          </a:r>
          <a:endParaRPr lang="de-DE" sz="2000" kern="1200" dirty="0"/>
        </a:p>
        <a:p>
          <a:pPr marL="228600" lvl="1" indent="-228600" algn="l" defTabSz="889000" rtl="0">
            <a:lnSpc>
              <a:spcPct val="90000"/>
            </a:lnSpc>
            <a:spcBef>
              <a:spcPct val="0"/>
            </a:spcBef>
            <a:spcAft>
              <a:spcPct val="15000"/>
            </a:spcAft>
            <a:buChar char="••"/>
          </a:pPr>
          <a:r>
            <a:rPr lang="en-GB" sz="2000" kern="1200" dirty="0" smtClean="0"/>
            <a:t>Dublin Core, xml</a:t>
          </a:r>
          <a:endParaRPr lang="de-DE" sz="2000" kern="1200" dirty="0"/>
        </a:p>
        <a:p>
          <a:pPr marL="228600" lvl="1" indent="-228600" algn="l" defTabSz="889000" rtl="0">
            <a:lnSpc>
              <a:spcPct val="90000"/>
            </a:lnSpc>
            <a:spcBef>
              <a:spcPct val="0"/>
            </a:spcBef>
            <a:spcAft>
              <a:spcPct val="15000"/>
            </a:spcAft>
            <a:buChar char="••"/>
          </a:pPr>
          <a:r>
            <a:rPr lang="de-DE" sz="2000" kern="1200" dirty="0" err="1" smtClean="0"/>
            <a:t>Example</a:t>
          </a:r>
          <a:r>
            <a:rPr lang="de-DE" sz="2000" kern="1200" dirty="0" smtClean="0"/>
            <a:t>: </a:t>
          </a:r>
          <a:r>
            <a:rPr lang="en-US" sz="2000" kern="1200" dirty="0" err="1" smtClean="0"/>
            <a:t>locQualityIssueComment</a:t>
          </a:r>
          <a:r>
            <a:rPr lang="en-US" sz="2000" kern="1200" dirty="0" smtClean="0"/>
            <a:t> in addition to </a:t>
          </a:r>
          <a:r>
            <a:rPr lang="en-US" sz="2000" kern="1200" dirty="0" err="1" smtClean="0"/>
            <a:t>storageSize</a:t>
          </a:r>
          <a:endParaRPr lang="de-DE" sz="2000" kern="1200" dirty="0"/>
        </a:p>
      </dsp:txBody>
      <dsp:txXfrm rot="-5400000">
        <a:off x="3209543" y="312253"/>
        <a:ext cx="5618176" cy="1620774"/>
      </dsp:txXfrm>
    </dsp:sp>
    <dsp:sp modelId="{F67BF609-C797-4014-B1B7-C4AC71579F82}">
      <dsp:nvSpPr>
        <dsp:cNvPr id="0" name=""/>
        <dsp:cNvSpPr/>
      </dsp:nvSpPr>
      <dsp:spPr>
        <a:xfrm>
          <a:off x="0" y="56"/>
          <a:ext cx="3209544" cy="224516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72390" rIns="144780" bIns="72390" numCol="1" spcCol="1270" anchor="ctr" anchorCtr="0">
          <a:noAutofit/>
        </a:bodyPr>
        <a:lstStyle/>
        <a:p>
          <a:pPr lvl="0" algn="ctr" defTabSz="1689100" rtl="0">
            <a:lnSpc>
              <a:spcPct val="90000"/>
            </a:lnSpc>
            <a:spcBef>
              <a:spcPct val="0"/>
            </a:spcBef>
            <a:spcAft>
              <a:spcPct val="35000"/>
            </a:spcAft>
          </a:pPr>
          <a:r>
            <a:rPr lang="en-GB" sz="3800" kern="1200" dirty="0" smtClean="0"/>
            <a:t>Independent</a:t>
          </a:r>
          <a:br>
            <a:rPr lang="en-GB" sz="3800" kern="1200" dirty="0" smtClean="0"/>
          </a:br>
          <a:r>
            <a:rPr lang="en-GB" sz="3800" kern="1200" dirty="0" smtClean="0"/>
            <a:t>/orthogonal</a:t>
          </a:r>
          <a:endParaRPr lang="de-DE" sz="3800" kern="1200" dirty="0"/>
        </a:p>
      </dsp:txBody>
      <dsp:txXfrm>
        <a:off x="109600" y="109656"/>
        <a:ext cx="2990344" cy="2025967"/>
      </dsp:txXfrm>
    </dsp:sp>
    <dsp:sp modelId="{D76FFA84-9695-4FCF-A9D7-61D9CF5CBFA5}">
      <dsp:nvSpPr>
        <dsp:cNvPr id="0" name=""/>
        <dsp:cNvSpPr/>
      </dsp:nvSpPr>
      <dsp:spPr>
        <a:xfrm rot="5400000">
          <a:off x="5164404" y="627138"/>
          <a:ext cx="1796134" cy="5705856"/>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38100" rIns="76200" bIns="38100" numCol="1" spcCol="1270" anchor="ctr" anchorCtr="0">
          <a:noAutofit/>
        </a:bodyPr>
        <a:lstStyle/>
        <a:p>
          <a:pPr marL="228600" lvl="1" indent="-228600" algn="l" defTabSz="889000" rtl="0">
            <a:lnSpc>
              <a:spcPct val="90000"/>
            </a:lnSpc>
            <a:spcBef>
              <a:spcPct val="0"/>
            </a:spcBef>
            <a:spcAft>
              <a:spcPct val="15000"/>
            </a:spcAft>
            <a:buChar char="••"/>
          </a:pPr>
          <a:r>
            <a:rPr lang="en-GB" sz="2000" kern="1200" dirty="0" smtClean="0"/>
            <a:t>Supported ITS 2.0 data categories</a:t>
          </a:r>
          <a:endParaRPr lang="de-DE" sz="2000" kern="1200" dirty="0"/>
        </a:p>
        <a:p>
          <a:pPr marL="228600" lvl="1" indent="-228600" algn="l" defTabSz="889000" rtl="0">
            <a:lnSpc>
              <a:spcPct val="90000"/>
            </a:lnSpc>
            <a:spcBef>
              <a:spcPct val="0"/>
            </a:spcBef>
            <a:spcAft>
              <a:spcPct val="15000"/>
            </a:spcAft>
            <a:buChar char="••"/>
          </a:pPr>
          <a:r>
            <a:rPr lang="en-GB" sz="2000" kern="1200" dirty="0" smtClean="0"/>
            <a:t>Supported selection mechanism (local / global) and type of content (HTML / XML)</a:t>
          </a:r>
          <a:endParaRPr lang="de-DE" sz="2000" kern="1200" dirty="0"/>
        </a:p>
        <a:p>
          <a:pPr marL="228600" lvl="1" indent="-228600" algn="l" defTabSz="889000" rtl="0">
            <a:lnSpc>
              <a:spcPct val="90000"/>
            </a:lnSpc>
            <a:spcBef>
              <a:spcPct val="0"/>
            </a:spcBef>
            <a:spcAft>
              <a:spcPct val="15000"/>
            </a:spcAft>
            <a:buChar char="••"/>
          </a:pPr>
          <a:r>
            <a:rPr lang="de-DE" sz="2000" kern="1200" dirty="0" smtClean="0"/>
            <a:t>Test </a:t>
          </a:r>
          <a:r>
            <a:rPr lang="de-DE" sz="2000" kern="1200" dirty="0" err="1" smtClean="0"/>
            <a:t>suite</a:t>
          </a:r>
          <a:r>
            <a:rPr lang="de-DE" sz="2000" kern="1200" dirty="0" smtClean="0"/>
            <a:t> </a:t>
          </a:r>
          <a:r>
            <a:rPr lang="de-DE" sz="2000" kern="1200" dirty="0" err="1" smtClean="0"/>
            <a:t>to</a:t>
          </a:r>
          <a:r>
            <a:rPr lang="de-DE" sz="2000" kern="1200" dirty="0" smtClean="0"/>
            <a:t> </a:t>
          </a:r>
          <a:r>
            <a:rPr lang="de-DE" sz="2000" kern="1200" dirty="0" err="1" smtClean="0"/>
            <a:t>guide</a:t>
          </a:r>
          <a:r>
            <a:rPr lang="de-DE" sz="2000" kern="1200" dirty="0" smtClean="0"/>
            <a:t> </a:t>
          </a:r>
          <a:r>
            <a:rPr lang="de-DE" sz="2000" kern="1200" dirty="0" err="1" smtClean="0"/>
            <a:t>implementers</a:t>
          </a:r>
          <a:r>
            <a:rPr lang="de-DE" sz="2000" kern="1200" dirty="0" smtClean="0"/>
            <a:t> </a:t>
          </a:r>
          <a:r>
            <a:rPr lang="de-DE" sz="2000" kern="1200" dirty="0" err="1" smtClean="0"/>
            <a:t>and</a:t>
          </a:r>
          <a:r>
            <a:rPr lang="de-DE" sz="2000" kern="1200" dirty="0" smtClean="0"/>
            <a:t> </a:t>
          </a:r>
          <a:r>
            <a:rPr lang="de-DE" sz="2000" kern="1200" dirty="0" err="1" smtClean="0"/>
            <a:t>users</a:t>
          </a:r>
          <a:r>
            <a:rPr lang="de-DE" sz="2000" kern="1200" dirty="0" smtClean="0"/>
            <a:t> </a:t>
          </a:r>
          <a:r>
            <a:rPr lang="en-US" sz="2000" kern="1200" dirty="0" smtClean="0">
              <a:hlinkClick xmlns:r="http://schemas.openxmlformats.org/officeDocument/2006/relationships" r:id="rId1"/>
            </a:rPr>
            <a:t>https://github.com/w3c/its-2.0-testsuite</a:t>
          </a:r>
          <a:endParaRPr lang="de-DE" sz="2000" kern="1200" dirty="0"/>
        </a:p>
      </dsp:txBody>
      <dsp:txXfrm rot="-5400000">
        <a:off x="3209543" y="2669679"/>
        <a:ext cx="5618176" cy="1620774"/>
      </dsp:txXfrm>
    </dsp:sp>
    <dsp:sp modelId="{20ED9D61-5C86-4EF5-A7A5-EFF9BDFF21C0}">
      <dsp:nvSpPr>
        <dsp:cNvPr id="0" name=""/>
        <dsp:cNvSpPr/>
      </dsp:nvSpPr>
      <dsp:spPr>
        <a:xfrm>
          <a:off x="0" y="2357482"/>
          <a:ext cx="3209544" cy="224516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72390" rIns="144780" bIns="72390" numCol="1" spcCol="1270" anchor="ctr" anchorCtr="0">
          <a:noAutofit/>
        </a:bodyPr>
        <a:lstStyle/>
        <a:p>
          <a:pPr lvl="0" algn="ctr" defTabSz="1689100" rtl="0">
            <a:lnSpc>
              <a:spcPct val="90000"/>
            </a:lnSpc>
            <a:spcBef>
              <a:spcPct val="0"/>
            </a:spcBef>
            <a:spcAft>
              <a:spcPct val="35000"/>
            </a:spcAft>
          </a:pPr>
          <a:r>
            <a:rPr lang="en-GB" sz="3800" kern="1200" dirty="0" smtClean="0"/>
            <a:t>Strict conformance clauses</a:t>
          </a:r>
          <a:endParaRPr lang="de-DE" sz="3800" kern="1200" dirty="0"/>
        </a:p>
      </dsp:txBody>
      <dsp:txXfrm>
        <a:off x="109600" y="2467082"/>
        <a:ext cx="2990344" cy="2025967"/>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DCC550-CF52-4E07-8383-CA8C59E42AC6}">
      <dsp:nvSpPr>
        <dsp:cNvPr id="0" name=""/>
        <dsp:cNvSpPr/>
      </dsp:nvSpPr>
      <dsp:spPr>
        <a:xfrm>
          <a:off x="0" y="204166"/>
          <a:ext cx="8915400" cy="133116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en-GB" sz="2400" kern="1200" dirty="0" smtClean="0"/>
            <a:t>ITS 1.0 = simplified view of multilingual content production</a:t>
          </a:r>
          <a:endParaRPr lang="de-DE" sz="2400" kern="1200" dirty="0"/>
        </a:p>
      </dsp:txBody>
      <dsp:txXfrm>
        <a:off x="64982" y="269148"/>
        <a:ext cx="8785436" cy="1201203"/>
      </dsp:txXfrm>
    </dsp:sp>
    <dsp:sp modelId="{3CF646A2-3483-4D7A-B2F0-CA1B3C2D6A11}">
      <dsp:nvSpPr>
        <dsp:cNvPr id="0" name=""/>
        <dsp:cNvSpPr/>
      </dsp:nvSpPr>
      <dsp:spPr>
        <a:xfrm>
          <a:off x="0" y="1604454"/>
          <a:ext cx="8915400" cy="133116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en-GB" sz="2400" kern="1200" dirty="0" smtClean="0"/>
            <a:t>Too limited for comprehensive automated content processing/usage scenarios (see </a:t>
          </a:r>
          <a:r>
            <a:rPr lang="en-GB" sz="2400" kern="1200" dirty="0" smtClean="0">
              <a:hlinkClick xmlns:r="http://schemas.openxmlformats.org/officeDocument/2006/relationships" r:id="rId1"/>
            </a:rPr>
            <a:t>http://www.w3.org/TR/mlw-metadata-us-impl/</a:t>
          </a:r>
          <a:r>
            <a:rPr lang="en-GB" sz="2400" kern="1200" dirty="0" smtClean="0"/>
            <a:t> for various ITS 2.0 usage scenario descriptions)</a:t>
          </a:r>
          <a:endParaRPr lang="de-DE" sz="2400" kern="1200" dirty="0"/>
        </a:p>
      </dsp:txBody>
      <dsp:txXfrm>
        <a:off x="64982" y="1669436"/>
        <a:ext cx="8785436" cy="1201203"/>
      </dsp:txXfrm>
    </dsp:sp>
    <dsp:sp modelId="{FA00EC30-E4E0-4385-AE5D-8BBC8DCB35B6}">
      <dsp:nvSpPr>
        <dsp:cNvPr id="0" name=""/>
        <dsp:cNvSpPr/>
      </dsp:nvSpPr>
      <dsp:spPr>
        <a:xfrm>
          <a:off x="0" y="3004741"/>
          <a:ext cx="8915400" cy="133116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de-DE" sz="2400" kern="1200" dirty="0" err="1" smtClean="0"/>
            <a:t>Example</a:t>
          </a:r>
          <a:r>
            <a:rPr lang="de-DE" sz="2400" kern="1200" dirty="0" smtClean="0"/>
            <a:t> </a:t>
          </a:r>
          <a:r>
            <a:rPr lang="de-DE" sz="2400" kern="1200" dirty="0" err="1" smtClean="0"/>
            <a:t>limitation</a:t>
          </a:r>
          <a:r>
            <a:rPr lang="de-DE" sz="2400" kern="1200" dirty="0" smtClean="0"/>
            <a:t>: </a:t>
          </a:r>
          <a:r>
            <a:rPr lang="de-DE" sz="2400" kern="1200" dirty="0" err="1" smtClean="0"/>
            <a:t>too</a:t>
          </a:r>
          <a:r>
            <a:rPr lang="de-DE" sz="2400" kern="1200" dirty="0" smtClean="0"/>
            <a:t> </a:t>
          </a:r>
          <a:r>
            <a:rPr lang="de-DE" sz="2400" kern="1200" dirty="0" err="1" smtClean="0"/>
            <a:t>few</a:t>
          </a:r>
          <a:r>
            <a:rPr lang="de-DE" sz="2400" kern="1200" dirty="0" smtClean="0"/>
            <a:t> </a:t>
          </a:r>
          <a:r>
            <a:rPr lang="de-DE" sz="2400" kern="1200" dirty="0" err="1" smtClean="0"/>
            <a:t>data</a:t>
          </a:r>
          <a:r>
            <a:rPr lang="de-DE" sz="2400" kern="1200" dirty="0" smtClean="0"/>
            <a:t> </a:t>
          </a:r>
          <a:r>
            <a:rPr lang="de-DE" sz="2400" kern="1200" dirty="0" err="1" smtClean="0"/>
            <a:t>categories</a:t>
          </a:r>
          <a:endParaRPr lang="de-DE" sz="2400" kern="1200" dirty="0"/>
        </a:p>
      </dsp:txBody>
      <dsp:txXfrm>
        <a:off x="64982" y="3069723"/>
        <a:ext cx="8785436" cy="1201203"/>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06D02C-06C9-405E-AD80-DFEFD1A1B71A}">
      <dsp:nvSpPr>
        <dsp:cNvPr id="0" name=""/>
        <dsp:cNvSpPr/>
      </dsp:nvSpPr>
      <dsp:spPr>
        <a:xfrm>
          <a:off x="0" y="171634"/>
          <a:ext cx="8915400" cy="43173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en-GB" sz="1800" kern="1200" dirty="0" smtClean="0"/>
            <a:t>Coverage for additional types of content: HTML5</a:t>
          </a:r>
          <a:endParaRPr lang="de-DE" sz="1800" kern="1200" dirty="0"/>
        </a:p>
      </dsp:txBody>
      <dsp:txXfrm>
        <a:off x="21075" y="192709"/>
        <a:ext cx="8873250" cy="389580"/>
      </dsp:txXfrm>
    </dsp:sp>
    <dsp:sp modelId="{8083EB46-1F4A-4683-AEE5-81799631987B}">
      <dsp:nvSpPr>
        <dsp:cNvPr id="0" name=""/>
        <dsp:cNvSpPr/>
      </dsp:nvSpPr>
      <dsp:spPr>
        <a:xfrm>
          <a:off x="0" y="603364"/>
          <a:ext cx="8915400" cy="4843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83064" tIns="22860" rIns="128016" bIns="22860" numCol="1" spcCol="1270" anchor="t" anchorCtr="0">
          <a:noAutofit/>
        </a:bodyPr>
        <a:lstStyle/>
        <a:p>
          <a:pPr marL="114300" lvl="1" indent="-114300" algn="l" defTabSz="622300" rtl="0">
            <a:lnSpc>
              <a:spcPct val="90000"/>
            </a:lnSpc>
            <a:spcBef>
              <a:spcPct val="0"/>
            </a:spcBef>
            <a:spcAft>
              <a:spcPct val="20000"/>
            </a:spcAft>
            <a:buChar char="••"/>
          </a:pPr>
          <a:r>
            <a:rPr lang="en-GB" sz="1400" kern="1200" dirty="0" smtClean="0">
              <a:solidFill>
                <a:schemeClr val="bg1"/>
              </a:solidFill>
            </a:rPr>
            <a:t>Easy bridge to main Web formats</a:t>
          </a:r>
          <a:endParaRPr lang="de-DE" sz="1400" kern="1200" dirty="0">
            <a:solidFill>
              <a:schemeClr val="bg1"/>
            </a:solidFill>
          </a:endParaRPr>
        </a:p>
        <a:p>
          <a:pPr marL="114300" lvl="1" indent="-114300" algn="l" defTabSz="622300" rtl="0">
            <a:lnSpc>
              <a:spcPct val="90000"/>
            </a:lnSpc>
            <a:spcBef>
              <a:spcPct val="0"/>
            </a:spcBef>
            <a:spcAft>
              <a:spcPct val="20000"/>
            </a:spcAft>
            <a:buChar char="••"/>
          </a:pPr>
          <a:r>
            <a:rPr lang="en-GB" sz="1400" kern="1200" dirty="0" smtClean="0">
              <a:solidFill>
                <a:schemeClr val="bg1"/>
              </a:solidFill>
            </a:rPr>
            <a:t>Accommodate relevant HTML5 </a:t>
          </a:r>
          <a:r>
            <a:rPr lang="en-GB" sz="1400" kern="1200" dirty="0" err="1" smtClean="0">
              <a:solidFill>
                <a:schemeClr val="bg1"/>
              </a:solidFill>
            </a:rPr>
            <a:t>markup</a:t>
          </a:r>
          <a:r>
            <a:rPr lang="en-GB" sz="1400" kern="1200" dirty="0" smtClean="0">
              <a:solidFill>
                <a:schemeClr val="bg1"/>
              </a:solidFill>
            </a:rPr>
            <a:t> (e.g. HTML5 “translate” attribute behaviour)</a:t>
          </a:r>
          <a:endParaRPr lang="de-DE" sz="1400" kern="1200" dirty="0">
            <a:solidFill>
              <a:schemeClr val="bg1"/>
            </a:solidFill>
          </a:endParaRPr>
        </a:p>
      </dsp:txBody>
      <dsp:txXfrm>
        <a:off x="0" y="603364"/>
        <a:ext cx="8915400" cy="484380"/>
      </dsp:txXfrm>
    </dsp:sp>
    <dsp:sp modelId="{AC019017-825F-437A-B290-079B597D6691}">
      <dsp:nvSpPr>
        <dsp:cNvPr id="0" name=""/>
        <dsp:cNvSpPr/>
      </dsp:nvSpPr>
      <dsp:spPr>
        <a:xfrm>
          <a:off x="0" y="1087744"/>
          <a:ext cx="8915400" cy="43173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en-GB" sz="1800" kern="1200" dirty="0" smtClean="0"/>
            <a:t>Easy mapping/conversion to other formats</a:t>
          </a:r>
          <a:endParaRPr lang="de-DE" sz="1800" kern="1200" dirty="0"/>
        </a:p>
      </dsp:txBody>
      <dsp:txXfrm>
        <a:off x="21075" y="1108819"/>
        <a:ext cx="8873250" cy="389580"/>
      </dsp:txXfrm>
    </dsp:sp>
    <dsp:sp modelId="{057D0644-A7F0-4B1F-98EE-F0F92F33D67D}">
      <dsp:nvSpPr>
        <dsp:cNvPr id="0" name=""/>
        <dsp:cNvSpPr/>
      </dsp:nvSpPr>
      <dsp:spPr>
        <a:xfrm>
          <a:off x="0" y="1519474"/>
          <a:ext cx="8915400" cy="8756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83064" tIns="22860" rIns="128016" bIns="22860" numCol="1" spcCol="1270" anchor="t" anchorCtr="0">
          <a:noAutofit/>
        </a:bodyPr>
        <a:lstStyle/>
        <a:p>
          <a:pPr marL="114300" lvl="1" indent="-114300" algn="l" defTabSz="622300" rtl="0">
            <a:lnSpc>
              <a:spcPct val="90000"/>
            </a:lnSpc>
            <a:spcBef>
              <a:spcPct val="0"/>
            </a:spcBef>
            <a:spcAft>
              <a:spcPct val="20000"/>
            </a:spcAft>
            <a:buChar char="••"/>
          </a:pPr>
          <a:r>
            <a:rPr lang="en-GB" sz="1400" kern="1200" dirty="0" smtClean="0">
              <a:solidFill>
                <a:schemeClr val="bg1"/>
              </a:solidFill>
            </a:rPr>
            <a:t>XML Localization Interchange File Format (XLIFF) = bridge to localization workflows; status: informal mapping, under discussion, for XLIFF 1.2 mostly stable.</a:t>
          </a:r>
          <a:endParaRPr lang="de-DE" sz="1400" kern="1200" dirty="0">
            <a:solidFill>
              <a:schemeClr val="bg1"/>
            </a:solidFill>
          </a:endParaRPr>
        </a:p>
        <a:p>
          <a:pPr marL="114300" lvl="1" indent="-114300" algn="l" defTabSz="622300" rtl="0">
            <a:lnSpc>
              <a:spcPct val="90000"/>
            </a:lnSpc>
            <a:spcBef>
              <a:spcPct val="0"/>
            </a:spcBef>
            <a:spcAft>
              <a:spcPct val="20000"/>
            </a:spcAft>
            <a:buChar char="••"/>
          </a:pPr>
          <a:r>
            <a:rPr lang="en-GB" sz="1400" kern="1200" dirty="0" smtClean="0">
              <a:solidFill>
                <a:schemeClr val="bg1"/>
              </a:solidFill>
            </a:rPr>
            <a:t>Natural Language Processing Interchange Format (NIF) = bridge to the Semantic Web and Natural Language Processing</a:t>
          </a:r>
          <a:r>
            <a:rPr lang="en-GB" sz="1400" kern="1200" dirty="0" smtClean="0"/>
            <a:t>; status: informal mapping</a:t>
          </a:r>
          <a:endParaRPr lang="de-DE" sz="1400" kern="1200" dirty="0"/>
        </a:p>
      </dsp:txBody>
      <dsp:txXfrm>
        <a:off x="0" y="1519474"/>
        <a:ext cx="8915400" cy="875610"/>
      </dsp:txXfrm>
    </dsp:sp>
    <dsp:sp modelId="{8382C250-8C88-4DC7-A6CE-7ECE35A56600}">
      <dsp:nvSpPr>
        <dsp:cNvPr id="0" name=""/>
        <dsp:cNvSpPr/>
      </dsp:nvSpPr>
      <dsp:spPr>
        <a:xfrm>
          <a:off x="0" y="2395085"/>
          <a:ext cx="8915400" cy="43173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de-DE" sz="1800" kern="1200" dirty="0" err="1" smtClean="0"/>
            <a:t>Introduced</a:t>
          </a:r>
          <a:r>
            <a:rPr lang="de-DE" sz="1800" kern="1200" dirty="0" smtClean="0"/>
            <a:t> </a:t>
          </a:r>
          <a:r>
            <a:rPr lang="de-DE" sz="1800" kern="1200" dirty="0" err="1" smtClean="0"/>
            <a:t>traceability</a:t>
          </a:r>
          <a:endParaRPr lang="de-DE" sz="1800" kern="1200" dirty="0"/>
        </a:p>
      </dsp:txBody>
      <dsp:txXfrm>
        <a:off x="21075" y="2416160"/>
        <a:ext cx="8873250" cy="389580"/>
      </dsp:txXfrm>
    </dsp:sp>
    <dsp:sp modelId="{DA3560F5-7B0D-4D99-BEB1-96F955F87C29}">
      <dsp:nvSpPr>
        <dsp:cNvPr id="0" name=""/>
        <dsp:cNvSpPr/>
      </dsp:nvSpPr>
      <dsp:spPr>
        <a:xfrm>
          <a:off x="0" y="2826814"/>
          <a:ext cx="8915400" cy="2980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83064" tIns="22860" rIns="128016" bIns="22860" numCol="1" spcCol="1270" anchor="t" anchorCtr="0">
          <a:noAutofit/>
        </a:bodyPr>
        <a:lstStyle/>
        <a:p>
          <a:pPr marL="114300" lvl="1" indent="-114300" algn="l" defTabSz="622300" rtl="0">
            <a:lnSpc>
              <a:spcPct val="90000"/>
            </a:lnSpc>
            <a:spcBef>
              <a:spcPct val="0"/>
            </a:spcBef>
            <a:spcAft>
              <a:spcPct val="20000"/>
            </a:spcAft>
            <a:buChar char="••"/>
          </a:pPr>
          <a:r>
            <a:rPr lang="de-DE" sz="1400" kern="1200" dirty="0" err="1" smtClean="0">
              <a:solidFill>
                <a:schemeClr val="bg1"/>
              </a:solidFill>
            </a:rPr>
            <a:t>Which</a:t>
          </a:r>
          <a:r>
            <a:rPr lang="de-DE" sz="1400" kern="1200" dirty="0" smtClean="0">
              <a:solidFill>
                <a:schemeClr val="bg1"/>
              </a:solidFill>
            </a:rPr>
            <a:t> </a:t>
          </a:r>
          <a:r>
            <a:rPr lang="de-DE" sz="1400" kern="1200" dirty="0" err="1" smtClean="0">
              <a:solidFill>
                <a:schemeClr val="bg1"/>
              </a:solidFill>
            </a:rPr>
            <a:t>tool</a:t>
          </a:r>
          <a:r>
            <a:rPr lang="de-DE" sz="1400" kern="1200" dirty="0" smtClean="0">
              <a:solidFill>
                <a:schemeClr val="bg1"/>
              </a:solidFill>
            </a:rPr>
            <a:t> </a:t>
          </a:r>
          <a:r>
            <a:rPr lang="de-DE" sz="1400" kern="1200" dirty="0" err="1" smtClean="0">
              <a:solidFill>
                <a:schemeClr val="bg1"/>
              </a:solidFill>
            </a:rPr>
            <a:t>produced</a:t>
          </a:r>
          <a:r>
            <a:rPr lang="de-DE" sz="1400" kern="1200" dirty="0" smtClean="0">
              <a:solidFill>
                <a:schemeClr val="bg1"/>
              </a:solidFill>
            </a:rPr>
            <a:t> </a:t>
          </a:r>
          <a:r>
            <a:rPr lang="de-DE" sz="1400" kern="1200" dirty="0" err="1" smtClean="0">
              <a:solidFill>
                <a:schemeClr val="bg1"/>
              </a:solidFill>
            </a:rPr>
            <a:t>what</a:t>
          </a:r>
          <a:r>
            <a:rPr lang="de-DE" sz="1400" kern="1200" dirty="0" smtClean="0">
              <a:solidFill>
                <a:schemeClr val="bg1"/>
              </a:solidFill>
            </a:rPr>
            <a:t>?</a:t>
          </a:r>
          <a:endParaRPr lang="de-DE" sz="1400" kern="1200" dirty="0">
            <a:solidFill>
              <a:schemeClr val="bg1"/>
            </a:solidFill>
          </a:endParaRPr>
        </a:p>
      </dsp:txBody>
      <dsp:txXfrm>
        <a:off x="0" y="2826814"/>
        <a:ext cx="8915400" cy="298080"/>
      </dsp:txXfrm>
    </dsp:sp>
    <dsp:sp modelId="{B9EDE6D1-566E-4A96-8199-A9E52E040E4D}">
      <dsp:nvSpPr>
        <dsp:cNvPr id="0" name=""/>
        <dsp:cNvSpPr/>
      </dsp:nvSpPr>
      <dsp:spPr>
        <a:xfrm>
          <a:off x="0" y="3124894"/>
          <a:ext cx="8915400" cy="43173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de-DE" sz="1800" kern="1200" dirty="0" smtClean="0"/>
            <a:t>ITS RDF </a:t>
          </a:r>
          <a:r>
            <a:rPr lang="de-DE" sz="1800" kern="1200" dirty="0" err="1" smtClean="0"/>
            <a:t>Ontology</a:t>
          </a:r>
          <a:endParaRPr lang="de-DE" sz="1800" kern="1200" dirty="0"/>
        </a:p>
      </dsp:txBody>
      <dsp:txXfrm>
        <a:off x="21075" y="3145969"/>
        <a:ext cx="8873250" cy="389580"/>
      </dsp:txXfrm>
    </dsp:sp>
    <dsp:sp modelId="{BC4F5DA9-90E0-48D0-9F51-ADC5CDBAD4D9}">
      <dsp:nvSpPr>
        <dsp:cNvPr id="0" name=""/>
        <dsp:cNvSpPr/>
      </dsp:nvSpPr>
      <dsp:spPr>
        <a:xfrm>
          <a:off x="0" y="3556625"/>
          <a:ext cx="8915400" cy="2980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83064" tIns="22860" rIns="128016" bIns="22860" numCol="1" spcCol="1270" anchor="t" anchorCtr="0">
          <a:noAutofit/>
        </a:bodyPr>
        <a:lstStyle/>
        <a:p>
          <a:pPr marL="114300" lvl="1" indent="-114300" algn="l" defTabSz="622300" rtl="0">
            <a:lnSpc>
              <a:spcPct val="90000"/>
            </a:lnSpc>
            <a:spcBef>
              <a:spcPct val="0"/>
            </a:spcBef>
            <a:spcAft>
              <a:spcPct val="20000"/>
            </a:spcAft>
            <a:buChar char="••"/>
          </a:pPr>
          <a:r>
            <a:rPr lang="de-DE" sz="1400" kern="1200" dirty="0" err="1" smtClean="0">
              <a:solidFill>
                <a:schemeClr val="bg1"/>
              </a:solidFill>
            </a:rPr>
            <a:t>To</a:t>
          </a:r>
          <a:r>
            <a:rPr lang="de-DE" sz="1400" kern="1200" dirty="0" smtClean="0">
              <a:solidFill>
                <a:schemeClr val="bg1"/>
              </a:solidFill>
            </a:rPr>
            <a:t> </a:t>
          </a:r>
          <a:r>
            <a:rPr lang="de-DE" sz="1400" kern="1200" dirty="0" err="1" smtClean="0">
              <a:solidFill>
                <a:schemeClr val="bg1"/>
              </a:solidFill>
            </a:rPr>
            <a:t>make</a:t>
          </a:r>
          <a:r>
            <a:rPr lang="de-DE" sz="1400" kern="1200" dirty="0" smtClean="0">
              <a:solidFill>
                <a:schemeClr val="bg1"/>
              </a:solidFill>
            </a:rPr>
            <a:t> ITS a first-class </a:t>
          </a:r>
          <a:r>
            <a:rPr lang="de-DE" sz="1400" kern="1200" dirty="0" err="1" smtClean="0">
              <a:solidFill>
                <a:schemeClr val="bg1"/>
              </a:solidFill>
            </a:rPr>
            <a:t>citizen</a:t>
          </a:r>
          <a:r>
            <a:rPr lang="de-DE" sz="1400" kern="1200" dirty="0" smtClean="0">
              <a:solidFill>
                <a:schemeClr val="bg1"/>
              </a:solidFill>
            </a:rPr>
            <a:t> </a:t>
          </a:r>
          <a:r>
            <a:rPr lang="de-DE" sz="1400" kern="1200" dirty="0" err="1" smtClean="0">
              <a:solidFill>
                <a:schemeClr val="bg1"/>
              </a:solidFill>
            </a:rPr>
            <a:t>of</a:t>
          </a:r>
          <a:r>
            <a:rPr lang="de-DE" sz="1400" kern="1200" dirty="0" smtClean="0">
              <a:solidFill>
                <a:schemeClr val="bg1"/>
              </a:solidFill>
            </a:rPr>
            <a:t> </a:t>
          </a:r>
          <a:r>
            <a:rPr lang="de-DE" sz="1400" kern="1200" dirty="0" err="1" smtClean="0">
              <a:solidFill>
                <a:schemeClr val="bg1"/>
              </a:solidFill>
            </a:rPr>
            <a:t>the</a:t>
          </a:r>
          <a:r>
            <a:rPr lang="de-DE" sz="1400" kern="1200" dirty="0" smtClean="0">
              <a:solidFill>
                <a:schemeClr val="bg1"/>
              </a:solidFill>
            </a:rPr>
            <a:t> </a:t>
          </a:r>
          <a:r>
            <a:rPr lang="de-DE" sz="1400" kern="1200" dirty="0" err="1" smtClean="0">
              <a:solidFill>
                <a:schemeClr val="bg1"/>
              </a:solidFill>
            </a:rPr>
            <a:t>Semantic</a:t>
          </a:r>
          <a:r>
            <a:rPr lang="de-DE" sz="1400" kern="1200" dirty="0" smtClean="0">
              <a:solidFill>
                <a:schemeClr val="bg1"/>
              </a:solidFill>
            </a:rPr>
            <a:t> Web (</a:t>
          </a:r>
          <a:r>
            <a:rPr lang="de-DE" sz="1400" kern="1200" dirty="0" err="1" smtClean="0">
              <a:solidFill>
                <a:schemeClr val="bg1"/>
              </a:solidFill>
            </a:rPr>
            <a:t>see</a:t>
          </a:r>
          <a:r>
            <a:rPr lang="de-DE" sz="1400" kern="1200" dirty="0" smtClean="0">
              <a:solidFill>
                <a:schemeClr val="bg1"/>
              </a:solidFill>
            </a:rPr>
            <a:t> </a:t>
          </a:r>
          <a:r>
            <a:rPr lang="en-US" sz="1400" kern="1200" dirty="0" smtClean="0">
              <a:solidFill>
                <a:schemeClr val="bg1"/>
              </a:solidFill>
              <a:hlinkClick xmlns:r="http://schemas.openxmlformats.org/officeDocument/2006/relationships" r:id="rId1"/>
            </a:rPr>
            <a:t>http://www.w3.org/2005/11/its/rdf-content/its-rdf.rdf</a:t>
          </a:r>
          <a:r>
            <a:rPr lang="en-US" sz="1400" kern="1200" dirty="0" smtClean="0">
              <a:solidFill>
                <a:schemeClr val="bg1"/>
              </a:solidFill>
            </a:rPr>
            <a:t>) </a:t>
          </a:r>
          <a:endParaRPr lang="de-DE" sz="1400" kern="1200" dirty="0">
            <a:solidFill>
              <a:schemeClr val="bg1"/>
            </a:solidFill>
          </a:endParaRPr>
        </a:p>
      </dsp:txBody>
      <dsp:txXfrm>
        <a:off x="0" y="3556625"/>
        <a:ext cx="8915400" cy="298080"/>
      </dsp:txXfrm>
    </dsp:sp>
    <dsp:sp modelId="{299EE769-92FC-4E9B-AC71-73DB5D7CF664}">
      <dsp:nvSpPr>
        <dsp:cNvPr id="0" name=""/>
        <dsp:cNvSpPr/>
      </dsp:nvSpPr>
      <dsp:spPr>
        <a:xfrm>
          <a:off x="0" y="3854705"/>
          <a:ext cx="8915400" cy="43173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de-DE" sz="1800" kern="1200" dirty="0" err="1" smtClean="0">
              <a:solidFill>
                <a:schemeClr val="tx1"/>
              </a:solidFill>
            </a:rPr>
            <a:t>Some</a:t>
          </a:r>
          <a:r>
            <a:rPr lang="de-DE" sz="1800" kern="1200" dirty="0" smtClean="0">
              <a:solidFill>
                <a:schemeClr val="tx1"/>
              </a:solidFill>
            </a:rPr>
            <a:t> </a:t>
          </a:r>
          <a:r>
            <a:rPr lang="de-DE" sz="1800" kern="1200" dirty="0" err="1" smtClean="0">
              <a:solidFill>
                <a:schemeClr val="tx1"/>
              </a:solidFill>
            </a:rPr>
            <a:t>parts</a:t>
          </a:r>
          <a:r>
            <a:rPr lang="de-DE" sz="1800" kern="1200" dirty="0" smtClean="0">
              <a:solidFill>
                <a:schemeClr val="tx1"/>
              </a:solidFill>
            </a:rPr>
            <a:t> </a:t>
          </a:r>
          <a:r>
            <a:rPr lang="de-DE" sz="1800" kern="1200" dirty="0" err="1" smtClean="0">
              <a:solidFill>
                <a:schemeClr val="tx1"/>
              </a:solidFill>
            </a:rPr>
            <a:t>of</a:t>
          </a:r>
          <a:r>
            <a:rPr lang="de-DE" sz="1800" kern="1200" dirty="0" smtClean="0">
              <a:solidFill>
                <a:schemeClr val="tx1"/>
              </a:solidFill>
            </a:rPr>
            <a:t>  ITS 1.0 </a:t>
          </a:r>
          <a:r>
            <a:rPr lang="de-DE" sz="1800" kern="1200" dirty="0" err="1" smtClean="0">
              <a:solidFill>
                <a:schemeClr val="tx1"/>
              </a:solidFill>
            </a:rPr>
            <a:t>needed</a:t>
          </a:r>
          <a:r>
            <a:rPr lang="de-DE" sz="1800" kern="1200" dirty="0" smtClean="0">
              <a:solidFill>
                <a:schemeClr val="tx1"/>
              </a:solidFill>
            </a:rPr>
            <a:t> </a:t>
          </a:r>
          <a:r>
            <a:rPr lang="de-DE" sz="1800" kern="1200" dirty="0" err="1" smtClean="0">
              <a:solidFill>
                <a:schemeClr val="tx1"/>
              </a:solidFill>
            </a:rPr>
            <a:t>to</a:t>
          </a:r>
          <a:r>
            <a:rPr lang="de-DE" sz="1800" kern="1200" dirty="0" smtClean="0">
              <a:solidFill>
                <a:schemeClr val="tx1"/>
              </a:solidFill>
            </a:rPr>
            <a:t> </a:t>
          </a:r>
          <a:r>
            <a:rPr lang="de-DE" sz="1800" kern="1200" dirty="0" err="1" smtClean="0">
              <a:solidFill>
                <a:schemeClr val="tx1"/>
              </a:solidFill>
            </a:rPr>
            <a:t>go</a:t>
          </a:r>
          <a:r>
            <a:rPr lang="de-DE" sz="1800" kern="1200" dirty="0" smtClean="0">
              <a:solidFill>
                <a:schemeClr val="tx1"/>
              </a:solidFill>
            </a:rPr>
            <a:t> (</a:t>
          </a:r>
          <a:r>
            <a:rPr lang="de-DE" sz="1800" kern="1200" dirty="0" err="1" smtClean="0">
              <a:solidFill>
                <a:schemeClr val="tx1"/>
              </a:solidFill>
            </a:rPr>
            <a:t>at</a:t>
          </a:r>
          <a:r>
            <a:rPr lang="de-DE" sz="1800" kern="1200" dirty="0" smtClean="0">
              <a:solidFill>
                <a:schemeClr val="tx1"/>
              </a:solidFill>
            </a:rPr>
            <a:t> least </a:t>
          </a:r>
          <a:r>
            <a:rPr lang="de-DE" sz="1800" kern="1200" dirty="0" err="1" smtClean="0">
              <a:solidFill>
                <a:schemeClr val="tx1"/>
              </a:solidFill>
            </a:rPr>
            <a:t>temporarily</a:t>
          </a:r>
          <a:r>
            <a:rPr lang="de-DE" sz="1800" kern="1200" dirty="0" smtClean="0">
              <a:solidFill>
                <a:schemeClr val="tx1"/>
              </a:solidFill>
            </a:rPr>
            <a:t>)</a:t>
          </a:r>
          <a:endParaRPr lang="de-DE" sz="1800" kern="1200" dirty="0">
            <a:solidFill>
              <a:schemeClr val="tx1"/>
            </a:solidFill>
          </a:endParaRPr>
        </a:p>
      </dsp:txBody>
      <dsp:txXfrm>
        <a:off x="21075" y="3875780"/>
        <a:ext cx="8873250" cy="389580"/>
      </dsp:txXfrm>
    </dsp:sp>
    <dsp:sp modelId="{D9CD5F00-412B-42AC-9BE0-63EAD92BAB83}">
      <dsp:nvSpPr>
        <dsp:cNvPr id="0" name=""/>
        <dsp:cNvSpPr/>
      </dsp:nvSpPr>
      <dsp:spPr>
        <a:xfrm>
          <a:off x="0" y="4286435"/>
          <a:ext cx="8915400" cy="2980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83064" tIns="22860" rIns="128016" bIns="22860" numCol="1" spcCol="1270" anchor="t" anchorCtr="0">
          <a:noAutofit/>
        </a:bodyPr>
        <a:lstStyle/>
        <a:p>
          <a:pPr marL="114300" lvl="1" indent="-114300" algn="l" defTabSz="622300" rtl="0">
            <a:lnSpc>
              <a:spcPct val="90000"/>
            </a:lnSpc>
            <a:spcBef>
              <a:spcPct val="0"/>
            </a:spcBef>
            <a:spcAft>
              <a:spcPct val="20000"/>
            </a:spcAft>
            <a:buChar char="••"/>
          </a:pPr>
          <a:r>
            <a:rPr lang="de-DE" sz="1400" kern="1200" dirty="0" smtClean="0">
              <a:solidFill>
                <a:schemeClr val="bg1"/>
              </a:solidFill>
            </a:rPr>
            <a:t>Ruby, dir</a:t>
          </a:r>
          <a:endParaRPr lang="de-DE" sz="1400" kern="1200" dirty="0">
            <a:solidFill>
              <a:schemeClr val="bg1"/>
            </a:solidFill>
          </a:endParaRPr>
        </a:p>
      </dsp:txBody>
      <dsp:txXfrm>
        <a:off x="0" y="4286435"/>
        <a:ext cx="8915400" cy="29808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7FE02F-6569-4C72-9E3A-872F432CDC7B}">
      <dsp:nvSpPr>
        <dsp:cNvPr id="0" name=""/>
        <dsp:cNvSpPr/>
      </dsp:nvSpPr>
      <dsp:spPr>
        <a:xfrm>
          <a:off x="0" y="600"/>
          <a:ext cx="8915400" cy="106174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de-DE" sz="2400" kern="1200" dirty="0" err="1" smtClean="0"/>
            <a:t>Annotate</a:t>
          </a:r>
          <a:r>
            <a:rPr lang="de-DE" sz="2400" kern="1200" dirty="0" smtClean="0"/>
            <a:t> </a:t>
          </a:r>
          <a:r>
            <a:rPr lang="de-DE" sz="2400" kern="1200" dirty="0" err="1" smtClean="0"/>
            <a:t>named</a:t>
          </a:r>
          <a:r>
            <a:rPr lang="de-DE" sz="2400" kern="1200" dirty="0" smtClean="0"/>
            <a:t> </a:t>
          </a:r>
          <a:r>
            <a:rPr lang="de-DE" sz="2400" kern="1200" dirty="0" err="1" smtClean="0"/>
            <a:t>entities</a:t>
          </a:r>
          <a:r>
            <a:rPr lang="de-DE" sz="2400" kern="1200" dirty="0" smtClean="0"/>
            <a:t> </a:t>
          </a:r>
          <a:r>
            <a:rPr lang="de-DE" sz="2400" kern="1200" dirty="0" err="1" smtClean="0"/>
            <a:t>or</a:t>
          </a:r>
          <a:r>
            <a:rPr lang="de-DE" sz="2400" kern="1200" dirty="0" smtClean="0"/>
            <a:t> </a:t>
          </a:r>
          <a:r>
            <a:rPr lang="de-DE" sz="2400" kern="1200" dirty="0" err="1" smtClean="0"/>
            <a:t>other</a:t>
          </a:r>
          <a:r>
            <a:rPr lang="de-DE" sz="2400" kern="1200" dirty="0" smtClean="0"/>
            <a:t> „</a:t>
          </a:r>
          <a:r>
            <a:rPr lang="de-DE" sz="2400" kern="1200" dirty="0" err="1" smtClean="0"/>
            <a:t>conceptual</a:t>
          </a:r>
          <a:r>
            <a:rPr lang="de-DE" sz="2400" kern="1200" dirty="0" smtClean="0"/>
            <a:t> </a:t>
          </a:r>
          <a:r>
            <a:rPr lang="de-DE" sz="2400" kern="1200" dirty="0" err="1" smtClean="0"/>
            <a:t>items</a:t>
          </a:r>
          <a:r>
            <a:rPr lang="de-DE" sz="2400" kern="1200" dirty="0" smtClean="0"/>
            <a:t>“ </a:t>
          </a:r>
          <a:endParaRPr lang="de-DE" sz="2400" kern="1200" dirty="0"/>
        </a:p>
      </dsp:txBody>
      <dsp:txXfrm>
        <a:off x="51830" y="52430"/>
        <a:ext cx="8811740" cy="958080"/>
      </dsp:txXfrm>
    </dsp:sp>
    <dsp:sp modelId="{C29B2928-4A7F-2841-B561-D13EB8BD4333}">
      <dsp:nvSpPr>
        <dsp:cNvPr id="0" name=""/>
        <dsp:cNvSpPr/>
      </dsp:nvSpPr>
      <dsp:spPr>
        <a:xfrm>
          <a:off x="0" y="1073957"/>
          <a:ext cx="8915400" cy="106174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de-DE" sz="2400" kern="1200" dirty="0" smtClean="0"/>
            <a:t>- </a:t>
          </a:r>
          <a:r>
            <a:rPr lang="de-DE" sz="2400" kern="1200" dirty="0" err="1" smtClean="0"/>
            <a:t>identify</a:t>
          </a:r>
          <a:r>
            <a:rPr lang="de-DE" sz="2400" kern="1200" dirty="0" smtClean="0"/>
            <a:t> </a:t>
          </a:r>
          <a:r>
            <a:rPr lang="de-DE" sz="2400" kern="1200" dirty="0" err="1" smtClean="0"/>
            <a:t>items</a:t>
          </a:r>
          <a:r>
            <a:rPr lang="de-DE" sz="2400" kern="1200" dirty="0" smtClean="0"/>
            <a:t> </a:t>
          </a:r>
          <a:r>
            <a:rPr lang="de-DE" sz="2400" kern="1200" dirty="0" err="1" smtClean="0"/>
            <a:t>that</a:t>
          </a:r>
          <a:r>
            <a:rPr lang="de-DE" sz="2400" kern="1200" dirty="0" smtClean="0"/>
            <a:t> </a:t>
          </a:r>
          <a:r>
            <a:rPr lang="de-DE" sz="2400" kern="1200" dirty="0" err="1" smtClean="0"/>
            <a:t>need</a:t>
          </a:r>
          <a:r>
            <a:rPr lang="de-DE" sz="2400" kern="1200" dirty="0" smtClean="0"/>
            <a:t> </a:t>
          </a:r>
          <a:r>
            <a:rPr lang="de-DE" sz="2400" kern="1200" dirty="0" err="1" smtClean="0"/>
            <a:t>special</a:t>
          </a:r>
          <a:r>
            <a:rPr lang="de-DE" sz="2400" kern="1200" dirty="0" smtClean="0"/>
            <a:t> </a:t>
          </a:r>
          <a:r>
            <a:rPr lang="de-DE" sz="2400" kern="1200" dirty="0" err="1" smtClean="0"/>
            <a:t>translation</a:t>
          </a:r>
          <a:r>
            <a:rPr lang="de-DE" sz="2400" kern="1200" dirty="0" smtClean="0"/>
            <a:t> </a:t>
          </a:r>
          <a:r>
            <a:rPr lang="de-DE" sz="2400" kern="1200" dirty="0" err="1" smtClean="0"/>
            <a:t>rules</a:t>
          </a:r>
          <a:r>
            <a:rPr lang="de-DE" sz="2400" kern="1200" dirty="0" smtClean="0"/>
            <a:t/>
          </a:r>
          <a:br>
            <a:rPr lang="de-DE" sz="2400" kern="1200" dirty="0" smtClean="0"/>
          </a:br>
          <a:r>
            <a:rPr lang="de-DE" sz="2400" kern="1200" dirty="0" smtClean="0"/>
            <a:t>- </a:t>
          </a:r>
          <a:r>
            <a:rPr lang="en-US" sz="2400" kern="1200" dirty="0" smtClean="0"/>
            <a:t>assist in disambiguation of homonyms (e.g. the string “Armstrong” – dozens of meanings in Wikipedia)</a:t>
          </a:r>
          <a:endParaRPr lang="de-DE" sz="2400" kern="1200" dirty="0"/>
        </a:p>
      </dsp:txBody>
      <dsp:txXfrm>
        <a:off x="51830" y="1125787"/>
        <a:ext cx="8811740" cy="958080"/>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berschrift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AA12AE0-A790-A64C-B98A-C170799E5391}" type="datetimeFigureOut">
              <a:rPr lang="de-DE" smtClean="0"/>
              <a:t>12.11.13</a:t>
            </a:fld>
            <a:endParaRPr lang="de-DE"/>
          </a:p>
        </p:txBody>
      </p:sp>
      <p:sp>
        <p:nvSpPr>
          <p:cNvPr id="4" name="Folienbildplatzhalter 3"/>
          <p:cNvSpPr>
            <a:spLocks noGrp="1" noRot="1" noChangeAspect="1"/>
          </p:cNvSpPr>
          <p:nvPr>
            <p:ph type="sldImg" idx="2"/>
          </p:nvPr>
        </p:nvSpPr>
        <p:spPr>
          <a:xfrm>
            <a:off x="952500" y="685800"/>
            <a:ext cx="4953000" cy="34290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97A4D9E-09D3-ED49-BCE0-3B96F6F49D07}" type="slidenum">
              <a:rPr lang="de-DE" smtClean="0"/>
              <a:t>‹Nr.›</a:t>
            </a:fld>
            <a:endParaRPr lang="de-DE"/>
          </a:p>
        </p:txBody>
      </p:sp>
    </p:spTree>
    <p:extLst>
      <p:ext uri="{BB962C8B-B14F-4D97-AF65-F5344CB8AC3E}">
        <p14:creationId xmlns:p14="http://schemas.microsoft.com/office/powerpoint/2010/main" val="92494032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D97A4D9E-09D3-ED49-BCE0-3B96F6F49D07}" type="slidenum">
              <a:rPr lang="de-DE" smtClean="0"/>
              <a:t>1</a:t>
            </a:fld>
            <a:endParaRPr lang="de-DE"/>
          </a:p>
        </p:txBody>
      </p:sp>
    </p:spTree>
    <p:extLst>
      <p:ext uri="{BB962C8B-B14F-4D97-AF65-F5344CB8AC3E}">
        <p14:creationId xmlns:p14="http://schemas.microsoft.com/office/powerpoint/2010/main" val="13632517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D97A4D9E-09D3-ED49-BCE0-3B96F6F49D07}" type="slidenum">
              <a:rPr lang="de-DE" smtClean="0"/>
              <a:t>10</a:t>
            </a:fld>
            <a:endParaRPr lang="de-DE"/>
          </a:p>
        </p:txBody>
      </p:sp>
    </p:spTree>
    <p:extLst>
      <p:ext uri="{BB962C8B-B14F-4D97-AF65-F5344CB8AC3E}">
        <p14:creationId xmlns:p14="http://schemas.microsoft.com/office/powerpoint/2010/main" val="19715832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D97A4D9E-09D3-ED49-BCE0-3B96F6F49D07}" type="slidenum">
              <a:rPr lang="de-DE" smtClean="0"/>
              <a:t>11</a:t>
            </a:fld>
            <a:endParaRPr lang="de-DE"/>
          </a:p>
        </p:txBody>
      </p:sp>
    </p:spTree>
    <p:extLst>
      <p:ext uri="{BB962C8B-B14F-4D97-AF65-F5344CB8AC3E}">
        <p14:creationId xmlns:p14="http://schemas.microsoft.com/office/powerpoint/2010/main" val="24093175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D97A4D9E-09D3-ED49-BCE0-3B96F6F49D07}" type="slidenum">
              <a:rPr lang="de-DE" smtClean="0"/>
              <a:t>12</a:t>
            </a:fld>
            <a:endParaRPr lang="de-DE"/>
          </a:p>
        </p:txBody>
      </p:sp>
    </p:spTree>
    <p:extLst>
      <p:ext uri="{BB962C8B-B14F-4D97-AF65-F5344CB8AC3E}">
        <p14:creationId xmlns:p14="http://schemas.microsoft.com/office/powerpoint/2010/main" val="38969002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600" dirty="0" err="1" smtClean="0"/>
              <a:t>Make</a:t>
            </a:r>
            <a:r>
              <a:rPr lang="de-DE" sz="1600" dirty="0" smtClean="0"/>
              <a:t> </a:t>
            </a:r>
            <a:r>
              <a:rPr lang="de-DE" sz="1600" dirty="0" err="1" smtClean="0"/>
              <a:t>demo</a:t>
            </a:r>
            <a:r>
              <a:rPr lang="de-DE" sz="1600" dirty="0" smtClean="0"/>
              <a:t> </a:t>
            </a:r>
            <a:r>
              <a:rPr lang="de-DE" sz="1600" dirty="0" err="1" smtClean="0"/>
              <a:t>with</a:t>
            </a:r>
            <a:r>
              <a:rPr lang="de-DE" sz="1600" dirty="0" smtClean="0"/>
              <a:t> Okapi:</a:t>
            </a:r>
            <a:r>
              <a:rPr lang="de-DE" sz="1600" baseline="0" dirty="0" smtClean="0"/>
              <a:t> </a:t>
            </a:r>
            <a:r>
              <a:rPr lang="de-DE" sz="1600" baseline="0" dirty="0" err="1" smtClean="0"/>
              <a:t>local</a:t>
            </a:r>
            <a:r>
              <a:rPr lang="de-DE" sz="1600" baseline="0" dirty="0" smtClean="0"/>
              <a:t> </a:t>
            </a:r>
            <a:r>
              <a:rPr lang="de-DE" sz="1600" baseline="0" dirty="0" err="1" smtClean="0"/>
              <a:t>and</a:t>
            </a:r>
            <a:r>
              <a:rPr lang="de-DE" sz="1600" baseline="0" dirty="0" smtClean="0"/>
              <a:t> global </a:t>
            </a:r>
            <a:r>
              <a:rPr lang="de-DE" sz="1600" baseline="0" dirty="0" err="1" smtClean="0"/>
              <a:t>stuff</a:t>
            </a:r>
            <a:r>
              <a:rPr lang="de-DE" sz="1600" baseline="0" dirty="0" smtClean="0"/>
              <a:t>. </a:t>
            </a:r>
            <a:r>
              <a:rPr lang="de-DE" sz="1600" baseline="0" dirty="0" err="1" smtClean="0"/>
              <a:t>Use</a:t>
            </a:r>
            <a:r>
              <a:rPr lang="de-DE" sz="1600" baseline="0" dirty="0" smtClean="0"/>
              <a:t> its2-in-the-browser-simple.html</a:t>
            </a:r>
            <a:endParaRPr lang="de-DE" sz="1600" dirty="0"/>
          </a:p>
        </p:txBody>
      </p:sp>
      <p:sp>
        <p:nvSpPr>
          <p:cNvPr id="4" name="Foliennummernplatzhalter 3"/>
          <p:cNvSpPr>
            <a:spLocks noGrp="1"/>
          </p:cNvSpPr>
          <p:nvPr>
            <p:ph type="sldNum" sz="quarter" idx="10"/>
          </p:nvPr>
        </p:nvSpPr>
        <p:spPr/>
        <p:txBody>
          <a:bodyPr/>
          <a:lstStyle/>
          <a:p>
            <a:fld id="{D97A4D9E-09D3-ED49-BCE0-3B96F6F49D07}" type="slidenum">
              <a:rPr lang="de-DE" smtClean="0"/>
              <a:t>13</a:t>
            </a:fld>
            <a:endParaRPr lang="de-DE"/>
          </a:p>
        </p:txBody>
      </p:sp>
    </p:spTree>
    <p:extLst>
      <p:ext uri="{BB962C8B-B14F-4D97-AF65-F5344CB8AC3E}">
        <p14:creationId xmlns:p14="http://schemas.microsoft.com/office/powerpoint/2010/main" val="40880359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D97A4D9E-09D3-ED49-BCE0-3B96F6F49D07}" type="slidenum">
              <a:rPr lang="de-DE" smtClean="0"/>
              <a:t>14</a:t>
            </a:fld>
            <a:endParaRPr lang="de-DE"/>
          </a:p>
        </p:txBody>
      </p:sp>
    </p:spTree>
    <p:extLst>
      <p:ext uri="{BB962C8B-B14F-4D97-AF65-F5344CB8AC3E}">
        <p14:creationId xmlns:p14="http://schemas.microsoft.com/office/powerpoint/2010/main" val="27960932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D97A4D9E-09D3-ED49-BCE0-3B96F6F49D07}" type="slidenum">
              <a:rPr lang="de-DE" smtClean="0"/>
              <a:t>15</a:t>
            </a:fld>
            <a:endParaRPr lang="de-DE"/>
          </a:p>
        </p:txBody>
      </p:sp>
    </p:spTree>
    <p:extLst>
      <p:ext uri="{BB962C8B-B14F-4D97-AF65-F5344CB8AC3E}">
        <p14:creationId xmlns:p14="http://schemas.microsoft.com/office/powerpoint/2010/main" val="36105366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D97A4D9E-09D3-ED49-BCE0-3B96F6F49D07}" type="slidenum">
              <a:rPr lang="de-DE" smtClean="0"/>
              <a:t>16</a:t>
            </a:fld>
            <a:endParaRPr lang="de-DE"/>
          </a:p>
        </p:txBody>
      </p:sp>
    </p:spTree>
    <p:extLst>
      <p:ext uri="{BB962C8B-B14F-4D97-AF65-F5344CB8AC3E}">
        <p14:creationId xmlns:p14="http://schemas.microsoft.com/office/powerpoint/2010/main" val="220132339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D97A4D9E-09D3-ED49-BCE0-3B96F6F49D07}" type="slidenum">
              <a:rPr lang="de-DE" smtClean="0"/>
              <a:t>17</a:t>
            </a:fld>
            <a:endParaRPr lang="de-DE"/>
          </a:p>
        </p:txBody>
      </p:sp>
    </p:spTree>
    <p:extLst>
      <p:ext uri="{BB962C8B-B14F-4D97-AF65-F5344CB8AC3E}">
        <p14:creationId xmlns:p14="http://schemas.microsoft.com/office/powerpoint/2010/main" val="366590890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D97A4D9E-09D3-ED49-BCE0-3B96F6F49D07}" type="slidenum">
              <a:rPr lang="de-DE" smtClean="0"/>
              <a:t>18</a:t>
            </a:fld>
            <a:endParaRPr lang="de-DE"/>
          </a:p>
        </p:txBody>
      </p:sp>
    </p:spTree>
    <p:extLst>
      <p:ext uri="{BB962C8B-B14F-4D97-AF65-F5344CB8AC3E}">
        <p14:creationId xmlns:p14="http://schemas.microsoft.com/office/powerpoint/2010/main" val="310770423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600" dirty="0" err="1" smtClean="0"/>
              <a:t>Explain</a:t>
            </a:r>
            <a:r>
              <a:rPr lang="de-DE" sz="1600" baseline="0" dirty="0" smtClean="0"/>
              <a:t> via http://www.w3.org/International/</a:t>
            </a:r>
            <a:r>
              <a:rPr lang="de-DE" sz="1600" baseline="0" dirty="0" err="1" smtClean="0"/>
              <a:t>its</a:t>
            </a:r>
            <a:r>
              <a:rPr lang="de-DE" sz="1600" baseline="0" dirty="0" smtClean="0"/>
              <a:t>/</a:t>
            </a:r>
            <a:r>
              <a:rPr lang="de-DE" sz="1600" baseline="0" dirty="0" err="1" smtClean="0"/>
              <a:t>ig</a:t>
            </a:r>
            <a:r>
              <a:rPr lang="de-DE" sz="1600" baseline="0" dirty="0" smtClean="0"/>
              <a:t>/</a:t>
            </a:r>
            <a:r>
              <a:rPr lang="de-DE" sz="1600" baseline="0" dirty="0" err="1" smtClean="0"/>
              <a:t>demos</a:t>
            </a:r>
            <a:r>
              <a:rPr lang="de-DE" sz="1600" baseline="0" dirty="0" smtClean="0"/>
              <a:t>/its2-in-the-browser.html </a:t>
            </a:r>
            <a:r>
              <a:rPr lang="de-DE" sz="1600" baseline="0" dirty="0" err="1" smtClean="0"/>
              <a:t>its</a:t>
            </a:r>
            <a:r>
              <a:rPr lang="de-DE" sz="1600" baseline="0" dirty="0" smtClean="0"/>
              <a:t>-term</a:t>
            </a:r>
            <a:endParaRPr lang="de-DE" sz="1600" dirty="0"/>
          </a:p>
        </p:txBody>
      </p:sp>
      <p:sp>
        <p:nvSpPr>
          <p:cNvPr id="4" name="Foliennummernplatzhalter 3"/>
          <p:cNvSpPr>
            <a:spLocks noGrp="1"/>
          </p:cNvSpPr>
          <p:nvPr>
            <p:ph type="sldNum" sz="quarter" idx="10"/>
          </p:nvPr>
        </p:nvSpPr>
        <p:spPr/>
        <p:txBody>
          <a:bodyPr/>
          <a:lstStyle/>
          <a:p>
            <a:fld id="{D97A4D9E-09D3-ED49-BCE0-3B96F6F49D07}" type="slidenum">
              <a:rPr lang="de-DE" smtClean="0"/>
              <a:t>19</a:t>
            </a:fld>
            <a:endParaRPr lang="de-DE"/>
          </a:p>
        </p:txBody>
      </p:sp>
    </p:spTree>
    <p:extLst>
      <p:ext uri="{BB962C8B-B14F-4D97-AF65-F5344CB8AC3E}">
        <p14:creationId xmlns:p14="http://schemas.microsoft.com/office/powerpoint/2010/main" val="22099554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D97A4D9E-09D3-ED49-BCE0-3B96F6F49D07}" type="slidenum">
              <a:rPr lang="de-DE" smtClean="0"/>
              <a:t>2</a:t>
            </a:fld>
            <a:endParaRPr lang="de-DE"/>
          </a:p>
        </p:txBody>
      </p:sp>
    </p:spTree>
    <p:extLst>
      <p:ext uri="{BB962C8B-B14F-4D97-AF65-F5344CB8AC3E}">
        <p14:creationId xmlns:p14="http://schemas.microsoft.com/office/powerpoint/2010/main" val="186221104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600" dirty="0" smtClean="0"/>
              <a:t>Show via http://www.w3.org/International/</a:t>
            </a:r>
            <a:r>
              <a:rPr lang="de-DE" sz="1600" dirty="0" err="1" smtClean="0"/>
              <a:t>its</a:t>
            </a:r>
            <a:r>
              <a:rPr lang="de-DE" sz="1600" dirty="0" smtClean="0"/>
              <a:t>/</a:t>
            </a:r>
            <a:r>
              <a:rPr lang="de-DE" sz="1600" dirty="0" err="1" smtClean="0"/>
              <a:t>ig</a:t>
            </a:r>
            <a:r>
              <a:rPr lang="de-DE" sz="1600" dirty="0" smtClean="0"/>
              <a:t>/</a:t>
            </a:r>
            <a:r>
              <a:rPr lang="de-DE" sz="1600" dirty="0" err="1" smtClean="0"/>
              <a:t>demos</a:t>
            </a:r>
            <a:r>
              <a:rPr lang="de-DE" sz="1600" dirty="0" smtClean="0"/>
              <a:t>/its2-in-the-browser.html link</a:t>
            </a:r>
            <a:endParaRPr lang="de-DE" sz="1600" dirty="0"/>
          </a:p>
        </p:txBody>
      </p:sp>
      <p:sp>
        <p:nvSpPr>
          <p:cNvPr id="4" name="Foliennummernplatzhalter 3"/>
          <p:cNvSpPr>
            <a:spLocks noGrp="1"/>
          </p:cNvSpPr>
          <p:nvPr>
            <p:ph type="sldNum" sz="quarter" idx="10"/>
          </p:nvPr>
        </p:nvSpPr>
        <p:spPr/>
        <p:txBody>
          <a:bodyPr/>
          <a:lstStyle/>
          <a:p>
            <a:fld id="{D97A4D9E-09D3-ED49-BCE0-3B96F6F49D07}" type="slidenum">
              <a:rPr lang="de-DE" smtClean="0"/>
              <a:t>20</a:t>
            </a:fld>
            <a:endParaRPr lang="de-DE"/>
          </a:p>
        </p:txBody>
      </p:sp>
    </p:spTree>
    <p:extLst>
      <p:ext uri="{BB962C8B-B14F-4D97-AF65-F5344CB8AC3E}">
        <p14:creationId xmlns:p14="http://schemas.microsoft.com/office/powerpoint/2010/main" val="178166550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600" dirty="0" smtClean="0"/>
              <a:t>Go </a:t>
            </a:r>
            <a:r>
              <a:rPr lang="de-DE" sz="1600" dirty="0" err="1" smtClean="0"/>
              <a:t>through</a:t>
            </a:r>
            <a:r>
              <a:rPr lang="de-DE" sz="1600" dirty="0" smtClean="0"/>
              <a:t> http://www.w3.org/International/</a:t>
            </a:r>
            <a:r>
              <a:rPr lang="de-DE" sz="1600" dirty="0" err="1" smtClean="0"/>
              <a:t>its</a:t>
            </a:r>
            <a:r>
              <a:rPr lang="de-DE" sz="1600" dirty="0" smtClean="0"/>
              <a:t>/</a:t>
            </a:r>
            <a:r>
              <a:rPr lang="de-DE" sz="1600" dirty="0" err="1" smtClean="0"/>
              <a:t>ig</a:t>
            </a:r>
            <a:r>
              <a:rPr lang="de-DE" sz="1600" dirty="0" smtClean="0"/>
              <a:t>/</a:t>
            </a:r>
            <a:r>
              <a:rPr lang="de-DE" sz="1600" dirty="0" err="1" smtClean="0"/>
              <a:t>demos</a:t>
            </a:r>
            <a:r>
              <a:rPr lang="de-DE" sz="1600" dirty="0" smtClean="0"/>
              <a:t>/its2-in-the-browser.html</a:t>
            </a:r>
            <a:endParaRPr lang="de-DE" sz="1600" dirty="0"/>
          </a:p>
        </p:txBody>
      </p:sp>
      <p:sp>
        <p:nvSpPr>
          <p:cNvPr id="4" name="Foliennummernplatzhalter 3"/>
          <p:cNvSpPr>
            <a:spLocks noGrp="1"/>
          </p:cNvSpPr>
          <p:nvPr>
            <p:ph type="sldNum" sz="quarter" idx="10"/>
          </p:nvPr>
        </p:nvSpPr>
        <p:spPr/>
        <p:txBody>
          <a:bodyPr/>
          <a:lstStyle/>
          <a:p>
            <a:fld id="{D97A4D9E-09D3-ED49-BCE0-3B96F6F49D07}" type="slidenum">
              <a:rPr lang="de-DE" smtClean="0"/>
              <a:t>21</a:t>
            </a:fld>
            <a:endParaRPr lang="de-DE"/>
          </a:p>
        </p:txBody>
      </p:sp>
    </p:spTree>
    <p:extLst>
      <p:ext uri="{BB962C8B-B14F-4D97-AF65-F5344CB8AC3E}">
        <p14:creationId xmlns:p14="http://schemas.microsoft.com/office/powerpoint/2010/main" val="421237464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D97A4D9E-09D3-ED49-BCE0-3B96F6F49D07}" type="slidenum">
              <a:rPr lang="de-DE" smtClean="0"/>
              <a:t>22</a:t>
            </a:fld>
            <a:endParaRPr lang="de-DE"/>
          </a:p>
        </p:txBody>
      </p:sp>
    </p:spTree>
    <p:extLst>
      <p:ext uri="{BB962C8B-B14F-4D97-AF65-F5344CB8AC3E}">
        <p14:creationId xmlns:p14="http://schemas.microsoft.com/office/powerpoint/2010/main" val="179298972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D97A4D9E-09D3-ED49-BCE0-3B96F6F49D07}" type="slidenum">
              <a:rPr lang="de-DE" smtClean="0"/>
              <a:t>23</a:t>
            </a:fld>
            <a:endParaRPr lang="de-DE"/>
          </a:p>
        </p:txBody>
      </p:sp>
    </p:spTree>
    <p:extLst>
      <p:ext uri="{BB962C8B-B14F-4D97-AF65-F5344CB8AC3E}">
        <p14:creationId xmlns:p14="http://schemas.microsoft.com/office/powerpoint/2010/main" val="422564332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D97A4D9E-09D3-ED49-BCE0-3B96F6F49D07}" type="slidenum">
              <a:rPr lang="de-DE" smtClean="0"/>
              <a:t>24</a:t>
            </a:fld>
            <a:endParaRPr lang="de-DE"/>
          </a:p>
        </p:txBody>
      </p:sp>
    </p:spTree>
    <p:extLst>
      <p:ext uri="{BB962C8B-B14F-4D97-AF65-F5344CB8AC3E}">
        <p14:creationId xmlns:p14="http://schemas.microsoft.com/office/powerpoint/2010/main" val="181530528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D97A4D9E-09D3-ED49-BCE0-3B96F6F49D07}" type="slidenum">
              <a:rPr lang="de-DE" smtClean="0"/>
              <a:t>25</a:t>
            </a:fld>
            <a:endParaRPr lang="de-DE"/>
          </a:p>
        </p:txBody>
      </p:sp>
    </p:spTree>
    <p:extLst>
      <p:ext uri="{BB962C8B-B14F-4D97-AF65-F5344CB8AC3E}">
        <p14:creationId xmlns:p14="http://schemas.microsoft.com/office/powerpoint/2010/main" val="296531089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D97A4D9E-09D3-ED49-BCE0-3B96F6F49D07}" type="slidenum">
              <a:rPr lang="de-DE" smtClean="0"/>
              <a:t>26</a:t>
            </a:fld>
            <a:endParaRPr lang="de-DE"/>
          </a:p>
        </p:txBody>
      </p:sp>
    </p:spTree>
    <p:extLst>
      <p:ext uri="{BB962C8B-B14F-4D97-AF65-F5344CB8AC3E}">
        <p14:creationId xmlns:p14="http://schemas.microsoft.com/office/powerpoint/2010/main" val="281902001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D97A4D9E-09D3-ED49-BCE0-3B96F6F49D07}" type="slidenum">
              <a:rPr lang="de-DE" smtClean="0"/>
              <a:t>27</a:t>
            </a:fld>
            <a:endParaRPr lang="de-DE"/>
          </a:p>
        </p:txBody>
      </p:sp>
    </p:spTree>
    <p:extLst>
      <p:ext uri="{BB962C8B-B14F-4D97-AF65-F5344CB8AC3E}">
        <p14:creationId xmlns:p14="http://schemas.microsoft.com/office/powerpoint/2010/main" val="299334438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D97A4D9E-09D3-ED49-BCE0-3B96F6F49D07}" type="slidenum">
              <a:rPr lang="de-DE" smtClean="0"/>
              <a:t>28</a:t>
            </a:fld>
            <a:endParaRPr lang="de-DE"/>
          </a:p>
        </p:txBody>
      </p:sp>
    </p:spTree>
    <p:extLst>
      <p:ext uri="{BB962C8B-B14F-4D97-AF65-F5344CB8AC3E}">
        <p14:creationId xmlns:p14="http://schemas.microsoft.com/office/powerpoint/2010/main" val="286950526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D97A4D9E-09D3-ED49-BCE0-3B96F6F49D07}" type="slidenum">
              <a:rPr lang="de-DE" smtClean="0"/>
              <a:t>29</a:t>
            </a:fld>
            <a:endParaRPr lang="de-DE"/>
          </a:p>
        </p:txBody>
      </p:sp>
    </p:spTree>
    <p:extLst>
      <p:ext uri="{BB962C8B-B14F-4D97-AF65-F5344CB8AC3E}">
        <p14:creationId xmlns:p14="http://schemas.microsoft.com/office/powerpoint/2010/main" val="33397685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D97A4D9E-09D3-ED49-BCE0-3B96F6F49D07}" type="slidenum">
              <a:rPr lang="de-DE" smtClean="0"/>
              <a:t>3</a:t>
            </a:fld>
            <a:endParaRPr lang="de-DE"/>
          </a:p>
        </p:txBody>
      </p:sp>
    </p:spTree>
    <p:extLst>
      <p:ext uri="{BB962C8B-B14F-4D97-AF65-F5344CB8AC3E}">
        <p14:creationId xmlns:p14="http://schemas.microsoft.com/office/powerpoint/2010/main" val="390175298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D97A4D9E-09D3-ED49-BCE0-3B96F6F49D07}" type="slidenum">
              <a:rPr lang="de-DE" smtClean="0"/>
              <a:t>30</a:t>
            </a:fld>
            <a:endParaRPr lang="de-DE"/>
          </a:p>
        </p:txBody>
      </p:sp>
    </p:spTree>
    <p:extLst>
      <p:ext uri="{BB962C8B-B14F-4D97-AF65-F5344CB8AC3E}">
        <p14:creationId xmlns:p14="http://schemas.microsoft.com/office/powerpoint/2010/main" val="270230359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D97A4D9E-09D3-ED49-BCE0-3B96F6F49D07}" type="slidenum">
              <a:rPr lang="de-DE" smtClean="0"/>
              <a:t>31</a:t>
            </a:fld>
            <a:endParaRPr lang="de-DE"/>
          </a:p>
        </p:txBody>
      </p:sp>
    </p:spTree>
    <p:extLst>
      <p:ext uri="{BB962C8B-B14F-4D97-AF65-F5344CB8AC3E}">
        <p14:creationId xmlns:p14="http://schemas.microsoft.com/office/powerpoint/2010/main" val="318746628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D97A4D9E-09D3-ED49-BCE0-3B96F6F49D07}" type="slidenum">
              <a:rPr lang="de-DE" smtClean="0"/>
              <a:t>32</a:t>
            </a:fld>
            <a:endParaRPr lang="de-DE"/>
          </a:p>
        </p:txBody>
      </p:sp>
    </p:spTree>
    <p:extLst>
      <p:ext uri="{BB962C8B-B14F-4D97-AF65-F5344CB8AC3E}">
        <p14:creationId xmlns:p14="http://schemas.microsoft.com/office/powerpoint/2010/main" val="264910736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600" dirty="0" smtClean="0"/>
              <a:t>Run http://www.w3.org/International/</a:t>
            </a:r>
            <a:r>
              <a:rPr lang="de-DE" sz="1600" dirty="0" err="1" smtClean="0"/>
              <a:t>its</a:t>
            </a:r>
            <a:r>
              <a:rPr lang="de-DE" sz="1600" dirty="0" smtClean="0"/>
              <a:t>/</a:t>
            </a:r>
            <a:r>
              <a:rPr lang="de-DE" sz="1600" dirty="0" err="1" smtClean="0"/>
              <a:t>ig</a:t>
            </a:r>
            <a:r>
              <a:rPr lang="de-DE" sz="1600" dirty="0" smtClean="0"/>
              <a:t>/</a:t>
            </a:r>
            <a:r>
              <a:rPr lang="de-DE" sz="1600" dirty="0" err="1" smtClean="0"/>
              <a:t>demos</a:t>
            </a:r>
            <a:r>
              <a:rPr lang="de-DE" sz="1600" dirty="0" smtClean="0"/>
              <a:t>/its2-in-the-browser.html in W3C </a:t>
            </a:r>
            <a:r>
              <a:rPr lang="de-DE" sz="1600" dirty="0" err="1" smtClean="0"/>
              <a:t>validator</a:t>
            </a:r>
            <a:endParaRPr lang="de-DE" sz="1600" dirty="0"/>
          </a:p>
        </p:txBody>
      </p:sp>
      <p:sp>
        <p:nvSpPr>
          <p:cNvPr id="4" name="Foliennummernplatzhalter 3"/>
          <p:cNvSpPr>
            <a:spLocks noGrp="1"/>
          </p:cNvSpPr>
          <p:nvPr>
            <p:ph type="sldNum" sz="quarter" idx="10"/>
          </p:nvPr>
        </p:nvSpPr>
        <p:spPr/>
        <p:txBody>
          <a:bodyPr/>
          <a:lstStyle/>
          <a:p>
            <a:fld id="{D97A4D9E-09D3-ED49-BCE0-3B96F6F49D07}" type="slidenum">
              <a:rPr lang="de-DE" smtClean="0"/>
              <a:t>33</a:t>
            </a:fld>
            <a:endParaRPr lang="de-DE"/>
          </a:p>
        </p:txBody>
      </p:sp>
    </p:spTree>
    <p:extLst>
      <p:ext uri="{BB962C8B-B14F-4D97-AF65-F5344CB8AC3E}">
        <p14:creationId xmlns:p14="http://schemas.microsoft.com/office/powerpoint/2010/main" val="80478256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600" dirty="0" smtClean="0"/>
              <a:t>Run </a:t>
            </a:r>
            <a:r>
              <a:rPr lang="de-DE" sz="1600" dirty="0" err="1" smtClean="0"/>
              <a:t>validator</a:t>
            </a:r>
            <a:r>
              <a:rPr lang="de-DE" sz="1600" baseline="0" dirty="0" smtClean="0"/>
              <a:t> </a:t>
            </a:r>
            <a:r>
              <a:rPr lang="de-DE" sz="1600" baseline="0" dirty="0" err="1" smtClean="0"/>
              <a:t>for</a:t>
            </a:r>
            <a:r>
              <a:rPr lang="de-DE" sz="1600" baseline="0" dirty="0" smtClean="0"/>
              <a:t> XML. </a:t>
            </a:r>
            <a:r>
              <a:rPr lang="de-DE" sz="1600" baseline="0" dirty="0" err="1" smtClean="0"/>
              <a:t>Explain</a:t>
            </a:r>
            <a:r>
              <a:rPr lang="de-DE" sz="1600" baseline="0" dirty="0" smtClean="0"/>
              <a:t> </a:t>
            </a:r>
            <a:r>
              <a:rPr lang="de-DE" sz="1600" baseline="0" dirty="0" err="1" smtClean="0"/>
              <a:t>output</a:t>
            </a:r>
            <a:r>
              <a:rPr lang="de-DE" sz="1600" baseline="0" dirty="0" smtClean="0"/>
              <a:t>.</a:t>
            </a:r>
          </a:p>
          <a:p>
            <a:r>
              <a:rPr lang="de-DE" sz="1600" baseline="0" dirty="0" smtClean="0"/>
              <a:t>Run </a:t>
            </a:r>
            <a:r>
              <a:rPr lang="de-DE" sz="1600" baseline="0" dirty="0" err="1" smtClean="0"/>
              <a:t>version</a:t>
            </a:r>
            <a:r>
              <a:rPr lang="de-DE" sz="1600" baseline="0" dirty="0" smtClean="0"/>
              <a:t> </a:t>
            </a:r>
            <a:r>
              <a:rPr lang="de-DE" sz="1600" baseline="0" dirty="0" err="1" smtClean="0"/>
              <a:t>of</a:t>
            </a:r>
            <a:r>
              <a:rPr lang="de-DE" sz="1600" baseline="0" dirty="0" smtClean="0"/>
              <a:t> HTML5 ITS </a:t>
            </a:r>
            <a:r>
              <a:rPr lang="de-DE" sz="1600" baseline="0" dirty="0" err="1" smtClean="0"/>
              <a:t>tools</a:t>
            </a:r>
            <a:r>
              <a:rPr lang="de-DE" sz="1600" baseline="0" dirty="0" smtClean="0"/>
              <a:t> </a:t>
            </a:r>
            <a:r>
              <a:rPr lang="de-DE" sz="1600" baseline="0" dirty="0" err="1" smtClean="0"/>
              <a:t>using</a:t>
            </a:r>
            <a:r>
              <a:rPr lang="de-DE" sz="1600" baseline="0" dirty="0" smtClean="0"/>
              <a:t> http://www.w3.org/2005/08/</a:t>
            </a:r>
            <a:r>
              <a:rPr lang="de-DE" sz="1600" baseline="0" dirty="0" err="1" smtClean="0"/>
              <a:t>online_xslt</a:t>
            </a:r>
            <a:r>
              <a:rPr lang="de-DE" sz="1600" baseline="0" dirty="0" smtClean="0"/>
              <a:t>/ , http://services.w3.org/</a:t>
            </a:r>
            <a:r>
              <a:rPr lang="de-DE" sz="1600" baseline="0" dirty="0" err="1" smtClean="0"/>
              <a:t>tidy</a:t>
            </a:r>
            <a:r>
              <a:rPr lang="de-DE" sz="1600" baseline="0" dirty="0" smtClean="0"/>
              <a:t>/</a:t>
            </a:r>
            <a:r>
              <a:rPr lang="de-DE" sz="1600" baseline="0" dirty="0" err="1" smtClean="0"/>
              <a:t>tidy</a:t>
            </a:r>
            <a:r>
              <a:rPr lang="de-DE" sz="1600" baseline="0" dirty="0" smtClean="0"/>
              <a:t> , </a:t>
            </a:r>
          </a:p>
          <a:p>
            <a:r>
              <a:rPr lang="de-DE" sz="1600" dirty="0" smtClean="0"/>
              <a:t>https://</a:t>
            </a:r>
            <a:r>
              <a:rPr lang="de-DE" sz="1600" dirty="0" err="1" smtClean="0"/>
              <a:t>raw.github.com</a:t>
            </a:r>
            <a:r>
              <a:rPr lang="de-DE" sz="1600" dirty="0" smtClean="0"/>
              <a:t>/</a:t>
            </a:r>
            <a:r>
              <a:rPr lang="de-DE" sz="1600" dirty="0" err="1" smtClean="0"/>
              <a:t>kosek</a:t>
            </a:r>
            <a:r>
              <a:rPr lang="de-DE" sz="1600" dirty="0" smtClean="0"/>
              <a:t>/html5-its-tools/</a:t>
            </a:r>
            <a:r>
              <a:rPr lang="de-DE" sz="1600" dirty="0" err="1" smtClean="0"/>
              <a:t>master</a:t>
            </a:r>
            <a:r>
              <a:rPr lang="de-DE" sz="1600" dirty="0" smtClean="0"/>
              <a:t>/</a:t>
            </a:r>
            <a:r>
              <a:rPr lang="de-DE" sz="1600" dirty="0" err="1" smtClean="0"/>
              <a:t>xsl</a:t>
            </a:r>
            <a:r>
              <a:rPr lang="de-DE" sz="1600" dirty="0" smtClean="0"/>
              <a:t>/html2xhtml.xsl</a:t>
            </a:r>
          </a:p>
          <a:p>
            <a:r>
              <a:rPr lang="de-DE" sz="1600" dirty="0" smtClean="0"/>
              <a:t>http://www.w3.org/International/</a:t>
            </a:r>
            <a:r>
              <a:rPr lang="de-DE" sz="1600" dirty="0" err="1" smtClean="0"/>
              <a:t>its</a:t>
            </a:r>
            <a:r>
              <a:rPr lang="de-DE" sz="1600" dirty="0" smtClean="0"/>
              <a:t>/</a:t>
            </a:r>
            <a:r>
              <a:rPr lang="de-DE" sz="1600" dirty="0" err="1" smtClean="0"/>
              <a:t>ig</a:t>
            </a:r>
            <a:r>
              <a:rPr lang="de-DE" sz="1600" dirty="0" smtClean="0"/>
              <a:t>/</a:t>
            </a:r>
            <a:r>
              <a:rPr lang="de-DE" sz="1600" dirty="0" err="1" smtClean="0"/>
              <a:t>demos</a:t>
            </a:r>
            <a:r>
              <a:rPr lang="de-DE" sz="1600" dirty="0" smtClean="0"/>
              <a:t>/its2-in-the-browser.html</a:t>
            </a:r>
            <a:endParaRPr lang="de-DE" sz="1600" dirty="0"/>
          </a:p>
        </p:txBody>
      </p:sp>
      <p:sp>
        <p:nvSpPr>
          <p:cNvPr id="4" name="Foliennummernplatzhalter 3"/>
          <p:cNvSpPr>
            <a:spLocks noGrp="1"/>
          </p:cNvSpPr>
          <p:nvPr>
            <p:ph type="sldNum" sz="quarter" idx="10"/>
          </p:nvPr>
        </p:nvSpPr>
        <p:spPr/>
        <p:txBody>
          <a:bodyPr/>
          <a:lstStyle/>
          <a:p>
            <a:fld id="{D97A4D9E-09D3-ED49-BCE0-3B96F6F49D07}" type="slidenum">
              <a:rPr lang="de-DE" smtClean="0"/>
              <a:t>34</a:t>
            </a:fld>
            <a:endParaRPr lang="de-DE"/>
          </a:p>
        </p:txBody>
      </p:sp>
    </p:spTree>
    <p:extLst>
      <p:ext uri="{BB962C8B-B14F-4D97-AF65-F5344CB8AC3E}">
        <p14:creationId xmlns:p14="http://schemas.microsoft.com/office/powerpoint/2010/main" val="183109867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600" dirty="0" smtClean="0"/>
              <a:t>Run </a:t>
            </a:r>
            <a:r>
              <a:rPr lang="de-DE" sz="1600" dirty="0" err="1" smtClean="0"/>
              <a:t>Drupal</a:t>
            </a:r>
            <a:r>
              <a:rPr lang="de-DE" sz="1600" dirty="0" smtClean="0"/>
              <a:t> </a:t>
            </a:r>
            <a:r>
              <a:rPr lang="de-DE" sz="1600" dirty="0" err="1" smtClean="0"/>
              <a:t>video</a:t>
            </a:r>
            <a:endParaRPr lang="de-DE" sz="1600" dirty="0"/>
          </a:p>
        </p:txBody>
      </p:sp>
      <p:sp>
        <p:nvSpPr>
          <p:cNvPr id="4" name="Foliennummernplatzhalter 3"/>
          <p:cNvSpPr>
            <a:spLocks noGrp="1"/>
          </p:cNvSpPr>
          <p:nvPr>
            <p:ph type="sldNum" sz="quarter" idx="10"/>
          </p:nvPr>
        </p:nvSpPr>
        <p:spPr/>
        <p:txBody>
          <a:bodyPr/>
          <a:lstStyle/>
          <a:p>
            <a:fld id="{D97A4D9E-09D3-ED49-BCE0-3B96F6F49D07}" type="slidenum">
              <a:rPr lang="de-DE" smtClean="0"/>
              <a:t>35</a:t>
            </a:fld>
            <a:endParaRPr lang="de-DE"/>
          </a:p>
        </p:txBody>
      </p:sp>
    </p:spTree>
    <p:extLst>
      <p:ext uri="{BB962C8B-B14F-4D97-AF65-F5344CB8AC3E}">
        <p14:creationId xmlns:p14="http://schemas.microsoft.com/office/powerpoint/2010/main" val="359922545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600" dirty="0" smtClean="0"/>
              <a:t>Run </a:t>
            </a:r>
            <a:r>
              <a:rPr lang="de-DE" sz="1600" dirty="0" err="1" smtClean="0"/>
              <a:t>with</a:t>
            </a:r>
            <a:r>
              <a:rPr lang="de-DE" sz="1600" dirty="0" smtClean="0"/>
              <a:t> </a:t>
            </a:r>
            <a:r>
              <a:rPr lang="de-DE" sz="1600" dirty="0" err="1" smtClean="0"/>
              <a:t>small</a:t>
            </a:r>
            <a:r>
              <a:rPr lang="de-DE" sz="1600" dirty="0" smtClean="0"/>
              <a:t> sample</a:t>
            </a:r>
            <a:r>
              <a:rPr lang="de-DE" sz="1600" baseline="0" dirty="0" smtClean="0"/>
              <a:t> </a:t>
            </a:r>
            <a:r>
              <a:rPr lang="de-DE" sz="1600" baseline="0" dirty="0" err="1" smtClean="0"/>
              <a:t>text</a:t>
            </a:r>
            <a:r>
              <a:rPr lang="de-DE" sz="1600" baseline="0" dirty="0" smtClean="0"/>
              <a:t>: Welcome </a:t>
            </a:r>
            <a:r>
              <a:rPr lang="de-DE" sz="1600" baseline="0" dirty="0" err="1" smtClean="0"/>
              <a:t>to</a:t>
            </a:r>
            <a:r>
              <a:rPr lang="de-DE" sz="1600" baseline="0" dirty="0" smtClean="0"/>
              <a:t> Wiesbaden!</a:t>
            </a:r>
            <a:endParaRPr lang="de-DE" sz="1600" dirty="0"/>
          </a:p>
        </p:txBody>
      </p:sp>
      <p:sp>
        <p:nvSpPr>
          <p:cNvPr id="4" name="Foliennummernplatzhalter 3"/>
          <p:cNvSpPr>
            <a:spLocks noGrp="1"/>
          </p:cNvSpPr>
          <p:nvPr>
            <p:ph type="sldNum" sz="quarter" idx="10"/>
          </p:nvPr>
        </p:nvSpPr>
        <p:spPr/>
        <p:txBody>
          <a:bodyPr/>
          <a:lstStyle/>
          <a:p>
            <a:fld id="{D97A4D9E-09D3-ED49-BCE0-3B96F6F49D07}" type="slidenum">
              <a:rPr lang="de-DE" smtClean="0"/>
              <a:t>36</a:t>
            </a:fld>
            <a:endParaRPr lang="de-DE"/>
          </a:p>
        </p:txBody>
      </p:sp>
    </p:spTree>
    <p:extLst>
      <p:ext uri="{BB962C8B-B14F-4D97-AF65-F5344CB8AC3E}">
        <p14:creationId xmlns:p14="http://schemas.microsoft.com/office/powerpoint/2010/main" val="322460654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600" dirty="0" smtClean="0"/>
              <a:t>Run</a:t>
            </a:r>
            <a:r>
              <a:rPr lang="de-DE" sz="1600" baseline="0" dirty="0" smtClean="0"/>
              <a:t> </a:t>
            </a:r>
            <a:r>
              <a:rPr lang="de-DE" sz="1600" baseline="0" dirty="0" err="1" smtClean="0"/>
              <a:t>with</a:t>
            </a:r>
            <a:r>
              <a:rPr lang="de-DE" sz="1600" baseline="0" dirty="0" smtClean="0"/>
              <a:t> http://www.w3.org/TR/its20/</a:t>
            </a:r>
            <a:endParaRPr lang="de-DE" sz="1600" dirty="0"/>
          </a:p>
        </p:txBody>
      </p:sp>
      <p:sp>
        <p:nvSpPr>
          <p:cNvPr id="4" name="Foliennummernplatzhalter 3"/>
          <p:cNvSpPr>
            <a:spLocks noGrp="1"/>
          </p:cNvSpPr>
          <p:nvPr>
            <p:ph type="sldNum" sz="quarter" idx="10"/>
          </p:nvPr>
        </p:nvSpPr>
        <p:spPr/>
        <p:txBody>
          <a:bodyPr/>
          <a:lstStyle/>
          <a:p>
            <a:fld id="{D97A4D9E-09D3-ED49-BCE0-3B96F6F49D07}" type="slidenum">
              <a:rPr lang="de-DE" smtClean="0"/>
              <a:t>37</a:t>
            </a:fld>
            <a:endParaRPr lang="de-DE"/>
          </a:p>
        </p:txBody>
      </p:sp>
    </p:spTree>
    <p:extLst>
      <p:ext uri="{BB962C8B-B14F-4D97-AF65-F5344CB8AC3E}">
        <p14:creationId xmlns:p14="http://schemas.microsoft.com/office/powerpoint/2010/main" val="254178711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err="1" smtClean="0"/>
              <a:t>tbd</a:t>
            </a:r>
            <a:endParaRPr lang="de-DE" dirty="0"/>
          </a:p>
        </p:txBody>
      </p:sp>
      <p:sp>
        <p:nvSpPr>
          <p:cNvPr id="4" name="Foliennummernplatzhalter 3"/>
          <p:cNvSpPr>
            <a:spLocks noGrp="1"/>
          </p:cNvSpPr>
          <p:nvPr>
            <p:ph type="sldNum" sz="quarter" idx="10"/>
          </p:nvPr>
        </p:nvSpPr>
        <p:spPr/>
        <p:txBody>
          <a:bodyPr/>
          <a:lstStyle/>
          <a:p>
            <a:fld id="{D97A4D9E-09D3-ED49-BCE0-3B96F6F49D07}" type="slidenum">
              <a:rPr lang="de-DE" smtClean="0"/>
              <a:t>38</a:t>
            </a:fld>
            <a:endParaRPr lang="de-DE"/>
          </a:p>
        </p:txBody>
      </p:sp>
    </p:spTree>
    <p:extLst>
      <p:ext uri="{BB962C8B-B14F-4D97-AF65-F5344CB8AC3E}">
        <p14:creationId xmlns:p14="http://schemas.microsoft.com/office/powerpoint/2010/main" val="164315128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D97A4D9E-09D3-ED49-BCE0-3B96F6F49D07}" type="slidenum">
              <a:rPr lang="de-DE" smtClean="0"/>
              <a:t>39</a:t>
            </a:fld>
            <a:endParaRPr lang="de-DE"/>
          </a:p>
        </p:txBody>
      </p:sp>
    </p:spTree>
    <p:extLst>
      <p:ext uri="{BB962C8B-B14F-4D97-AF65-F5344CB8AC3E}">
        <p14:creationId xmlns:p14="http://schemas.microsoft.com/office/powerpoint/2010/main" val="16403856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D97A4D9E-09D3-ED49-BCE0-3B96F6F49D07}" type="slidenum">
              <a:rPr lang="de-DE" smtClean="0"/>
              <a:t>4</a:t>
            </a:fld>
            <a:endParaRPr lang="de-DE"/>
          </a:p>
        </p:txBody>
      </p:sp>
    </p:spTree>
    <p:extLst>
      <p:ext uri="{BB962C8B-B14F-4D97-AF65-F5344CB8AC3E}">
        <p14:creationId xmlns:p14="http://schemas.microsoft.com/office/powerpoint/2010/main" val="149470828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600" dirty="0" smtClean="0"/>
              <a:t>Open Okapi </a:t>
            </a:r>
            <a:r>
              <a:rPr lang="de-DE" sz="1600" dirty="0" err="1" smtClean="0"/>
              <a:t>and</a:t>
            </a:r>
            <a:r>
              <a:rPr lang="de-DE" sz="1600" dirty="0" smtClean="0"/>
              <a:t> </a:t>
            </a:r>
            <a:r>
              <a:rPr lang="de-DE" sz="1600" dirty="0" err="1" smtClean="0"/>
              <a:t>run</a:t>
            </a:r>
            <a:r>
              <a:rPr lang="de-DE" sz="1600" dirty="0" smtClean="0"/>
              <a:t> </a:t>
            </a:r>
            <a:r>
              <a:rPr lang="de-DE" sz="1600" dirty="0" err="1" smtClean="0"/>
              <a:t>ITSDemo-Preparation.rnb</a:t>
            </a:r>
            <a:endParaRPr lang="de-DE" sz="1600" dirty="0"/>
          </a:p>
        </p:txBody>
      </p:sp>
      <p:sp>
        <p:nvSpPr>
          <p:cNvPr id="4" name="Foliennummernplatzhalter 3"/>
          <p:cNvSpPr>
            <a:spLocks noGrp="1"/>
          </p:cNvSpPr>
          <p:nvPr>
            <p:ph type="sldNum" sz="quarter" idx="10"/>
          </p:nvPr>
        </p:nvSpPr>
        <p:spPr/>
        <p:txBody>
          <a:bodyPr/>
          <a:lstStyle/>
          <a:p>
            <a:fld id="{D97A4D9E-09D3-ED49-BCE0-3B96F6F49D07}" type="slidenum">
              <a:rPr lang="de-DE" smtClean="0"/>
              <a:t>40</a:t>
            </a:fld>
            <a:endParaRPr lang="de-DE"/>
          </a:p>
        </p:txBody>
      </p:sp>
    </p:spTree>
    <p:extLst>
      <p:ext uri="{BB962C8B-B14F-4D97-AF65-F5344CB8AC3E}">
        <p14:creationId xmlns:p14="http://schemas.microsoft.com/office/powerpoint/2010/main" val="206288848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D97A4D9E-09D3-ED49-BCE0-3B96F6F49D07}" type="slidenum">
              <a:rPr lang="de-DE" smtClean="0"/>
              <a:t>41</a:t>
            </a:fld>
            <a:endParaRPr lang="de-DE"/>
          </a:p>
        </p:txBody>
      </p:sp>
    </p:spTree>
    <p:extLst>
      <p:ext uri="{BB962C8B-B14F-4D97-AF65-F5344CB8AC3E}">
        <p14:creationId xmlns:p14="http://schemas.microsoft.com/office/powerpoint/2010/main" val="326156750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D97A4D9E-09D3-ED49-BCE0-3B96F6F49D07}" type="slidenum">
              <a:rPr lang="de-DE" smtClean="0"/>
              <a:t>42</a:t>
            </a:fld>
            <a:endParaRPr lang="de-DE"/>
          </a:p>
        </p:txBody>
      </p:sp>
    </p:spTree>
    <p:extLst>
      <p:ext uri="{BB962C8B-B14F-4D97-AF65-F5344CB8AC3E}">
        <p14:creationId xmlns:p14="http://schemas.microsoft.com/office/powerpoint/2010/main" val="67430213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D97A4D9E-09D3-ED49-BCE0-3B96F6F49D07}" type="slidenum">
              <a:rPr lang="de-DE" smtClean="0"/>
              <a:t>43</a:t>
            </a:fld>
            <a:endParaRPr lang="de-DE"/>
          </a:p>
        </p:txBody>
      </p:sp>
    </p:spTree>
    <p:extLst>
      <p:ext uri="{BB962C8B-B14F-4D97-AF65-F5344CB8AC3E}">
        <p14:creationId xmlns:p14="http://schemas.microsoft.com/office/powerpoint/2010/main" val="156928925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D97A4D9E-09D3-ED49-BCE0-3B96F6F49D07}" type="slidenum">
              <a:rPr lang="de-DE" smtClean="0"/>
              <a:t>44</a:t>
            </a:fld>
            <a:endParaRPr lang="de-DE"/>
          </a:p>
        </p:txBody>
      </p:sp>
    </p:spTree>
    <p:extLst>
      <p:ext uri="{BB962C8B-B14F-4D97-AF65-F5344CB8AC3E}">
        <p14:creationId xmlns:p14="http://schemas.microsoft.com/office/powerpoint/2010/main" val="51427970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D97A4D9E-09D3-ED49-BCE0-3B96F6F49D07}" type="slidenum">
              <a:rPr lang="de-DE" smtClean="0"/>
              <a:t>45</a:t>
            </a:fld>
            <a:endParaRPr lang="de-DE"/>
          </a:p>
        </p:txBody>
      </p:sp>
    </p:spTree>
    <p:extLst>
      <p:ext uri="{BB962C8B-B14F-4D97-AF65-F5344CB8AC3E}">
        <p14:creationId xmlns:p14="http://schemas.microsoft.com/office/powerpoint/2010/main" val="380611943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D97A4D9E-09D3-ED49-BCE0-3B96F6F49D07}" type="slidenum">
              <a:rPr lang="de-DE" smtClean="0"/>
              <a:t>46</a:t>
            </a:fld>
            <a:endParaRPr lang="de-DE"/>
          </a:p>
        </p:txBody>
      </p:sp>
    </p:spTree>
    <p:extLst>
      <p:ext uri="{BB962C8B-B14F-4D97-AF65-F5344CB8AC3E}">
        <p14:creationId xmlns:p14="http://schemas.microsoft.com/office/powerpoint/2010/main" val="295526047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D97A4D9E-09D3-ED49-BCE0-3B96F6F49D07}" type="slidenum">
              <a:rPr lang="de-DE" smtClean="0"/>
              <a:t>47</a:t>
            </a:fld>
            <a:endParaRPr lang="de-DE"/>
          </a:p>
        </p:txBody>
      </p:sp>
    </p:spTree>
    <p:extLst>
      <p:ext uri="{BB962C8B-B14F-4D97-AF65-F5344CB8AC3E}">
        <p14:creationId xmlns:p14="http://schemas.microsoft.com/office/powerpoint/2010/main" val="274957173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D97A4D9E-09D3-ED49-BCE0-3B96F6F49D07}" type="slidenum">
              <a:rPr lang="de-DE" smtClean="0"/>
              <a:t>48</a:t>
            </a:fld>
            <a:endParaRPr lang="de-DE"/>
          </a:p>
        </p:txBody>
      </p:sp>
    </p:spTree>
    <p:extLst>
      <p:ext uri="{BB962C8B-B14F-4D97-AF65-F5344CB8AC3E}">
        <p14:creationId xmlns:p14="http://schemas.microsoft.com/office/powerpoint/2010/main" val="155485421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D97A4D9E-09D3-ED49-BCE0-3B96F6F49D07}" type="slidenum">
              <a:rPr lang="de-DE" smtClean="0"/>
              <a:t>49</a:t>
            </a:fld>
            <a:endParaRPr lang="de-DE"/>
          </a:p>
        </p:txBody>
      </p:sp>
    </p:spTree>
    <p:extLst>
      <p:ext uri="{BB962C8B-B14F-4D97-AF65-F5344CB8AC3E}">
        <p14:creationId xmlns:p14="http://schemas.microsoft.com/office/powerpoint/2010/main" val="10604343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D97A4D9E-09D3-ED49-BCE0-3B96F6F49D07}" type="slidenum">
              <a:rPr lang="de-DE" smtClean="0"/>
              <a:t>5</a:t>
            </a:fld>
            <a:endParaRPr lang="de-DE"/>
          </a:p>
        </p:txBody>
      </p:sp>
    </p:spTree>
    <p:extLst>
      <p:ext uri="{BB962C8B-B14F-4D97-AF65-F5344CB8AC3E}">
        <p14:creationId xmlns:p14="http://schemas.microsoft.com/office/powerpoint/2010/main" val="390060644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D97A4D9E-09D3-ED49-BCE0-3B96F6F49D07}" type="slidenum">
              <a:rPr lang="de-DE" smtClean="0"/>
              <a:t>50</a:t>
            </a:fld>
            <a:endParaRPr lang="de-DE"/>
          </a:p>
        </p:txBody>
      </p:sp>
    </p:spTree>
    <p:extLst>
      <p:ext uri="{BB962C8B-B14F-4D97-AF65-F5344CB8AC3E}">
        <p14:creationId xmlns:p14="http://schemas.microsoft.com/office/powerpoint/2010/main" val="70489235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D97A4D9E-09D3-ED49-BCE0-3B96F6F49D07}" type="slidenum">
              <a:rPr lang="de-DE" smtClean="0"/>
              <a:t>56</a:t>
            </a:fld>
            <a:endParaRPr lang="de-DE"/>
          </a:p>
        </p:txBody>
      </p:sp>
    </p:spTree>
    <p:extLst>
      <p:ext uri="{BB962C8B-B14F-4D97-AF65-F5344CB8AC3E}">
        <p14:creationId xmlns:p14="http://schemas.microsoft.com/office/powerpoint/2010/main" val="611314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D97A4D9E-09D3-ED49-BCE0-3B96F6F49D07}" type="slidenum">
              <a:rPr lang="de-DE" smtClean="0"/>
              <a:t>6</a:t>
            </a:fld>
            <a:endParaRPr lang="de-DE"/>
          </a:p>
        </p:txBody>
      </p:sp>
    </p:spTree>
    <p:extLst>
      <p:ext uri="{BB962C8B-B14F-4D97-AF65-F5344CB8AC3E}">
        <p14:creationId xmlns:p14="http://schemas.microsoft.com/office/powerpoint/2010/main" val="1882803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D97A4D9E-09D3-ED49-BCE0-3B96F6F49D07}" type="slidenum">
              <a:rPr lang="de-DE" smtClean="0"/>
              <a:t>7</a:t>
            </a:fld>
            <a:endParaRPr lang="de-DE"/>
          </a:p>
        </p:txBody>
      </p:sp>
    </p:spTree>
    <p:extLst>
      <p:ext uri="{BB962C8B-B14F-4D97-AF65-F5344CB8AC3E}">
        <p14:creationId xmlns:p14="http://schemas.microsoft.com/office/powerpoint/2010/main" val="20125939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D97A4D9E-09D3-ED49-BCE0-3B96F6F49D07}" type="slidenum">
              <a:rPr lang="de-DE" smtClean="0"/>
              <a:t>8</a:t>
            </a:fld>
            <a:endParaRPr lang="de-DE"/>
          </a:p>
        </p:txBody>
      </p:sp>
    </p:spTree>
    <p:extLst>
      <p:ext uri="{BB962C8B-B14F-4D97-AF65-F5344CB8AC3E}">
        <p14:creationId xmlns:p14="http://schemas.microsoft.com/office/powerpoint/2010/main" val="40301516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D97A4D9E-09D3-ED49-BCE0-3B96F6F49D07}" type="slidenum">
              <a:rPr lang="de-DE" smtClean="0"/>
              <a:t>9</a:t>
            </a:fld>
            <a:endParaRPr lang="de-DE"/>
          </a:p>
        </p:txBody>
      </p:sp>
    </p:spTree>
    <p:extLst>
      <p:ext uri="{BB962C8B-B14F-4D97-AF65-F5344CB8AC3E}">
        <p14:creationId xmlns:p14="http://schemas.microsoft.com/office/powerpoint/2010/main" val="25718680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427"/>
            <a:ext cx="8420100" cy="1470025"/>
          </a:xfrm>
        </p:spPr>
        <p:txBody>
          <a:bodyPr/>
          <a:lstStyle/>
          <a:p>
            <a:r>
              <a:rPr lang="en-US" dirty="0" smtClean="0"/>
              <a:t>Click to edit Master title style</a:t>
            </a:r>
            <a:endParaRPr lang="en-IE" dirty="0"/>
          </a:p>
        </p:txBody>
      </p:sp>
      <p:sp>
        <p:nvSpPr>
          <p:cNvPr id="3" name="Subtitle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78805" indent="0" algn="ctr">
              <a:buNone/>
              <a:defRPr>
                <a:solidFill>
                  <a:schemeClr val="tx1">
                    <a:tint val="75000"/>
                  </a:schemeClr>
                </a:solidFill>
              </a:defRPr>
            </a:lvl2pPr>
            <a:lvl3pPr marL="957610" indent="0" algn="ctr">
              <a:buNone/>
              <a:defRPr>
                <a:solidFill>
                  <a:schemeClr val="tx1">
                    <a:tint val="75000"/>
                  </a:schemeClr>
                </a:solidFill>
              </a:defRPr>
            </a:lvl3pPr>
            <a:lvl4pPr marL="1436415" indent="0" algn="ctr">
              <a:buNone/>
              <a:defRPr>
                <a:solidFill>
                  <a:schemeClr val="tx1">
                    <a:tint val="75000"/>
                  </a:schemeClr>
                </a:solidFill>
              </a:defRPr>
            </a:lvl4pPr>
            <a:lvl5pPr marL="1915220" indent="0" algn="ctr">
              <a:buNone/>
              <a:defRPr>
                <a:solidFill>
                  <a:schemeClr val="tx1">
                    <a:tint val="75000"/>
                  </a:schemeClr>
                </a:solidFill>
              </a:defRPr>
            </a:lvl5pPr>
            <a:lvl6pPr marL="2394024" indent="0" algn="ctr">
              <a:buNone/>
              <a:defRPr>
                <a:solidFill>
                  <a:schemeClr val="tx1">
                    <a:tint val="75000"/>
                  </a:schemeClr>
                </a:solidFill>
              </a:defRPr>
            </a:lvl6pPr>
            <a:lvl7pPr marL="2872829" indent="0" algn="ctr">
              <a:buNone/>
              <a:defRPr>
                <a:solidFill>
                  <a:schemeClr val="tx1">
                    <a:tint val="75000"/>
                  </a:schemeClr>
                </a:solidFill>
              </a:defRPr>
            </a:lvl7pPr>
            <a:lvl8pPr marL="3351633" indent="0" algn="ctr">
              <a:buNone/>
              <a:defRPr>
                <a:solidFill>
                  <a:schemeClr val="tx1">
                    <a:tint val="75000"/>
                  </a:schemeClr>
                </a:solidFill>
              </a:defRPr>
            </a:lvl8pPr>
            <a:lvl9pPr marL="3830438" indent="0" algn="ctr">
              <a:buNone/>
              <a:defRPr>
                <a:solidFill>
                  <a:schemeClr val="tx1">
                    <a:tint val="75000"/>
                  </a:schemeClr>
                </a:solidFill>
              </a:defRPr>
            </a:lvl9pPr>
          </a:lstStyle>
          <a:p>
            <a:r>
              <a:rPr lang="en-US" smtClean="0"/>
              <a:t>Click to edit Master subtitle style</a:t>
            </a:r>
            <a:endParaRPr lang="en-IE"/>
          </a:p>
        </p:txBody>
      </p:sp>
    </p:spTree>
    <p:extLst>
      <p:ext uri="{BB962C8B-B14F-4D97-AF65-F5344CB8AC3E}">
        <p14:creationId xmlns:p14="http://schemas.microsoft.com/office/powerpoint/2010/main" val="30442794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Tree>
    <p:extLst>
      <p:ext uri="{BB962C8B-B14F-4D97-AF65-F5344CB8AC3E}">
        <p14:creationId xmlns:p14="http://schemas.microsoft.com/office/powerpoint/2010/main" val="16723652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3772683" y="1714500"/>
            <a:ext cx="7377906" cy="36512500"/>
          </a:xfrm>
        </p:spPr>
        <p:txBody>
          <a:bodyPr vert="eaVert"/>
          <a:lstStyle/>
          <a:p>
            <a:r>
              <a:rPr lang="en-US" smtClean="0"/>
              <a:t>Click to edit Master title style</a:t>
            </a:r>
            <a:endParaRPr lang="en-IE"/>
          </a:p>
        </p:txBody>
      </p:sp>
      <p:sp>
        <p:nvSpPr>
          <p:cNvPr id="3" name="Vertical Text Placeholder 2"/>
          <p:cNvSpPr>
            <a:spLocks noGrp="1"/>
          </p:cNvSpPr>
          <p:nvPr>
            <p:ph type="body" orient="vert" idx="1"/>
          </p:nvPr>
        </p:nvSpPr>
        <p:spPr>
          <a:xfrm>
            <a:off x="1638963" y="1714500"/>
            <a:ext cx="21968619" cy="365125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7" name="Slide Number Placeholder 5"/>
          <p:cNvSpPr>
            <a:spLocks noGrp="1"/>
          </p:cNvSpPr>
          <p:nvPr>
            <p:ph type="sldNum" sz="quarter" idx="12"/>
          </p:nvPr>
        </p:nvSpPr>
        <p:spPr>
          <a:xfrm>
            <a:off x="9519101" y="6368682"/>
            <a:ext cx="400283" cy="365125"/>
          </a:xfrm>
          <a:prstGeom prst="rect">
            <a:avLst/>
          </a:prstGeom>
        </p:spPr>
        <p:txBody>
          <a:bodyPr lIns="20976" tIns="10488" rIns="20976" bIns="10488"/>
          <a:lstStyle>
            <a:lvl1pPr>
              <a:defRPr sz="1800">
                <a:solidFill>
                  <a:schemeClr val="accent1"/>
                </a:solidFill>
              </a:defRPr>
            </a:lvl1pPr>
          </a:lstStyle>
          <a:p>
            <a:fld id="{0A512F4F-E236-534E-8482-D2412B64E205}" type="slidenum">
              <a:rPr lang="en-US" smtClean="0"/>
              <a:pPr/>
              <a:t>‹Nr.›</a:t>
            </a:fld>
            <a:endParaRPr lang="en-US"/>
          </a:p>
        </p:txBody>
      </p:sp>
    </p:spTree>
    <p:extLst>
      <p:ext uri="{BB962C8B-B14F-4D97-AF65-F5344CB8AC3E}">
        <p14:creationId xmlns:p14="http://schemas.microsoft.com/office/powerpoint/2010/main" val="6018925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6" name="Slide Number Placeholder 5"/>
          <p:cNvSpPr>
            <a:spLocks noGrp="1"/>
          </p:cNvSpPr>
          <p:nvPr>
            <p:ph type="sldNum" sz="quarter" idx="12"/>
          </p:nvPr>
        </p:nvSpPr>
        <p:spPr>
          <a:xfrm>
            <a:off x="9519101" y="6368682"/>
            <a:ext cx="400283" cy="365125"/>
          </a:xfrm>
          <a:prstGeom prst="rect">
            <a:avLst/>
          </a:prstGeom>
        </p:spPr>
        <p:txBody>
          <a:bodyPr lIns="20976" tIns="10488" rIns="20976" bIns="10488"/>
          <a:lstStyle>
            <a:lvl1pPr>
              <a:defRPr sz="1800">
                <a:solidFill>
                  <a:schemeClr val="accent1"/>
                </a:solidFill>
              </a:defRPr>
            </a:lvl1pPr>
          </a:lstStyle>
          <a:p>
            <a:fld id="{0A512F4F-E236-534E-8482-D2412B64E205}" type="slidenum">
              <a:rPr lang="en-US" smtClean="0"/>
              <a:pPr/>
              <a:t>‹Nr.›</a:t>
            </a:fld>
            <a:endParaRPr lang="en-US"/>
          </a:p>
        </p:txBody>
      </p:sp>
    </p:spTree>
    <p:extLst>
      <p:ext uri="{BB962C8B-B14F-4D97-AF65-F5344CB8AC3E}">
        <p14:creationId xmlns:p14="http://schemas.microsoft.com/office/powerpoint/2010/main" val="21620226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506" y="4406902"/>
            <a:ext cx="8420100" cy="1362075"/>
          </a:xfrm>
        </p:spPr>
        <p:txBody>
          <a:bodyPr anchor="t"/>
          <a:lstStyle>
            <a:lvl1pPr algn="l">
              <a:defRPr sz="4200" b="1" cap="all"/>
            </a:lvl1pPr>
          </a:lstStyle>
          <a:p>
            <a:r>
              <a:rPr lang="en-US" smtClean="0"/>
              <a:t>Click to edit Master title style</a:t>
            </a:r>
            <a:endParaRPr lang="en-IE"/>
          </a:p>
        </p:txBody>
      </p:sp>
      <p:sp>
        <p:nvSpPr>
          <p:cNvPr id="3" name="Text Placeholder 2"/>
          <p:cNvSpPr>
            <a:spLocks noGrp="1"/>
          </p:cNvSpPr>
          <p:nvPr>
            <p:ph type="body" idx="1"/>
          </p:nvPr>
        </p:nvSpPr>
        <p:spPr>
          <a:xfrm>
            <a:off x="782506" y="2906714"/>
            <a:ext cx="8420100" cy="1500187"/>
          </a:xfrm>
        </p:spPr>
        <p:txBody>
          <a:bodyPr anchor="b"/>
          <a:lstStyle>
            <a:lvl1pPr marL="0" indent="0">
              <a:buNone/>
              <a:defRPr sz="2100">
                <a:solidFill>
                  <a:schemeClr val="tx1">
                    <a:tint val="75000"/>
                  </a:schemeClr>
                </a:solidFill>
              </a:defRPr>
            </a:lvl1pPr>
            <a:lvl2pPr marL="478805" indent="0">
              <a:buNone/>
              <a:defRPr sz="1900">
                <a:solidFill>
                  <a:schemeClr val="tx1">
                    <a:tint val="75000"/>
                  </a:schemeClr>
                </a:solidFill>
              </a:defRPr>
            </a:lvl2pPr>
            <a:lvl3pPr marL="957610" indent="0">
              <a:buNone/>
              <a:defRPr sz="1700">
                <a:solidFill>
                  <a:schemeClr val="tx1">
                    <a:tint val="75000"/>
                  </a:schemeClr>
                </a:solidFill>
              </a:defRPr>
            </a:lvl3pPr>
            <a:lvl4pPr marL="1436415" indent="0">
              <a:buNone/>
              <a:defRPr sz="1500">
                <a:solidFill>
                  <a:schemeClr val="tx1">
                    <a:tint val="75000"/>
                  </a:schemeClr>
                </a:solidFill>
              </a:defRPr>
            </a:lvl4pPr>
            <a:lvl5pPr marL="1915220" indent="0">
              <a:buNone/>
              <a:defRPr sz="1500">
                <a:solidFill>
                  <a:schemeClr val="tx1">
                    <a:tint val="75000"/>
                  </a:schemeClr>
                </a:solidFill>
              </a:defRPr>
            </a:lvl5pPr>
            <a:lvl6pPr marL="2394024" indent="0">
              <a:buNone/>
              <a:defRPr sz="1500">
                <a:solidFill>
                  <a:schemeClr val="tx1">
                    <a:tint val="75000"/>
                  </a:schemeClr>
                </a:solidFill>
              </a:defRPr>
            </a:lvl6pPr>
            <a:lvl7pPr marL="2872829" indent="0">
              <a:buNone/>
              <a:defRPr sz="1500">
                <a:solidFill>
                  <a:schemeClr val="tx1">
                    <a:tint val="75000"/>
                  </a:schemeClr>
                </a:solidFill>
              </a:defRPr>
            </a:lvl7pPr>
            <a:lvl8pPr marL="3351633" indent="0">
              <a:buNone/>
              <a:defRPr sz="1500">
                <a:solidFill>
                  <a:schemeClr val="tx1">
                    <a:tint val="75000"/>
                  </a:schemeClr>
                </a:solidFill>
              </a:defRPr>
            </a:lvl8pPr>
            <a:lvl9pPr marL="3830438" indent="0">
              <a:buNone/>
              <a:defRPr sz="1500">
                <a:solidFill>
                  <a:schemeClr val="tx1">
                    <a:tint val="75000"/>
                  </a:schemeClr>
                </a:solidFill>
              </a:defRPr>
            </a:lvl9pPr>
          </a:lstStyle>
          <a:p>
            <a:pPr lvl="0"/>
            <a:r>
              <a:rPr lang="en-US" smtClean="0"/>
              <a:t>Click to edit Master text styles</a:t>
            </a:r>
          </a:p>
        </p:txBody>
      </p:sp>
      <p:sp>
        <p:nvSpPr>
          <p:cNvPr id="7" name="Slide Number Placeholder 5"/>
          <p:cNvSpPr>
            <a:spLocks noGrp="1"/>
          </p:cNvSpPr>
          <p:nvPr>
            <p:ph type="sldNum" sz="quarter" idx="12"/>
          </p:nvPr>
        </p:nvSpPr>
        <p:spPr>
          <a:xfrm>
            <a:off x="9519101" y="6368682"/>
            <a:ext cx="400283" cy="365125"/>
          </a:xfrm>
          <a:prstGeom prst="rect">
            <a:avLst/>
          </a:prstGeom>
        </p:spPr>
        <p:txBody>
          <a:bodyPr lIns="20976" tIns="10488" rIns="20976" bIns="10488"/>
          <a:lstStyle>
            <a:lvl1pPr>
              <a:defRPr sz="1800">
                <a:solidFill>
                  <a:schemeClr val="accent1"/>
                </a:solidFill>
              </a:defRPr>
            </a:lvl1pPr>
          </a:lstStyle>
          <a:p>
            <a:fld id="{0A512F4F-E236-534E-8482-D2412B64E205}" type="slidenum">
              <a:rPr lang="en-US" smtClean="0"/>
              <a:pPr/>
              <a:t>‹Nr.›</a:t>
            </a:fld>
            <a:endParaRPr lang="en-US"/>
          </a:p>
        </p:txBody>
      </p:sp>
    </p:spTree>
    <p:extLst>
      <p:ext uri="{BB962C8B-B14F-4D97-AF65-F5344CB8AC3E}">
        <p14:creationId xmlns:p14="http://schemas.microsoft.com/office/powerpoint/2010/main" val="21803179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Content Placeholder 2"/>
          <p:cNvSpPr>
            <a:spLocks noGrp="1"/>
          </p:cNvSpPr>
          <p:nvPr>
            <p:ph sz="half" idx="1"/>
          </p:nvPr>
        </p:nvSpPr>
        <p:spPr>
          <a:xfrm>
            <a:off x="1638962" y="9985376"/>
            <a:ext cx="14673262" cy="28241625"/>
          </a:xfrm>
        </p:spPr>
        <p:txBody>
          <a:bodyPr/>
          <a:lstStyle>
            <a:lvl1pPr>
              <a:defRPr sz="2900"/>
            </a:lvl1pPr>
            <a:lvl2pPr>
              <a:defRPr sz="2500"/>
            </a:lvl2pPr>
            <a:lvl3pPr>
              <a:defRPr sz="2100"/>
            </a:lvl3pPr>
            <a:lvl4pPr>
              <a:defRPr sz="1900"/>
            </a:lvl4pPr>
            <a:lvl5pPr>
              <a:defRPr sz="1900"/>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Content Placeholder 3"/>
          <p:cNvSpPr>
            <a:spLocks noGrp="1"/>
          </p:cNvSpPr>
          <p:nvPr>
            <p:ph sz="half" idx="2"/>
          </p:nvPr>
        </p:nvSpPr>
        <p:spPr>
          <a:xfrm>
            <a:off x="16477325" y="9985376"/>
            <a:ext cx="14673262" cy="28241625"/>
          </a:xfrm>
        </p:spPr>
        <p:txBody>
          <a:bodyPr/>
          <a:lstStyle>
            <a:lvl1pPr>
              <a:defRPr sz="2900"/>
            </a:lvl1pPr>
            <a:lvl2pPr>
              <a:defRPr sz="2500"/>
            </a:lvl2pPr>
            <a:lvl3pPr>
              <a:defRPr sz="2100"/>
            </a:lvl3pPr>
            <a:lvl4pPr>
              <a:defRPr sz="1900"/>
            </a:lvl4pPr>
            <a:lvl5pPr>
              <a:defRPr sz="1900"/>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8" name="Slide Number Placeholder 5"/>
          <p:cNvSpPr>
            <a:spLocks noGrp="1"/>
          </p:cNvSpPr>
          <p:nvPr>
            <p:ph type="sldNum" sz="quarter" idx="12"/>
          </p:nvPr>
        </p:nvSpPr>
        <p:spPr>
          <a:xfrm>
            <a:off x="9519101" y="6368682"/>
            <a:ext cx="400283" cy="365125"/>
          </a:xfrm>
          <a:prstGeom prst="rect">
            <a:avLst/>
          </a:prstGeom>
        </p:spPr>
        <p:txBody>
          <a:bodyPr lIns="20976" tIns="10488" rIns="20976" bIns="10488"/>
          <a:lstStyle>
            <a:lvl1pPr>
              <a:defRPr sz="1800">
                <a:solidFill>
                  <a:schemeClr val="accent1"/>
                </a:solidFill>
              </a:defRPr>
            </a:lvl1pPr>
          </a:lstStyle>
          <a:p>
            <a:fld id="{0A512F4F-E236-534E-8482-D2412B64E205}" type="slidenum">
              <a:rPr lang="en-US" smtClean="0"/>
              <a:pPr/>
              <a:t>‹Nr.›</a:t>
            </a:fld>
            <a:endParaRPr lang="en-US"/>
          </a:p>
        </p:txBody>
      </p:sp>
    </p:spTree>
    <p:extLst>
      <p:ext uri="{BB962C8B-B14F-4D97-AF65-F5344CB8AC3E}">
        <p14:creationId xmlns:p14="http://schemas.microsoft.com/office/powerpoint/2010/main" val="29974752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p:spPr>
        <p:txBody>
          <a:bodyPr/>
          <a:lstStyle>
            <a:lvl1pPr>
              <a:defRPr/>
            </a:lvl1pPr>
          </a:lstStyle>
          <a:p>
            <a:r>
              <a:rPr lang="en-US" smtClean="0"/>
              <a:t>Click to edit Master title style</a:t>
            </a:r>
            <a:endParaRPr lang="en-IE"/>
          </a:p>
        </p:txBody>
      </p:sp>
      <p:sp>
        <p:nvSpPr>
          <p:cNvPr id="3" name="Text Placeholder 2"/>
          <p:cNvSpPr>
            <a:spLocks noGrp="1"/>
          </p:cNvSpPr>
          <p:nvPr>
            <p:ph type="body" idx="1"/>
          </p:nvPr>
        </p:nvSpPr>
        <p:spPr>
          <a:xfrm>
            <a:off x="495301" y="1535113"/>
            <a:ext cx="4376870" cy="639762"/>
          </a:xfrm>
        </p:spPr>
        <p:txBody>
          <a:bodyPr anchor="b"/>
          <a:lstStyle>
            <a:lvl1pPr marL="0" indent="0">
              <a:buNone/>
              <a:defRPr sz="2500" b="1"/>
            </a:lvl1pPr>
            <a:lvl2pPr marL="478805" indent="0">
              <a:buNone/>
              <a:defRPr sz="2100" b="1"/>
            </a:lvl2pPr>
            <a:lvl3pPr marL="957610" indent="0">
              <a:buNone/>
              <a:defRPr sz="1900" b="1"/>
            </a:lvl3pPr>
            <a:lvl4pPr marL="1436415" indent="0">
              <a:buNone/>
              <a:defRPr sz="1700" b="1"/>
            </a:lvl4pPr>
            <a:lvl5pPr marL="1915220" indent="0">
              <a:buNone/>
              <a:defRPr sz="1700" b="1"/>
            </a:lvl5pPr>
            <a:lvl6pPr marL="2394024" indent="0">
              <a:buNone/>
              <a:defRPr sz="1700" b="1"/>
            </a:lvl6pPr>
            <a:lvl7pPr marL="2872829" indent="0">
              <a:buNone/>
              <a:defRPr sz="1700" b="1"/>
            </a:lvl7pPr>
            <a:lvl8pPr marL="3351633" indent="0">
              <a:buNone/>
              <a:defRPr sz="1700" b="1"/>
            </a:lvl8pPr>
            <a:lvl9pPr marL="3830438" indent="0">
              <a:buNone/>
              <a:defRPr sz="1700" b="1"/>
            </a:lvl9pPr>
          </a:lstStyle>
          <a:p>
            <a:pPr lvl="0"/>
            <a:r>
              <a:rPr lang="en-US" smtClean="0"/>
              <a:t>Click to edit Master text styles</a:t>
            </a:r>
          </a:p>
        </p:txBody>
      </p:sp>
      <p:sp>
        <p:nvSpPr>
          <p:cNvPr id="4" name="Content Placeholder 3"/>
          <p:cNvSpPr>
            <a:spLocks noGrp="1"/>
          </p:cNvSpPr>
          <p:nvPr>
            <p:ph sz="half" idx="2"/>
          </p:nvPr>
        </p:nvSpPr>
        <p:spPr>
          <a:xfrm>
            <a:off x="495301" y="2174875"/>
            <a:ext cx="4376870" cy="3951288"/>
          </a:xfrm>
        </p:spPr>
        <p:txBody>
          <a:bodyPr/>
          <a:lstStyle>
            <a:lvl1pPr>
              <a:defRPr sz="2500"/>
            </a:lvl1pPr>
            <a:lvl2pPr>
              <a:defRPr sz="2100"/>
            </a:lvl2pPr>
            <a:lvl3pPr>
              <a:defRPr sz="1900"/>
            </a:lvl3pPr>
            <a:lvl4pPr>
              <a:defRPr sz="1700"/>
            </a:lvl4pPr>
            <a:lvl5pPr>
              <a:defRPr sz="1700"/>
            </a:lvl5pPr>
            <a:lvl6pPr>
              <a:defRPr sz="1700"/>
            </a:lvl6pPr>
            <a:lvl7pPr>
              <a:defRPr sz="1700"/>
            </a:lvl7pPr>
            <a:lvl8pPr>
              <a:defRPr sz="1700"/>
            </a:lvl8pPr>
            <a:lvl9pPr>
              <a:defRPr sz="1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5" name="Text Placeholder 4"/>
          <p:cNvSpPr>
            <a:spLocks noGrp="1"/>
          </p:cNvSpPr>
          <p:nvPr>
            <p:ph type="body" sz="quarter" idx="3"/>
          </p:nvPr>
        </p:nvSpPr>
        <p:spPr>
          <a:xfrm>
            <a:off x="5032112" y="1535113"/>
            <a:ext cx="4378590" cy="639762"/>
          </a:xfrm>
        </p:spPr>
        <p:txBody>
          <a:bodyPr anchor="b"/>
          <a:lstStyle>
            <a:lvl1pPr marL="0" indent="0">
              <a:buNone/>
              <a:defRPr sz="2500" b="1"/>
            </a:lvl1pPr>
            <a:lvl2pPr marL="478805" indent="0">
              <a:buNone/>
              <a:defRPr sz="2100" b="1"/>
            </a:lvl2pPr>
            <a:lvl3pPr marL="957610" indent="0">
              <a:buNone/>
              <a:defRPr sz="1900" b="1"/>
            </a:lvl3pPr>
            <a:lvl4pPr marL="1436415" indent="0">
              <a:buNone/>
              <a:defRPr sz="1700" b="1"/>
            </a:lvl4pPr>
            <a:lvl5pPr marL="1915220" indent="0">
              <a:buNone/>
              <a:defRPr sz="1700" b="1"/>
            </a:lvl5pPr>
            <a:lvl6pPr marL="2394024" indent="0">
              <a:buNone/>
              <a:defRPr sz="1700" b="1"/>
            </a:lvl6pPr>
            <a:lvl7pPr marL="2872829" indent="0">
              <a:buNone/>
              <a:defRPr sz="1700" b="1"/>
            </a:lvl7pPr>
            <a:lvl8pPr marL="3351633" indent="0">
              <a:buNone/>
              <a:defRPr sz="1700" b="1"/>
            </a:lvl8pPr>
            <a:lvl9pPr marL="3830438" indent="0">
              <a:buNone/>
              <a:defRPr sz="1700" b="1"/>
            </a:lvl9pPr>
          </a:lstStyle>
          <a:p>
            <a:pPr lvl="0"/>
            <a:r>
              <a:rPr lang="en-US" smtClean="0"/>
              <a:t>Click to edit Master text styles</a:t>
            </a:r>
          </a:p>
        </p:txBody>
      </p:sp>
      <p:sp>
        <p:nvSpPr>
          <p:cNvPr id="6" name="Content Placeholder 5"/>
          <p:cNvSpPr>
            <a:spLocks noGrp="1"/>
          </p:cNvSpPr>
          <p:nvPr>
            <p:ph sz="quarter" idx="4"/>
          </p:nvPr>
        </p:nvSpPr>
        <p:spPr>
          <a:xfrm>
            <a:off x="5032112" y="2174875"/>
            <a:ext cx="4378590" cy="3951288"/>
          </a:xfrm>
        </p:spPr>
        <p:txBody>
          <a:bodyPr/>
          <a:lstStyle>
            <a:lvl1pPr>
              <a:defRPr sz="2500"/>
            </a:lvl1pPr>
            <a:lvl2pPr>
              <a:defRPr sz="2100"/>
            </a:lvl2pPr>
            <a:lvl3pPr>
              <a:defRPr sz="1900"/>
            </a:lvl3pPr>
            <a:lvl4pPr>
              <a:defRPr sz="1700"/>
            </a:lvl4pPr>
            <a:lvl5pPr>
              <a:defRPr sz="1700"/>
            </a:lvl5pPr>
            <a:lvl6pPr>
              <a:defRPr sz="1700"/>
            </a:lvl6pPr>
            <a:lvl7pPr>
              <a:defRPr sz="1700"/>
            </a:lvl7pPr>
            <a:lvl8pPr>
              <a:defRPr sz="1700"/>
            </a:lvl8pPr>
            <a:lvl9pPr>
              <a:defRPr sz="1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10" name="Slide Number Placeholder 5"/>
          <p:cNvSpPr>
            <a:spLocks noGrp="1"/>
          </p:cNvSpPr>
          <p:nvPr>
            <p:ph type="sldNum" sz="quarter" idx="12"/>
          </p:nvPr>
        </p:nvSpPr>
        <p:spPr>
          <a:xfrm>
            <a:off x="9519101" y="6368682"/>
            <a:ext cx="400283" cy="365125"/>
          </a:xfrm>
          <a:prstGeom prst="rect">
            <a:avLst/>
          </a:prstGeom>
        </p:spPr>
        <p:txBody>
          <a:bodyPr lIns="20976" tIns="10488" rIns="20976" bIns="10488"/>
          <a:lstStyle>
            <a:lvl1pPr>
              <a:defRPr sz="1800">
                <a:solidFill>
                  <a:schemeClr val="accent1"/>
                </a:solidFill>
              </a:defRPr>
            </a:lvl1pPr>
          </a:lstStyle>
          <a:p>
            <a:fld id="{0A512F4F-E236-534E-8482-D2412B64E205}" type="slidenum">
              <a:rPr lang="en-US" smtClean="0"/>
              <a:pPr/>
              <a:t>‹Nr.›</a:t>
            </a:fld>
            <a:endParaRPr lang="en-US"/>
          </a:p>
        </p:txBody>
      </p:sp>
    </p:spTree>
    <p:extLst>
      <p:ext uri="{BB962C8B-B14F-4D97-AF65-F5344CB8AC3E}">
        <p14:creationId xmlns:p14="http://schemas.microsoft.com/office/powerpoint/2010/main" val="32509213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6" name="Slide Number Placeholder 5"/>
          <p:cNvSpPr>
            <a:spLocks noGrp="1"/>
          </p:cNvSpPr>
          <p:nvPr>
            <p:ph type="sldNum" sz="quarter" idx="12"/>
          </p:nvPr>
        </p:nvSpPr>
        <p:spPr>
          <a:xfrm>
            <a:off x="9519101" y="6368682"/>
            <a:ext cx="400283" cy="365125"/>
          </a:xfrm>
          <a:prstGeom prst="rect">
            <a:avLst/>
          </a:prstGeom>
        </p:spPr>
        <p:txBody>
          <a:bodyPr lIns="20976" tIns="10488" rIns="20976" bIns="10488"/>
          <a:lstStyle>
            <a:lvl1pPr>
              <a:defRPr sz="1800">
                <a:solidFill>
                  <a:schemeClr val="accent1"/>
                </a:solidFill>
              </a:defRPr>
            </a:lvl1pPr>
          </a:lstStyle>
          <a:p>
            <a:fld id="{0A512F4F-E236-534E-8482-D2412B64E205}" type="slidenum">
              <a:rPr lang="en-US" smtClean="0"/>
              <a:pPr/>
              <a:t>‹Nr.›</a:t>
            </a:fld>
            <a:endParaRPr lang="en-US"/>
          </a:p>
        </p:txBody>
      </p:sp>
    </p:spTree>
    <p:extLst>
      <p:ext uri="{BB962C8B-B14F-4D97-AF65-F5344CB8AC3E}">
        <p14:creationId xmlns:p14="http://schemas.microsoft.com/office/powerpoint/2010/main" val="23014742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a:xfrm>
            <a:off x="9519101" y="6368682"/>
            <a:ext cx="400283" cy="365125"/>
          </a:xfrm>
          <a:prstGeom prst="rect">
            <a:avLst/>
          </a:prstGeom>
        </p:spPr>
        <p:txBody>
          <a:bodyPr lIns="20976" tIns="10488" rIns="20976" bIns="10488"/>
          <a:lstStyle>
            <a:lvl1pPr>
              <a:defRPr sz="1800">
                <a:solidFill>
                  <a:schemeClr val="accent1"/>
                </a:solidFill>
              </a:defRPr>
            </a:lvl1pPr>
          </a:lstStyle>
          <a:p>
            <a:fld id="{0A512F4F-E236-534E-8482-D2412B64E205}" type="slidenum">
              <a:rPr lang="en-US" smtClean="0"/>
              <a:pPr/>
              <a:t>‹Nr.›</a:t>
            </a:fld>
            <a:endParaRPr lang="en-US"/>
          </a:p>
        </p:txBody>
      </p:sp>
    </p:spTree>
    <p:extLst>
      <p:ext uri="{BB962C8B-B14F-4D97-AF65-F5344CB8AC3E}">
        <p14:creationId xmlns:p14="http://schemas.microsoft.com/office/powerpoint/2010/main" val="21039342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2" y="273050"/>
            <a:ext cx="3259006" cy="1162050"/>
          </a:xfrm>
        </p:spPr>
        <p:txBody>
          <a:bodyPr anchor="b"/>
          <a:lstStyle>
            <a:lvl1pPr algn="l">
              <a:defRPr sz="2100" b="1"/>
            </a:lvl1pPr>
          </a:lstStyle>
          <a:p>
            <a:r>
              <a:rPr lang="en-US" smtClean="0"/>
              <a:t>Click to edit Master title style</a:t>
            </a:r>
            <a:endParaRPr lang="en-IE"/>
          </a:p>
        </p:txBody>
      </p:sp>
      <p:sp>
        <p:nvSpPr>
          <p:cNvPr id="3" name="Content Placeholder 2"/>
          <p:cNvSpPr>
            <a:spLocks noGrp="1"/>
          </p:cNvSpPr>
          <p:nvPr>
            <p:ph idx="1"/>
          </p:nvPr>
        </p:nvSpPr>
        <p:spPr>
          <a:xfrm>
            <a:off x="3872971" y="273052"/>
            <a:ext cx="5537729" cy="5853113"/>
          </a:xfrm>
        </p:spPr>
        <p:txBody>
          <a:bodyPr/>
          <a:lstStyle>
            <a:lvl1pPr>
              <a:defRPr sz="3300"/>
            </a:lvl1pPr>
            <a:lvl2pPr>
              <a:defRPr sz="2900"/>
            </a:lvl2pPr>
            <a:lvl3pPr>
              <a:defRPr sz="2500"/>
            </a:lvl3pPr>
            <a:lvl4pPr>
              <a:defRPr sz="2100"/>
            </a:lvl4pPr>
            <a:lvl5pPr>
              <a:defRPr sz="2100"/>
            </a:lvl5pPr>
            <a:lvl6pPr>
              <a:defRPr sz="2100"/>
            </a:lvl6pPr>
            <a:lvl7pPr>
              <a:defRPr sz="2100"/>
            </a:lvl7pPr>
            <a:lvl8pPr>
              <a:defRPr sz="2100"/>
            </a:lvl8pPr>
            <a:lvl9pPr>
              <a:defRPr sz="2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Text Placeholder 3"/>
          <p:cNvSpPr>
            <a:spLocks noGrp="1"/>
          </p:cNvSpPr>
          <p:nvPr>
            <p:ph type="body" sz="half" idx="2"/>
          </p:nvPr>
        </p:nvSpPr>
        <p:spPr>
          <a:xfrm>
            <a:off x="495302" y="1435102"/>
            <a:ext cx="3259006" cy="4691063"/>
          </a:xfrm>
        </p:spPr>
        <p:txBody>
          <a:bodyPr/>
          <a:lstStyle>
            <a:lvl1pPr marL="0" indent="0">
              <a:buNone/>
              <a:defRPr sz="1500"/>
            </a:lvl1pPr>
            <a:lvl2pPr marL="478805" indent="0">
              <a:buNone/>
              <a:defRPr sz="1300"/>
            </a:lvl2pPr>
            <a:lvl3pPr marL="957610" indent="0">
              <a:buNone/>
              <a:defRPr sz="1100"/>
            </a:lvl3pPr>
            <a:lvl4pPr marL="1436415" indent="0">
              <a:buNone/>
              <a:defRPr sz="900"/>
            </a:lvl4pPr>
            <a:lvl5pPr marL="1915220" indent="0">
              <a:buNone/>
              <a:defRPr sz="900"/>
            </a:lvl5pPr>
            <a:lvl6pPr marL="2394024" indent="0">
              <a:buNone/>
              <a:defRPr sz="900"/>
            </a:lvl6pPr>
            <a:lvl7pPr marL="2872829" indent="0">
              <a:buNone/>
              <a:defRPr sz="900"/>
            </a:lvl7pPr>
            <a:lvl8pPr marL="3351633" indent="0">
              <a:buNone/>
              <a:defRPr sz="900"/>
            </a:lvl8pPr>
            <a:lvl9pPr marL="3830438" indent="0">
              <a:buNone/>
              <a:defRPr sz="900"/>
            </a:lvl9pPr>
          </a:lstStyle>
          <a:p>
            <a:pPr lvl="0"/>
            <a:r>
              <a:rPr lang="en-US" smtClean="0"/>
              <a:t>Click to edit Master text styles</a:t>
            </a:r>
          </a:p>
        </p:txBody>
      </p:sp>
      <p:sp>
        <p:nvSpPr>
          <p:cNvPr id="8" name="Slide Number Placeholder 5"/>
          <p:cNvSpPr>
            <a:spLocks noGrp="1"/>
          </p:cNvSpPr>
          <p:nvPr>
            <p:ph type="sldNum" sz="quarter" idx="12"/>
          </p:nvPr>
        </p:nvSpPr>
        <p:spPr>
          <a:xfrm>
            <a:off x="9519101" y="6368682"/>
            <a:ext cx="400283" cy="365125"/>
          </a:xfrm>
          <a:prstGeom prst="rect">
            <a:avLst/>
          </a:prstGeom>
        </p:spPr>
        <p:txBody>
          <a:bodyPr lIns="20976" tIns="10488" rIns="20976" bIns="10488"/>
          <a:lstStyle>
            <a:lvl1pPr>
              <a:defRPr sz="1800">
                <a:solidFill>
                  <a:schemeClr val="accent1"/>
                </a:solidFill>
              </a:defRPr>
            </a:lvl1pPr>
          </a:lstStyle>
          <a:p>
            <a:fld id="{0A512F4F-E236-534E-8482-D2412B64E205}" type="slidenum">
              <a:rPr lang="en-US" smtClean="0"/>
              <a:pPr/>
              <a:t>‹Nr.›</a:t>
            </a:fld>
            <a:endParaRPr lang="en-US"/>
          </a:p>
        </p:txBody>
      </p:sp>
    </p:spTree>
    <p:extLst>
      <p:ext uri="{BB962C8B-B14F-4D97-AF65-F5344CB8AC3E}">
        <p14:creationId xmlns:p14="http://schemas.microsoft.com/office/powerpoint/2010/main" val="3953832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646" y="4800600"/>
            <a:ext cx="5943600" cy="566738"/>
          </a:xfrm>
        </p:spPr>
        <p:txBody>
          <a:bodyPr anchor="b"/>
          <a:lstStyle>
            <a:lvl1pPr algn="l">
              <a:defRPr sz="2100" b="1"/>
            </a:lvl1pPr>
          </a:lstStyle>
          <a:p>
            <a:r>
              <a:rPr lang="en-US" smtClean="0"/>
              <a:t>Click to edit Master title style</a:t>
            </a:r>
            <a:endParaRPr lang="en-IE"/>
          </a:p>
        </p:txBody>
      </p:sp>
      <p:sp>
        <p:nvSpPr>
          <p:cNvPr id="3" name="Picture Placeholder 2"/>
          <p:cNvSpPr>
            <a:spLocks noGrp="1"/>
          </p:cNvSpPr>
          <p:nvPr>
            <p:ph type="pic" idx="1"/>
          </p:nvPr>
        </p:nvSpPr>
        <p:spPr>
          <a:xfrm>
            <a:off x="1941646" y="612775"/>
            <a:ext cx="5943600" cy="4114800"/>
          </a:xfrm>
        </p:spPr>
        <p:txBody>
          <a:bodyPr/>
          <a:lstStyle>
            <a:lvl1pPr marL="0" indent="0">
              <a:buNone/>
              <a:defRPr sz="3300"/>
            </a:lvl1pPr>
            <a:lvl2pPr marL="478805" indent="0">
              <a:buNone/>
              <a:defRPr sz="2900"/>
            </a:lvl2pPr>
            <a:lvl3pPr marL="957610" indent="0">
              <a:buNone/>
              <a:defRPr sz="2500"/>
            </a:lvl3pPr>
            <a:lvl4pPr marL="1436415" indent="0">
              <a:buNone/>
              <a:defRPr sz="2100"/>
            </a:lvl4pPr>
            <a:lvl5pPr marL="1915220" indent="0">
              <a:buNone/>
              <a:defRPr sz="2100"/>
            </a:lvl5pPr>
            <a:lvl6pPr marL="2394024" indent="0">
              <a:buNone/>
              <a:defRPr sz="2100"/>
            </a:lvl6pPr>
            <a:lvl7pPr marL="2872829" indent="0">
              <a:buNone/>
              <a:defRPr sz="2100"/>
            </a:lvl7pPr>
            <a:lvl8pPr marL="3351633" indent="0">
              <a:buNone/>
              <a:defRPr sz="2100"/>
            </a:lvl8pPr>
            <a:lvl9pPr marL="3830438" indent="0">
              <a:buNone/>
              <a:defRPr sz="2100"/>
            </a:lvl9pPr>
          </a:lstStyle>
          <a:p>
            <a:endParaRPr lang="en-IE"/>
          </a:p>
        </p:txBody>
      </p:sp>
      <p:sp>
        <p:nvSpPr>
          <p:cNvPr id="4" name="Text Placeholder 3"/>
          <p:cNvSpPr>
            <a:spLocks noGrp="1"/>
          </p:cNvSpPr>
          <p:nvPr>
            <p:ph type="body" sz="half" idx="2"/>
          </p:nvPr>
        </p:nvSpPr>
        <p:spPr>
          <a:xfrm>
            <a:off x="1941646" y="5367338"/>
            <a:ext cx="5943600" cy="804862"/>
          </a:xfrm>
        </p:spPr>
        <p:txBody>
          <a:bodyPr/>
          <a:lstStyle>
            <a:lvl1pPr marL="0" indent="0">
              <a:buNone/>
              <a:defRPr sz="1500"/>
            </a:lvl1pPr>
            <a:lvl2pPr marL="478805" indent="0">
              <a:buNone/>
              <a:defRPr sz="1300"/>
            </a:lvl2pPr>
            <a:lvl3pPr marL="957610" indent="0">
              <a:buNone/>
              <a:defRPr sz="1100"/>
            </a:lvl3pPr>
            <a:lvl4pPr marL="1436415" indent="0">
              <a:buNone/>
              <a:defRPr sz="900"/>
            </a:lvl4pPr>
            <a:lvl5pPr marL="1915220" indent="0">
              <a:buNone/>
              <a:defRPr sz="900"/>
            </a:lvl5pPr>
            <a:lvl6pPr marL="2394024" indent="0">
              <a:buNone/>
              <a:defRPr sz="900"/>
            </a:lvl6pPr>
            <a:lvl7pPr marL="2872829" indent="0">
              <a:buNone/>
              <a:defRPr sz="900"/>
            </a:lvl7pPr>
            <a:lvl8pPr marL="3351633" indent="0">
              <a:buNone/>
              <a:defRPr sz="900"/>
            </a:lvl8pPr>
            <a:lvl9pPr marL="3830438" indent="0">
              <a:buNone/>
              <a:defRPr sz="900"/>
            </a:lvl9pPr>
          </a:lstStyle>
          <a:p>
            <a:pPr lvl="0"/>
            <a:r>
              <a:rPr lang="en-US" smtClean="0"/>
              <a:t>Click to edit Master text styles</a:t>
            </a:r>
          </a:p>
        </p:txBody>
      </p:sp>
      <p:sp>
        <p:nvSpPr>
          <p:cNvPr id="8" name="Slide Number Placeholder 5"/>
          <p:cNvSpPr>
            <a:spLocks noGrp="1"/>
          </p:cNvSpPr>
          <p:nvPr>
            <p:ph type="sldNum" sz="quarter" idx="12"/>
          </p:nvPr>
        </p:nvSpPr>
        <p:spPr>
          <a:xfrm>
            <a:off x="9519101" y="6368682"/>
            <a:ext cx="400283" cy="365125"/>
          </a:xfrm>
          <a:prstGeom prst="rect">
            <a:avLst/>
          </a:prstGeom>
        </p:spPr>
        <p:txBody>
          <a:bodyPr lIns="20976" tIns="10488" rIns="20976" bIns="10488"/>
          <a:lstStyle>
            <a:lvl1pPr>
              <a:defRPr sz="1800">
                <a:solidFill>
                  <a:schemeClr val="accent1"/>
                </a:solidFill>
              </a:defRPr>
            </a:lvl1pPr>
          </a:lstStyle>
          <a:p>
            <a:fld id="{0A512F4F-E236-534E-8482-D2412B64E205}" type="slidenum">
              <a:rPr lang="en-US" smtClean="0"/>
              <a:pPr/>
              <a:t>‹Nr.›</a:t>
            </a:fld>
            <a:endParaRPr lang="en-US"/>
          </a:p>
        </p:txBody>
      </p:sp>
    </p:spTree>
    <p:extLst>
      <p:ext uri="{BB962C8B-B14F-4D97-AF65-F5344CB8AC3E}">
        <p14:creationId xmlns:p14="http://schemas.microsoft.com/office/powerpoint/2010/main" val="1986364383"/>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png"/><Relationship Id="rId14" Type="http://schemas.openxmlformats.org/officeDocument/2006/relationships/image" Target="../media/image2.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FFC000"/>
            </a:gs>
            <a:gs pos="64999">
              <a:srgbClr val="F0EBD5"/>
            </a:gs>
            <a:gs pos="100000">
              <a:srgbClr val="FFCC00"/>
            </a:gs>
          </a:gsLst>
          <a:lin ang="5400000" scaled="0"/>
          <a:tileRect/>
        </a:gradFill>
        <a:effectLst/>
      </p:bgPr>
    </p:bg>
    <p:spTree>
      <p:nvGrpSpPr>
        <p:cNvPr id="1" name=""/>
        <p:cNvGrpSpPr/>
        <p:nvPr/>
      </p:nvGrpSpPr>
      <p:grpSpPr>
        <a:xfrm>
          <a:off x="0" y="0"/>
          <a:ext cx="0" cy="0"/>
          <a:chOff x="0" y="0"/>
          <a:chExt cx="0" cy="0"/>
        </a:xfrm>
      </p:grpSpPr>
      <p:pic>
        <p:nvPicPr>
          <p:cNvPr id="4" name="Bild 3"/>
          <p:cNvPicPr>
            <a:picLocks noChangeAspect="1"/>
          </p:cNvPicPr>
          <p:nvPr userDrawn="1"/>
        </p:nvPicPr>
        <p:blipFill>
          <a:blip r:embed="rId13"/>
          <a:stretch>
            <a:fillRect/>
          </a:stretch>
        </p:blipFill>
        <p:spPr>
          <a:xfrm>
            <a:off x="471681" y="6281003"/>
            <a:ext cx="530209" cy="530209"/>
          </a:xfrm>
          <a:prstGeom prst="rect">
            <a:avLst/>
          </a:prstGeom>
        </p:spPr>
      </p:pic>
      <p:sp>
        <p:nvSpPr>
          <p:cNvPr id="7" name="Rounded Rectangle 6"/>
          <p:cNvSpPr/>
          <p:nvPr userDrawn="1"/>
        </p:nvSpPr>
        <p:spPr>
          <a:xfrm>
            <a:off x="450410" y="274638"/>
            <a:ext cx="9015526" cy="5953200"/>
          </a:xfrm>
          <a:prstGeom prst="roundRect">
            <a:avLst>
              <a:gd name="adj" fmla="val 2345"/>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lIns="20976" tIns="10488" rIns="20976" bIns="10488" rtlCol="0" anchor="ctr"/>
          <a:lstStyle/>
          <a:p>
            <a:pPr algn="ctr"/>
            <a:endParaRPr lang="en-IE"/>
          </a:p>
        </p:txBody>
      </p:sp>
      <p:sp>
        <p:nvSpPr>
          <p:cNvPr id="2" name="Title Placeholder 1"/>
          <p:cNvSpPr>
            <a:spLocks noGrp="1"/>
          </p:cNvSpPr>
          <p:nvPr>
            <p:ph type="title"/>
          </p:nvPr>
        </p:nvSpPr>
        <p:spPr>
          <a:xfrm>
            <a:off x="465373" y="274638"/>
            <a:ext cx="8990218" cy="1143000"/>
          </a:xfrm>
          <a:prstGeom prst="rect">
            <a:avLst/>
          </a:prstGeom>
        </p:spPr>
        <p:txBody>
          <a:bodyPr vert="horz" lIns="95761" tIns="47881" rIns="95761" bIns="47881" rtlCol="0" anchor="ctr">
            <a:normAutofit/>
          </a:bodyPr>
          <a:lstStyle/>
          <a:p>
            <a:r>
              <a:rPr lang="en-US" dirty="0" smtClean="0"/>
              <a:t>Click to edit Master title style</a:t>
            </a:r>
            <a:endParaRPr lang="en-IE" dirty="0"/>
          </a:p>
        </p:txBody>
      </p:sp>
      <p:sp>
        <p:nvSpPr>
          <p:cNvPr id="3" name="Text Placeholder 2"/>
          <p:cNvSpPr>
            <a:spLocks noGrp="1"/>
          </p:cNvSpPr>
          <p:nvPr>
            <p:ph type="body" idx="1"/>
          </p:nvPr>
        </p:nvSpPr>
        <p:spPr>
          <a:xfrm>
            <a:off x="465373" y="1509335"/>
            <a:ext cx="9000563" cy="4616830"/>
          </a:xfrm>
          <a:prstGeom prst="rect">
            <a:avLst/>
          </a:prstGeom>
        </p:spPr>
        <p:txBody>
          <a:bodyPr vert="horz" lIns="95761" tIns="47881" rIns="95761" bIns="47881"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E" dirty="0"/>
          </a:p>
        </p:txBody>
      </p:sp>
      <p:sp>
        <p:nvSpPr>
          <p:cNvPr id="9" name="Text Placeholder 2"/>
          <p:cNvSpPr txBox="1">
            <a:spLocks/>
          </p:cNvSpPr>
          <p:nvPr userDrawn="1"/>
        </p:nvSpPr>
        <p:spPr>
          <a:xfrm>
            <a:off x="1483107" y="6334464"/>
            <a:ext cx="6987923" cy="361778"/>
          </a:xfrm>
          <a:prstGeom prst="rect">
            <a:avLst/>
          </a:prstGeom>
        </p:spPr>
        <p:txBody>
          <a:bodyPr vert="horz" lIns="95761" tIns="47881" rIns="95761" bIns="47881" rtlCol="0">
            <a:normAutofit fontScale="32500" lnSpcReduction="20000"/>
          </a:bodyPr>
          <a:lstStyle>
            <a:lvl1pPr marL="1565405" indent="-1565405" algn="l" defTabSz="4174410" rtl="0" eaLnBrk="1" latinLnBrk="0" hangingPunct="1">
              <a:spcBef>
                <a:spcPct val="20000"/>
              </a:spcBef>
              <a:buFont typeface="Arial" pitchFamily="34" charset="0"/>
              <a:buChar char="•"/>
              <a:defRPr sz="14600" kern="1200">
                <a:solidFill>
                  <a:schemeClr val="bg1"/>
                </a:solidFill>
                <a:latin typeface="+mn-lt"/>
                <a:ea typeface="+mn-ea"/>
                <a:cs typeface="+mn-cs"/>
              </a:defRPr>
            </a:lvl1pPr>
            <a:lvl2pPr marL="3391708" indent="-1304503" algn="l" defTabSz="4174410" rtl="0" eaLnBrk="1" latinLnBrk="0" hangingPunct="1">
              <a:spcBef>
                <a:spcPct val="20000"/>
              </a:spcBef>
              <a:buFont typeface="Arial" pitchFamily="34" charset="0"/>
              <a:buChar char="–"/>
              <a:defRPr sz="12800" kern="1200">
                <a:solidFill>
                  <a:schemeClr val="bg1"/>
                </a:solidFill>
                <a:latin typeface="+mn-lt"/>
                <a:ea typeface="+mn-ea"/>
                <a:cs typeface="+mn-cs"/>
              </a:defRPr>
            </a:lvl2pPr>
            <a:lvl3pPr marL="5218011" indent="-1043600" algn="l" defTabSz="4174410" rtl="0" eaLnBrk="1" latinLnBrk="0" hangingPunct="1">
              <a:spcBef>
                <a:spcPct val="20000"/>
              </a:spcBef>
              <a:buFont typeface="Arial" pitchFamily="34" charset="0"/>
              <a:buChar char="•"/>
              <a:defRPr sz="11000" kern="1200">
                <a:solidFill>
                  <a:schemeClr val="bg1"/>
                </a:solidFill>
                <a:latin typeface="+mn-lt"/>
                <a:ea typeface="+mn-ea"/>
                <a:cs typeface="+mn-cs"/>
              </a:defRPr>
            </a:lvl3pPr>
            <a:lvl4pPr marL="7305216" indent="-1043600" algn="l" defTabSz="4174410" rtl="0" eaLnBrk="1" latinLnBrk="0" hangingPunct="1">
              <a:spcBef>
                <a:spcPct val="20000"/>
              </a:spcBef>
              <a:buFont typeface="Arial" pitchFamily="34" charset="0"/>
              <a:buChar char="–"/>
              <a:defRPr sz="9100" kern="1200">
                <a:solidFill>
                  <a:schemeClr val="bg1"/>
                </a:solidFill>
                <a:latin typeface="+mn-lt"/>
                <a:ea typeface="+mn-ea"/>
                <a:cs typeface="+mn-cs"/>
              </a:defRPr>
            </a:lvl4pPr>
            <a:lvl5pPr marL="9392421" indent="-1043600" algn="l" defTabSz="4174410" rtl="0" eaLnBrk="1" latinLnBrk="0" hangingPunct="1">
              <a:spcBef>
                <a:spcPct val="20000"/>
              </a:spcBef>
              <a:buFont typeface="Arial" pitchFamily="34" charset="0"/>
              <a:buChar char="»"/>
              <a:defRPr sz="9100" kern="1200">
                <a:solidFill>
                  <a:schemeClr val="bg1"/>
                </a:solidFill>
                <a:latin typeface="+mn-lt"/>
                <a:ea typeface="+mn-ea"/>
                <a:cs typeface="+mn-cs"/>
              </a:defRPr>
            </a:lvl5pPr>
            <a:lvl6pPr marL="11479626" indent="-1043600" algn="l" defTabSz="4174410" rtl="0" eaLnBrk="1" latinLnBrk="0" hangingPunct="1">
              <a:spcBef>
                <a:spcPct val="20000"/>
              </a:spcBef>
              <a:buFont typeface="Arial" pitchFamily="34" charset="0"/>
              <a:buChar char="•"/>
              <a:defRPr sz="9100" kern="1200">
                <a:solidFill>
                  <a:schemeClr val="tx1"/>
                </a:solidFill>
                <a:latin typeface="+mn-lt"/>
                <a:ea typeface="+mn-ea"/>
                <a:cs typeface="+mn-cs"/>
              </a:defRPr>
            </a:lvl6pPr>
            <a:lvl7pPr marL="13566831" indent="-1043600" algn="l" defTabSz="4174410" rtl="0" eaLnBrk="1" latinLnBrk="0" hangingPunct="1">
              <a:spcBef>
                <a:spcPct val="20000"/>
              </a:spcBef>
              <a:buFont typeface="Arial" pitchFamily="34" charset="0"/>
              <a:buChar char="•"/>
              <a:defRPr sz="9100" kern="1200">
                <a:solidFill>
                  <a:schemeClr val="tx1"/>
                </a:solidFill>
                <a:latin typeface="+mn-lt"/>
                <a:ea typeface="+mn-ea"/>
                <a:cs typeface="+mn-cs"/>
              </a:defRPr>
            </a:lvl7pPr>
            <a:lvl8pPr marL="15654037" indent="-1043600" algn="l" defTabSz="4174410" rtl="0" eaLnBrk="1" latinLnBrk="0" hangingPunct="1">
              <a:spcBef>
                <a:spcPct val="20000"/>
              </a:spcBef>
              <a:buFont typeface="Arial" pitchFamily="34" charset="0"/>
              <a:buChar char="•"/>
              <a:defRPr sz="9100" kern="1200">
                <a:solidFill>
                  <a:schemeClr val="tx1"/>
                </a:solidFill>
                <a:latin typeface="+mn-lt"/>
                <a:ea typeface="+mn-ea"/>
                <a:cs typeface="+mn-cs"/>
              </a:defRPr>
            </a:lvl8pPr>
            <a:lvl9pPr marL="17741242" indent="-1043600" algn="l" defTabSz="4174410" rtl="0" eaLnBrk="1" latinLnBrk="0" hangingPunct="1">
              <a:spcBef>
                <a:spcPct val="20000"/>
              </a:spcBef>
              <a:buFont typeface="Arial" pitchFamily="34" charset="0"/>
              <a:buChar char="•"/>
              <a:defRPr sz="9100" kern="1200">
                <a:solidFill>
                  <a:schemeClr val="tx1"/>
                </a:solidFill>
                <a:latin typeface="+mn-lt"/>
                <a:ea typeface="+mn-ea"/>
                <a:cs typeface="+mn-cs"/>
              </a:defRPr>
            </a:lvl9pPr>
          </a:lstStyle>
          <a:p>
            <a:pPr marL="0" indent="0" algn="ctr">
              <a:buNone/>
            </a:pPr>
            <a:r>
              <a:rPr lang="en-IE" sz="3200" dirty="0" smtClean="0"/>
              <a:t>The MultilingualWeb-LT Working Group receives funding by the European Commission (project name LT-Web) through the Seventh Framework Programme (FP7) in the area of Language Technologies. Grant Agreement No. 287815.</a:t>
            </a:r>
          </a:p>
        </p:txBody>
      </p:sp>
      <p:pic>
        <p:nvPicPr>
          <p:cNvPr id="1026" name="Picture 2" descr="http://www.flagdetective.com/images/download/wo/european-union-hi.jpg"/>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8768034" y="6297940"/>
            <a:ext cx="697902" cy="4558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9582019"/>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57610" rtl="0" eaLnBrk="1" latinLnBrk="0" hangingPunct="1">
        <a:spcBef>
          <a:spcPct val="0"/>
        </a:spcBef>
        <a:buNone/>
        <a:defRPr sz="4600" kern="1200">
          <a:solidFill>
            <a:schemeClr val="bg1"/>
          </a:solidFill>
          <a:latin typeface="+mj-lt"/>
          <a:ea typeface="+mj-ea"/>
          <a:cs typeface="+mj-cs"/>
        </a:defRPr>
      </a:lvl1pPr>
    </p:titleStyle>
    <p:bodyStyle>
      <a:lvl1pPr marL="359104" indent="-359104" algn="l" defTabSz="957610" rtl="0" eaLnBrk="1" latinLnBrk="0" hangingPunct="1">
        <a:spcBef>
          <a:spcPct val="20000"/>
        </a:spcBef>
        <a:buFont typeface="Arial" pitchFamily="34" charset="0"/>
        <a:buChar char="•"/>
        <a:defRPr sz="3300" kern="1200">
          <a:solidFill>
            <a:schemeClr val="bg1"/>
          </a:solidFill>
          <a:latin typeface="+mn-lt"/>
          <a:ea typeface="+mn-ea"/>
          <a:cs typeface="+mn-cs"/>
        </a:defRPr>
      </a:lvl1pPr>
      <a:lvl2pPr marL="778058" indent="-299253" algn="l" defTabSz="957610" rtl="0" eaLnBrk="1" latinLnBrk="0" hangingPunct="1">
        <a:spcBef>
          <a:spcPct val="20000"/>
        </a:spcBef>
        <a:buFont typeface="Arial" pitchFamily="34" charset="0"/>
        <a:buChar char="–"/>
        <a:defRPr sz="2900" kern="1200">
          <a:solidFill>
            <a:schemeClr val="bg1"/>
          </a:solidFill>
          <a:latin typeface="+mn-lt"/>
          <a:ea typeface="+mn-ea"/>
          <a:cs typeface="+mn-cs"/>
        </a:defRPr>
      </a:lvl2pPr>
      <a:lvl3pPr marL="1197012" indent="-239402" algn="l" defTabSz="957610" rtl="0" eaLnBrk="1" latinLnBrk="0" hangingPunct="1">
        <a:spcBef>
          <a:spcPct val="20000"/>
        </a:spcBef>
        <a:buFont typeface="Arial" pitchFamily="34" charset="0"/>
        <a:buChar char="•"/>
        <a:defRPr sz="2500" kern="1200">
          <a:solidFill>
            <a:schemeClr val="bg1"/>
          </a:solidFill>
          <a:latin typeface="+mn-lt"/>
          <a:ea typeface="+mn-ea"/>
          <a:cs typeface="+mn-cs"/>
        </a:defRPr>
      </a:lvl3pPr>
      <a:lvl4pPr marL="1675817" indent="-239402" algn="l" defTabSz="957610" rtl="0" eaLnBrk="1" latinLnBrk="0" hangingPunct="1">
        <a:spcBef>
          <a:spcPct val="20000"/>
        </a:spcBef>
        <a:buFont typeface="Arial" pitchFamily="34" charset="0"/>
        <a:buChar char="–"/>
        <a:defRPr sz="2100" kern="1200">
          <a:solidFill>
            <a:schemeClr val="bg1"/>
          </a:solidFill>
          <a:latin typeface="+mn-lt"/>
          <a:ea typeface="+mn-ea"/>
          <a:cs typeface="+mn-cs"/>
        </a:defRPr>
      </a:lvl4pPr>
      <a:lvl5pPr marL="2154621" indent="-239402" algn="l" defTabSz="957610" rtl="0" eaLnBrk="1" latinLnBrk="0" hangingPunct="1">
        <a:spcBef>
          <a:spcPct val="20000"/>
        </a:spcBef>
        <a:buFont typeface="Arial" pitchFamily="34" charset="0"/>
        <a:buChar char="»"/>
        <a:defRPr sz="2100" kern="1200">
          <a:solidFill>
            <a:schemeClr val="bg1"/>
          </a:solidFill>
          <a:latin typeface="+mn-lt"/>
          <a:ea typeface="+mn-ea"/>
          <a:cs typeface="+mn-cs"/>
        </a:defRPr>
      </a:lvl5pPr>
      <a:lvl6pPr marL="2633426" indent="-239402" algn="l" defTabSz="957610" rtl="0" eaLnBrk="1" latinLnBrk="0" hangingPunct="1">
        <a:spcBef>
          <a:spcPct val="20000"/>
        </a:spcBef>
        <a:buFont typeface="Arial" pitchFamily="34" charset="0"/>
        <a:buChar char="•"/>
        <a:defRPr sz="2100" kern="1200">
          <a:solidFill>
            <a:schemeClr val="tx1"/>
          </a:solidFill>
          <a:latin typeface="+mn-lt"/>
          <a:ea typeface="+mn-ea"/>
          <a:cs typeface="+mn-cs"/>
        </a:defRPr>
      </a:lvl6pPr>
      <a:lvl7pPr marL="3112231" indent="-239402" algn="l" defTabSz="957610" rtl="0" eaLnBrk="1" latinLnBrk="0" hangingPunct="1">
        <a:spcBef>
          <a:spcPct val="20000"/>
        </a:spcBef>
        <a:buFont typeface="Arial" pitchFamily="34" charset="0"/>
        <a:buChar char="•"/>
        <a:defRPr sz="2100" kern="1200">
          <a:solidFill>
            <a:schemeClr val="tx1"/>
          </a:solidFill>
          <a:latin typeface="+mn-lt"/>
          <a:ea typeface="+mn-ea"/>
          <a:cs typeface="+mn-cs"/>
        </a:defRPr>
      </a:lvl7pPr>
      <a:lvl8pPr marL="3591036" indent="-239402" algn="l" defTabSz="957610" rtl="0" eaLnBrk="1" latinLnBrk="0" hangingPunct="1">
        <a:spcBef>
          <a:spcPct val="20000"/>
        </a:spcBef>
        <a:buFont typeface="Arial" pitchFamily="34" charset="0"/>
        <a:buChar char="•"/>
        <a:defRPr sz="2100" kern="1200">
          <a:solidFill>
            <a:schemeClr val="tx1"/>
          </a:solidFill>
          <a:latin typeface="+mn-lt"/>
          <a:ea typeface="+mn-ea"/>
          <a:cs typeface="+mn-cs"/>
        </a:defRPr>
      </a:lvl8pPr>
      <a:lvl9pPr marL="4069841" indent="-239402" algn="l" defTabSz="957610" rtl="0" eaLnBrk="1" latinLnBrk="0" hangingPunct="1">
        <a:spcBef>
          <a:spcPct val="20000"/>
        </a:spcBef>
        <a:buFont typeface="Arial" pitchFamily="34" charset="0"/>
        <a:buChar char="•"/>
        <a:defRPr sz="2100" kern="1200">
          <a:solidFill>
            <a:schemeClr val="tx1"/>
          </a:solidFill>
          <a:latin typeface="+mn-lt"/>
          <a:ea typeface="+mn-ea"/>
          <a:cs typeface="+mn-cs"/>
        </a:defRPr>
      </a:lvl9pPr>
    </p:bodyStyle>
    <p:otherStyle>
      <a:defPPr>
        <a:defRPr lang="en-US"/>
      </a:defPPr>
      <a:lvl1pPr marL="0" algn="l" defTabSz="957610" rtl="0" eaLnBrk="1" latinLnBrk="0" hangingPunct="1">
        <a:defRPr sz="1900" kern="1200">
          <a:solidFill>
            <a:schemeClr val="tx1"/>
          </a:solidFill>
          <a:latin typeface="+mn-lt"/>
          <a:ea typeface="+mn-ea"/>
          <a:cs typeface="+mn-cs"/>
        </a:defRPr>
      </a:lvl1pPr>
      <a:lvl2pPr marL="478805" algn="l" defTabSz="957610" rtl="0" eaLnBrk="1" latinLnBrk="0" hangingPunct="1">
        <a:defRPr sz="1900" kern="1200">
          <a:solidFill>
            <a:schemeClr val="tx1"/>
          </a:solidFill>
          <a:latin typeface="+mn-lt"/>
          <a:ea typeface="+mn-ea"/>
          <a:cs typeface="+mn-cs"/>
        </a:defRPr>
      </a:lvl2pPr>
      <a:lvl3pPr marL="957610" algn="l" defTabSz="957610" rtl="0" eaLnBrk="1" latinLnBrk="0" hangingPunct="1">
        <a:defRPr sz="1900" kern="1200">
          <a:solidFill>
            <a:schemeClr val="tx1"/>
          </a:solidFill>
          <a:latin typeface="+mn-lt"/>
          <a:ea typeface="+mn-ea"/>
          <a:cs typeface="+mn-cs"/>
        </a:defRPr>
      </a:lvl3pPr>
      <a:lvl4pPr marL="1436415" algn="l" defTabSz="957610" rtl="0" eaLnBrk="1" latinLnBrk="0" hangingPunct="1">
        <a:defRPr sz="1900" kern="1200">
          <a:solidFill>
            <a:schemeClr val="tx1"/>
          </a:solidFill>
          <a:latin typeface="+mn-lt"/>
          <a:ea typeface="+mn-ea"/>
          <a:cs typeface="+mn-cs"/>
        </a:defRPr>
      </a:lvl4pPr>
      <a:lvl5pPr marL="1915220" algn="l" defTabSz="957610" rtl="0" eaLnBrk="1" latinLnBrk="0" hangingPunct="1">
        <a:defRPr sz="1900" kern="1200">
          <a:solidFill>
            <a:schemeClr val="tx1"/>
          </a:solidFill>
          <a:latin typeface="+mn-lt"/>
          <a:ea typeface="+mn-ea"/>
          <a:cs typeface="+mn-cs"/>
        </a:defRPr>
      </a:lvl5pPr>
      <a:lvl6pPr marL="2394024" algn="l" defTabSz="957610" rtl="0" eaLnBrk="1" latinLnBrk="0" hangingPunct="1">
        <a:defRPr sz="1900" kern="1200">
          <a:solidFill>
            <a:schemeClr val="tx1"/>
          </a:solidFill>
          <a:latin typeface="+mn-lt"/>
          <a:ea typeface="+mn-ea"/>
          <a:cs typeface="+mn-cs"/>
        </a:defRPr>
      </a:lvl6pPr>
      <a:lvl7pPr marL="2872829" algn="l" defTabSz="957610" rtl="0" eaLnBrk="1" latinLnBrk="0" hangingPunct="1">
        <a:defRPr sz="1900" kern="1200">
          <a:solidFill>
            <a:schemeClr val="tx1"/>
          </a:solidFill>
          <a:latin typeface="+mn-lt"/>
          <a:ea typeface="+mn-ea"/>
          <a:cs typeface="+mn-cs"/>
        </a:defRPr>
      </a:lvl7pPr>
      <a:lvl8pPr marL="3351633" algn="l" defTabSz="957610" rtl="0" eaLnBrk="1" latinLnBrk="0" hangingPunct="1">
        <a:defRPr sz="1900" kern="1200">
          <a:solidFill>
            <a:schemeClr val="tx1"/>
          </a:solidFill>
          <a:latin typeface="+mn-lt"/>
          <a:ea typeface="+mn-ea"/>
          <a:cs typeface="+mn-cs"/>
        </a:defRPr>
      </a:lvl8pPr>
      <a:lvl9pPr marL="3830438" algn="l" defTabSz="957610" rtl="0" eaLnBrk="1" latinLnBrk="0" hangingPunct="1">
        <a:defRPr sz="1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2.xml"/><Relationship Id="rId4" Type="http://schemas.openxmlformats.org/officeDocument/2006/relationships/diagramLayout" Target="../diagrams/layout2.xml"/><Relationship Id="rId5" Type="http://schemas.openxmlformats.org/officeDocument/2006/relationships/diagramQuickStyle" Target="../diagrams/quickStyle2.xml"/><Relationship Id="rId6" Type="http://schemas.openxmlformats.org/officeDocument/2006/relationships/diagramColors" Target="../diagrams/colors2.xml"/><Relationship Id="rId7" Type="http://schemas.microsoft.com/office/2007/relationships/diagramDrawing" Target="../diagrams/drawing2.xml"/><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1" Type="http://schemas.openxmlformats.org/officeDocument/2006/relationships/diagramColors" Target="../diagrams/colors4.xml"/><Relationship Id="rId12" Type="http://schemas.microsoft.com/office/2007/relationships/diagramDrawing" Target="../diagrams/drawing4.xml"/><Relationship Id="rId1" Type="http://schemas.openxmlformats.org/officeDocument/2006/relationships/slideLayout" Target="../slideLayouts/slideLayout6.xml"/><Relationship Id="rId2" Type="http://schemas.openxmlformats.org/officeDocument/2006/relationships/notesSlide" Target="../notesSlides/notesSlide12.xml"/><Relationship Id="rId3" Type="http://schemas.openxmlformats.org/officeDocument/2006/relationships/diagramData" Target="../diagrams/data3.xml"/><Relationship Id="rId4" Type="http://schemas.openxmlformats.org/officeDocument/2006/relationships/diagramLayout" Target="../diagrams/layout3.xml"/><Relationship Id="rId5" Type="http://schemas.openxmlformats.org/officeDocument/2006/relationships/diagramQuickStyle" Target="../diagrams/quickStyle3.xml"/><Relationship Id="rId6" Type="http://schemas.openxmlformats.org/officeDocument/2006/relationships/diagramColors" Target="../diagrams/colors3.xml"/><Relationship Id="rId7" Type="http://schemas.microsoft.com/office/2007/relationships/diagramDrawing" Target="../diagrams/drawing3.xml"/><Relationship Id="rId8" Type="http://schemas.openxmlformats.org/officeDocument/2006/relationships/diagramData" Target="../diagrams/data4.xml"/><Relationship Id="rId9" Type="http://schemas.openxmlformats.org/officeDocument/2006/relationships/diagramLayout" Target="../diagrams/layout4.xml"/><Relationship Id="rId10" Type="http://schemas.openxmlformats.org/officeDocument/2006/relationships/diagramQuickStyle" Target="../diagrams/quickStyle4.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5.xml"/><Relationship Id="rId4" Type="http://schemas.openxmlformats.org/officeDocument/2006/relationships/diagramLayout" Target="../diagrams/layout5.xml"/><Relationship Id="rId5" Type="http://schemas.openxmlformats.org/officeDocument/2006/relationships/diagramQuickStyle" Target="../diagrams/quickStyle5.xml"/><Relationship Id="rId6" Type="http://schemas.openxmlformats.org/officeDocument/2006/relationships/diagramColors" Target="../diagrams/colors5.xml"/><Relationship Id="rId7" Type="http://schemas.microsoft.com/office/2007/relationships/diagramDrawing" Target="../diagrams/drawing5.xml"/><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6.xml"/><Relationship Id="rId4" Type="http://schemas.openxmlformats.org/officeDocument/2006/relationships/diagramLayout" Target="../diagrams/layout6.xml"/><Relationship Id="rId5" Type="http://schemas.openxmlformats.org/officeDocument/2006/relationships/diagramQuickStyle" Target="../diagrams/quickStyle6.xml"/><Relationship Id="rId6" Type="http://schemas.openxmlformats.org/officeDocument/2006/relationships/diagramColors" Target="../diagrams/colors6.xml"/><Relationship Id="rId7" Type="http://schemas.microsoft.com/office/2007/relationships/diagramDrawing" Target="../diagrams/drawing6.xml"/><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7.xml"/><Relationship Id="rId4" Type="http://schemas.openxmlformats.org/officeDocument/2006/relationships/diagramLayout" Target="../diagrams/layout7.xml"/><Relationship Id="rId5" Type="http://schemas.openxmlformats.org/officeDocument/2006/relationships/diagramQuickStyle" Target="../diagrams/quickStyle7.xml"/><Relationship Id="rId6" Type="http://schemas.openxmlformats.org/officeDocument/2006/relationships/diagramColors" Target="../diagrams/colors7.xml"/><Relationship Id="rId7" Type="http://schemas.microsoft.com/office/2007/relationships/diagramDrawing" Target="../diagrams/drawing7.xml"/><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8.xml"/><Relationship Id="rId4" Type="http://schemas.openxmlformats.org/officeDocument/2006/relationships/diagramLayout" Target="../diagrams/layout8.xml"/><Relationship Id="rId5" Type="http://schemas.openxmlformats.org/officeDocument/2006/relationships/diagramQuickStyle" Target="../diagrams/quickStyle8.xml"/><Relationship Id="rId6" Type="http://schemas.openxmlformats.org/officeDocument/2006/relationships/diagramColors" Target="../diagrams/colors8.xml"/><Relationship Id="rId7" Type="http://schemas.microsoft.com/office/2007/relationships/diagramDrawing" Target="../diagrams/drawing8.xml"/><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hyperlink" Target="http://www.w3.org/International/its/ig/demos/its2-in-the-browser.html"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4" Type="http://schemas.microsoft.com/office/2007/relationships/hdphoto" Target="../media/hdphoto1.wdp"/><Relationship Id="rId5" Type="http://schemas.openxmlformats.org/officeDocument/2006/relationships/image" Target="../media/image4.png"/><Relationship Id="rId6" Type="http://schemas.microsoft.com/office/2007/relationships/hdphoto" Target="../media/hdphoto2.wdp"/><Relationship Id="rId1" Type="http://schemas.openxmlformats.org/officeDocument/2006/relationships/slideLayout" Target="../slideLayouts/slideLayout6.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9.xml"/><Relationship Id="rId4" Type="http://schemas.openxmlformats.org/officeDocument/2006/relationships/diagramLayout" Target="../diagrams/layout9.xml"/><Relationship Id="rId5" Type="http://schemas.openxmlformats.org/officeDocument/2006/relationships/diagramQuickStyle" Target="../diagrams/quickStyle9.xml"/><Relationship Id="rId6" Type="http://schemas.openxmlformats.org/officeDocument/2006/relationships/diagramColors" Target="../diagrams/colors9.xml"/><Relationship Id="rId7" Type="http://schemas.microsoft.com/office/2007/relationships/diagramDrawing" Target="../diagrams/drawing9.xml"/><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10.xml"/><Relationship Id="rId4" Type="http://schemas.openxmlformats.org/officeDocument/2006/relationships/diagramLayout" Target="../diagrams/layout10.xml"/><Relationship Id="rId5" Type="http://schemas.openxmlformats.org/officeDocument/2006/relationships/diagramQuickStyle" Target="../diagrams/quickStyle10.xml"/><Relationship Id="rId6" Type="http://schemas.openxmlformats.org/officeDocument/2006/relationships/diagramColors" Target="../diagrams/colors10.xml"/><Relationship Id="rId7" Type="http://schemas.microsoft.com/office/2007/relationships/diagramDrawing" Target="../diagrams/drawing10.xml"/><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11.xml"/><Relationship Id="rId4" Type="http://schemas.openxmlformats.org/officeDocument/2006/relationships/diagramLayout" Target="../diagrams/layout11.xml"/><Relationship Id="rId5" Type="http://schemas.openxmlformats.org/officeDocument/2006/relationships/diagramQuickStyle" Target="../diagrams/quickStyle11.xml"/><Relationship Id="rId6" Type="http://schemas.openxmlformats.org/officeDocument/2006/relationships/diagramColors" Target="../diagrams/colors11.xml"/><Relationship Id="rId7" Type="http://schemas.microsoft.com/office/2007/relationships/diagramDrawing" Target="../diagrams/drawing11.xml"/><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12.xml"/><Relationship Id="rId4" Type="http://schemas.openxmlformats.org/officeDocument/2006/relationships/diagramLayout" Target="../diagrams/layout12.xml"/><Relationship Id="rId5" Type="http://schemas.openxmlformats.org/officeDocument/2006/relationships/diagramQuickStyle" Target="../diagrams/quickStyle12.xml"/><Relationship Id="rId6" Type="http://schemas.openxmlformats.org/officeDocument/2006/relationships/diagramColors" Target="../diagrams/colors12.xml"/><Relationship Id="rId7" Type="http://schemas.microsoft.com/office/2007/relationships/diagramDrawing" Target="../diagrams/drawing12.xml"/><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13.xml"/><Relationship Id="rId4" Type="http://schemas.openxmlformats.org/officeDocument/2006/relationships/diagramLayout" Target="../diagrams/layout13.xml"/><Relationship Id="rId5" Type="http://schemas.openxmlformats.org/officeDocument/2006/relationships/diagramQuickStyle" Target="../diagrams/quickStyle13.xml"/><Relationship Id="rId6" Type="http://schemas.openxmlformats.org/officeDocument/2006/relationships/diagramColors" Target="../diagrams/colors13.xml"/><Relationship Id="rId7" Type="http://schemas.microsoft.com/office/2007/relationships/diagramDrawing" Target="../diagrams/drawing13.xml"/><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3.xml"/><Relationship Id="rId3" Type="http://schemas.openxmlformats.org/officeDocument/2006/relationships/image" Target="../media/image5.png"/></Relationships>
</file>

<file path=ppt/slides/_rels/slide34.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hyperlink" Target="http://tinyurl.com/its2-xml-validation" TargetMode="External"/><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5" Type="http://schemas.openxmlformats.org/officeDocument/2006/relationships/image" Target="../media/image9.png"/><Relationship Id="rId6" Type="http://schemas.openxmlformats.org/officeDocument/2006/relationships/image" Target="../media/image10.png"/><Relationship Id="rId7" Type="http://schemas.openxmlformats.org/officeDocument/2006/relationships/hyperlink" Target="http://plugins.jquery.com/its-parser/" TargetMode="External"/><Relationship Id="rId1" Type="http://schemas.openxmlformats.org/officeDocument/2006/relationships/slideLayout" Target="../slideLayouts/slideLayout6.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hyperlink" Target="http://enrycher.ijs.si/mlw/" TargetMode="External"/><Relationship Id="rId1" Type="http://schemas.openxmlformats.org/officeDocument/2006/relationships/slideLayout" Target="../slideLayouts/slideLayout6.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3" Type="http://schemas.openxmlformats.org/officeDocument/2006/relationships/hyperlink" Target="http://taws.tilde.com/" TargetMode="External"/><Relationship Id="rId4" Type="http://schemas.openxmlformats.org/officeDocument/2006/relationships/image" Target="../media/image12.png"/><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hyperlink" Target="http://xmlguru.cz/2013/05/docbook-and-its2" TargetMode="External"/><Relationship Id="rId1" Type="http://schemas.openxmlformats.org/officeDocument/2006/relationships/slideLayout" Target="../slideLayouts/slideLayout6.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 Id="rId3" Type="http://schemas.openxmlformats.org/officeDocument/2006/relationships/hyperlink" Target="http://mlwlt.moravia.com/mlwlt-web-test/Presentation.aspx"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 Id="rId3" Type="http://schemas.openxmlformats.org/officeDocument/2006/relationships/hyperlink" Target="http://okapi.opentag.com/" TargetMode="Externa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15.png"/><Relationship Id="rId1" Type="http://schemas.openxmlformats.org/officeDocument/2006/relationships/slideLayout" Target="../slideLayouts/slideLayout6.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 Id="rId3" Type="http://schemas.openxmlformats.org/officeDocument/2006/relationships/hyperlink" Target="http://open.vistatec.com/ocelot/" TargetMode="Externa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3" Type="http://schemas.openxmlformats.org/officeDocument/2006/relationships/hyperlink" Target="http://www.w3.org/International/its/wiki/Use_cases_-_high_level_summary" TargetMode="External"/><Relationship Id="rId4" Type="http://schemas.openxmlformats.org/officeDocument/2006/relationships/hyperlink" Target="http://www.w3.org/International/its/wiki/ITS_Implementations" TargetMode="External"/><Relationship Id="rId5" Type="http://schemas.openxmlformats.org/officeDocument/2006/relationships/hyperlink" Target="mailto:public-i18n-its-ig@w3.org" TargetMode="External"/><Relationship Id="rId6" Type="http://schemas.openxmlformats.org/officeDocument/2006/relationships/hyperlink" Target="http://www.w3.org/community/bpmlod/" TargetMode="External"/><Relationship Id="rId1" Type="http://schemas.openxmlformats.org/officeDocument/2006/relationships/slideLayout" Target="../slideLayouts/slideLayout2.xml"/><Relationship Id="rId2" Type="http://schemas.openxmlformats.org/officeDocument/2006/relationships/notesSlide" Target="../notesSlides/notesSlide5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w3.org/TR/its20/" TargetMode="External"/><Relationship Id="rId3" Type="http://schemas.openxmlformats.org/officeDocument/2006/relationships/hyperlink" Target="http://www.w3.org/TR/mlw-metadata-us-impl/" TargetMode="Externa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455915" y="2130427"/>
            <a:ext cx="9043785" cy="1470025"/>
          </a:xfrm>
        </p:spPr>
        <p:txBody>
          <a:bodyPr>
            <a:noAutofit/>
          </a:bodyPr>
          <a:lstStyle/>
          <a:p>
            <a:r>
              <a:rPr lang="en-GB" sz="6000" b="1" dirty="0">
                <a:solidFill>
                  <a:schemeClr val="accent1"/>
                </a:solidFill>
                <a:cs typeface="Arial" pitchFamily="34" charset="0"/>
              </a:rPr>
              <a:t>W3C Internationalization Tag Set </a:t>
            </a:r>
            <a:r>
              <a:rPr lang="en-GB" sz="6000" b="1" dirty="0" smtClean="0">
                <a:solidFill>
                  <a:schemeClr val="accent1"/>
                </a:solidFill>
                <a:cs typeface="Arial" pitchFamily="34" charset="0"/>
              </a:rPr>
              <a:t>2.0</a:t>
            </a:r>
            <a:br>
              <a:rPr lang="en-GB" sz="6000" b="1" dirty="0" smtClean="0">
                <a:solidFill>
                  <a:schemeClr val="accent1"/>
                </a:solidFill>
                <a:cs typeface="Arial" pitchFamily="34" charset="0"/>
              </a:rPr>
            </a:br>
            <a:r>
              <a:rPr lang="en-GB" sz="5400" b="1" dirty="0">
                <a:solidFill>
                  <a:srgbClr val="FFC000"/>
                </a:solidFill>
                <a:cs typeface="Arial" pitchFamily="34" charset="0"/>
              </a:rPr>
              <a:t>Usage Scenarios and Implementations</a:t>
            </a:r>
          </a:p>
        </p:txBody>
      </p:sp>
      <p:sp>
        <p:nvSpPr>
          <p:cNvPr id="4" name="TextBox 3"/>
          <p:cNvSpPr txBox="1"/>
          <p:nvPr/>
        </p:nvSpPr>
        <p:spPr>
          <a:xfrm>
            <a:off x="4396637" y="5799550"/>
            <a:ext cx="5103064" cy="384721"/>
          </a:xfrm>
          <a:prstGeom prst="rect">
            <a:avLst/>
          </a:prstGeom>
          <a:noFill/>
        </p:spPr>
        <p:txBody>
          <a:bodyPr wrap="none" rtlCol="0">
            <a:spAutoFit/>
          </a:bodyPr>
          <a:lstStyle/>
          <a:p>
            <a:r>
              <a:rPr lang="de-DE" dirty="0" smtClean="0">
                <a:solidFill>
                  <a:schemeClr val="bg1"/>
                </a:solidFill>
              </a:rPr>
              <a:t>Felix Sasaki (W3C, DFKI), Christian Lieske (SAP AG)</a:t>
            </a:r>
            <a:endParaRPr lang="de-DE" dirty="0">
              <a:solidFill>
                <a:schemeClr val="bg1"/>
              </a:solidFill>
            </a:endParaRPr>
          </a:p>
        </p:txBody>
      </p:sp>
    </p:spTree>
    <p:extLst>
      <p:ext uri="{BB962C8B-B14F-4D97-AF65-F5344CB8AC3E}">
        <p14:creationId xmlns:p14="http://schemas.microsoft.com/office/powerpoint/2010/main" val="1068912956"/>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smtClean="0"/>
              <a:t>ITS 2.0 Basic principles</a:t>
            </a:r>
            <a:endParaRPr lang="en-GB"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922378821"/>
              </p:ext>
            </p:extLst>
          </p:nvPr>
        </p:nvGraphicFramePr>
        <p:xfrm>
          <a:off x="532221" y="1509335"/>
          <a:ext cx="8859887" cy="461683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Foliennummernplatzhalter 3"/>
          <p:cNvSpPr>
            <a:spLocks noGrp="1"/>
          </p:cNvSpPr>
          <p:nvPr>
            <p:ph type="sldNum" sz="quarter" idx="12"/>
          </p:nvPr>
        </p:nvSpPr>
        <p:spPr/>
        <p:txBody>
          <a:bodyPr/>
          <a:lstStyle/>
          <a:p>
            <a:fld id="{6107679D-4523-4B42-8569-51CD768CE35D}" type="slidenum">
              <a:rPr lang="en-GB" smtClean="0"/>
              <a:t>10</a:t>
            </a:fld>
            <a:endParaRPr lang="en-GB"/>
          </a:p>
        </p:txBody>
      </p:sp>
    </p:spTree>
    <p:extLst>
      <p:ext uri="{BB962C8B-B14F-4D97-AF65-F5344CB8AC3E}">
        <p14:creationId xmlns:p14="http://schemas.microsoft.com/office/powerpoint/2010/main" val="1929022530"/>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en-GB" dirty="0" smtClean="0"/>
              <a:t>1. Say important things:</a:t>
            </a:r>
            <a:br>
              <a:rPr lang="en-GB" dirty="0" smtClean="0"/>
            </a:br>
            <a:r>
              <a:rPr lang="en-GB" dirty="0" smtClean="0"/>
              <a:t>ITS 2.0 “data categories”</a:t>
            </a:r>
            <a:endParaRPr lang="en-GB" dirty="0"/>
          </a:p>
        </p:txBody>
      </p:sp>
      <p:sp>
        <p:nvSpPr>
          <p:cNvPr id="3" name="Content Placeholder 2"/>
          <p:cNvSpPr>
            <a:spLocks noGrp="1"/>
          </p:cNvSpPr>
          <p:nvPr>
            <p:ph sz="half" idx="2"/>
          </p:nvPr>
        </p:nvSpPr>
        <p:spPr>
          <a:xfrm>
            <a:off x="495301" y="1594299"/>
            <a:ext cx="4376870" cy="4392844"/>
          </a:xfrm>
        </p:spPr>
        <p:txBody>
          <a:bodyPr>
            <a:normAutofit lnSpcReduction="10000"/>
          </a:bodyPr>
          <a:lstStyle/>
          <a:p>
            <a:r>
              <a:rPr lang="en-GB" sz="2400" b="1" dirty="0" smtClean="0"/>
              <a:t>Translate</a:t>
            </a:r>
          </a:p>
          <a:p>
            <a:r>
              <a:rPr lang="en-GB" sz="2400" b="1" dirty="0" smtClean="0"/>
              <a:t>Localization Note</a:t>
            </a:r>
          </a:p>
          <a:p>
            <a:r>
              <a:rPr lang="en-GB" sz="2400" b="1" dirty="0" smtClean="0"/>
              <a:t>Terminology</a:t>
            </a:r>
          </a:p>
          <a:p>
            <a:r>
              <a:rPr lang="en-GB" sz="2400" b="1" dirty="0" smtClean="0"/>
              <a:t>Directionality</a:t>
            </a:r>
          </a:p>
          <a:p>
            <a:r>
              <a:rPr lang="en-GB" sz="2400" b="1" dirty="0" smtClean="0"/>
              <a:t>Language Information</a:t>
            </a:r>
          </a:p>
          <a:p>
            <a:r>
              <a:rPr lang="en-GB" sz="2400" b="1" dirty="0" smtClean="0"/>
              <a:t>Elements Within Text</a:t>
            </a:r>
          </a:p>
          <a:p>
            <a:r>
              <a:rPr lang="en-GB" sz="2400" b="1" dirty="0" smtClean="0"/>
              <a:t>Domain</a:t>
            </a:r>
          </a:p>
          <a:p>
            <a:r>
              <a:rPr lang="en-GB" sz="2400" b="1" dirty="0" smtClean="0"/>
              <a:t>Text Analysis</a:t>
            </a:r>
          </a:p>
          <a:p>
            <a:r>
              <a:rPr lang="en-GB" sz="2400" b="1" dirty="0" smtClean="0"/>
              <a:t>Locale Filter</a:t>
            </a:r>
          </a:p>
          <a:p>
            <a:r>
              <a:rPr lang="en-GB" sz="2400" b="1" dirty="0" smtClean="0"/>
              <a:t>Provenance</a:t>
            </a:r>
          </a:p>
        </p:txBody>
      </p:sp>
      <p:sp>
        <p:nvSpPr>
          <p:cNvPr id="8" name="Content Placeholder 7"/>
          <p:cNvSpPr>
            <a:spLocks noGrp="1"/>
          </p:cNvSpPr>
          <p:nvPr>
            <p:ph sz="quarter" idx="4"/>
          </p:nvPr>
        </p:nvSpPr>
        <p:spPr>
          <a:xfrm>
            <a:off x="5032112" y="1594299"/>
            <a:ext cx="4378590" cy="3951288"/>
          </a:xfrm>
        </p:spPr>
        <p:txBody>
          <a:bodyPr>
            <a:noAutofit/>
          </a:bodyPr>
          <a:lstStyle/>
          <a:p>
            <a:r>
              <a:rPr lang="en-GB" sz="2400" b="1" dirty="0" smtClean="0"/>
              <a:t>External </a:t>
            </a:r>
            <a:r>
              <a:rPr lang="en-GB" sz="2400" b="1" dirty="0"/>
              <a:t>Resource</a:t>
            </a:r>
          </a:p>
          <a:p>
            <a:r>
              <a:rPr lang="en-GB" sz="2400" b="1" dirty="0"/>
              <a:t>Target Pointer</a:t>
            </a:r>
          </a:p>
          <a:p>
            <a:r>
              <a:rPr lang="en-GB" sz="2400" b="1" dirty="0"/>
              <a:t>Id Value</a:t>
            </a:r>
          </a:p>
          <a:p>
            <a:r>
              <a:rPr lang="en-GB" sz="2400" b="1" dirty="0"/>
              <a:t>Preserve Space</a:t>
            </a:r>
          </a:p>
          <a:p>
            <a:r>
              <a:rPr lang="en-GB" sz="2400" b="1" dirty="0"/>
              <a:t>Localization Quality Issue</a:t>
            </a:r>
          </a:p>
          <a:p>
            <a:r>
              <a:rPr lang="en-GB" sz="2400" b="1" dirty="0"/>
              <a:t>Localization Quality Rating</a:t>
            </a:r>
          </a:p>
          <a:p>
            <a:r>
              <a:rPr lang="en-GB" sz="2400" b="1" dirty="0"/>
              <a:t>MT </a:t>
            </a:r>
            <a:r>
              <a:rPr lang="en-GB" sz="2400" b="1" dirty="0" smtClean="0"/>
              <a:t>Confidence</a:t>
            </a:r>
            <a:endParaRPr lang="en-GB" sz="2400" b="1" dirty="0"/>
          </a:p>
          <a:p>
            <a:r>
              <a:rPr lang="en-GB" sz="2400" b="1" dirty="0"/>
              <a:t>Allowed Characters</a:t>
            </a:r>
          </a:p>
          <a:p>
            <a:r>
              <a:rPr lang="en-GB" sz="2400" b="1" dirty="0"/>
              <a:t>Storage </a:t>
            </a:r>
            <a:r>
              <a:rPr lang="en-GB" sz="2400" b="1" dirty="0" smtClean="0"/>
              <a:t>Size</a:t>
            </a:r>
            <a:endParaRPr lang="de-DE" sz="2400" b="1" dirty="0"/>
          </a:p>
        </p:txBody>
      </p:sp>
      <p:sp>
        <p:nvSpPr>
          <p:cNvPr id="4" name="Foliennummernplatzhalter 3"/>
          <p:cNvSpPr>
            <a:spLocks noGrp="1"/>
          </p:cNvSpPr>
          <p:nvPr>
            <p:ph type="sldNum" sz="quarter" idx="12"/>
          </p:nvPr>
        </p:nvSpPr>
        <p:spPr/>
        <p:txBody>
          <a:bodyPr/>
          <a:lstStyle/>
          <a:p>
            <a:fld id="{6107679D-4523-4B42-8569-51CD768CE35D}" type="slidenum">
              <a:rPr lang="en-GB" smtClean="0"/>
              <a:t>11</a:t>
            </a:fld>
            <a:endParaRPr lang="en-GB"/>
          </a:p>
        </p:txBody>
      </p:sp>
    </p:spTree>
    <p:extLst>
      <p:ext uri="{BB962C8B-B14F-4D97-AF65-F5344CB8AC3E}">
        <p14:creationId xmlns:p14="http://schemas.microsoft.com/office/powerpoint/2010/main" val="1366056567"/>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5373" y="417513"/>
            <a:ext cx="8990218" cy="1143000"/>
          </a:xfrm>
        </p:spPr>
        <p:txBody>
          <a:bodyPr>
            <a:normAutofit fontScale="90000"/>
          </a:bodyPr>
          <a:lstStyle/>
          <a:p>
            <a:r>
              <a:rPr lang="en-GB" dirty="0" smtClean="0"/>
              <a:t>2. About specific content:</a:t>
            </a:r>
            <a:br>
              <a:rPr lang="en-GB" dirty="0" smtClean="0"/>
            </a:br>
            <a:r>
              <a:rPr lang="en-GB" dirty="0" smtClean="0"/>
              <a:t>Content selection approaches</a:t>
            </a:r>
            <a:endParaRPr lang="en-GB" dirty="0"/>
          </a:p>
        </p:txBody>
      </p:sp>
      <p:sp>
        <p:nvSpPr>
          <p:cNvPr id="4" name="Foliennummernplatzhalter 3"/>
          <p:cNvSpPr>
            <a:spLocks noGrp="1"/>
          </p:cNvSpPr>
          <p:nvPr>
            <p:ph type="sldNum" sz="quarter" idx="12"/>
          </p:nvPr>
        </p:nvSpPr>
        <p:spPr/>
        <p:txBody>
          <a:bodyPr/>
          <a:lstStyle/>
          <a:p>
            <a:fld id="{6107679D-4523-4B42-8569-51CD768CE35D}" type="slidenum">
              <a:rPr lang="en-GB" smtClean="0"/>
              <a:t>12</a:t>
            </a:fld>
            <a:endParaRPr lang="en-GB"/>
          </a:p>
        </p:txBody>
      </p:sp>
      <p:sp>
        <p:nvSpPr>
          <p:cNvPr id="5" name="Rechteck 4"/>
          <p:cNvSpPr/>
          <p:nvPr/>
        </p:nvSpPr>
        <p:spPr>
          <a:xfrm>
            <a:off x="567966" y="4141083"/>
            <a:ext cx="8822466" cy="1938992"/>
          </a:xfrm>
          <a:prstGeom prst="rect">
            <a:avLst/>
          </a:prstGeom>
          <a:ln>
            <a:solidFill>
              <a:schemeClr val="tx1"/>
            </a:solidFill>
          </a:ln>
        </p:spPr>
        <p:txBody>
          <a:bodyPr wrap="square">
            <a:spAutoFit/>
          </a:bodyPr>
          <a:lstStyle/>
          <a:p>
            <a:r>
              <a:rPr lang="en-GB" sz="2000" dirty="0" smtClean="0">
                <a:solidFill>
                  <a:srgbClr val="000000"/>
                </a:solidFill>
              </a:rPr>
              <a:t>&lt;</a:t>
            </a:r>
            <a:r>
              <a:rPr lang="en-GB" sz="2000" dirty="0" err="1">
                <a:solidFill>
                  <a:srgbClr val="000000"/>
                </a:solidFill>
              </a:rPr>
              <a:t>rsrc</a:t>
            </a:r>
            <a:r>
              <a:rPr lang="en-GB" sz="2000" dirty="0" smtClean="0">
                <a:solidFill>
                  <a:srgbClr val="000000"/>
                </a:solidFill>
              </a:rPr>
              <a:t> ...&gt;</a:t>
            </a:r>
            <a:endParaRPr lang="en-GB" sz="2000" dirty="0">
              <a:solidFill>
                <a:srgbClr val="000000"/>
              </a:solidFill>
            </a:endParaRPr>
          </a:p>
          <a:p>
            <a:r>
              <a:rPr lang="en-GB" sz="2000" b="1" dirty="0" smtClean="0">
                <a:solidFill>
                  <a:srgbClr val="0070C0"/>
                </a:solidFill>
              </a:rPr>
              <a:t>&lt;</a:t>
            </a:r>
            <a:r>
              <a:rPr lang="en-GB" sz="2000" b="1" dirty="0" err="1">
                <a:solidFill>
                  <a:srgbClr val="0070C0"/>
                </a:solidFill>
              </a:rPr>
              <a:t>its:rules</a:t>
            </a:r>
            <a:r>
              <a:rPr lang="en-GB" sz="2000" b="1" dirty="0">
                <a:solidFill>
                  <a:srgbClr val="0070C0"/>
                </a:solidFill>
              </a:rPr>
              <a:t> </a:t>
            </a:r>
            <a:r>
              <a:rPr lang="en-GB" sz="2000" b="1" dirty="0" err="1">
                <a:solidFill>
                  <a:srgbClr val="0070C0"/>
                </a:solidFill>
              </a:rPr>
              <a:t>xmlns:its</a:t>
            </a:r>
            <a:r>
              <a:rPr lang="en-GB" sz="2000" b="1" dirty="0">
                <a:solidFill>
                  <a:srgbClr val="0070C0"/>
                </a:solidFill>
              </a:rPr>
              <a:t>="http://www.w3.org/2005/11/</a:t>
            </a:r>
            <a:r>
              <a:rPr lang="en-GB" sz="2000" b="1" dirty="0" smtClean="0">
                <a:solidFill>
                  <a:srgbClr val="0070C0"/>
                </a:solidFill>
              </a:rPr>
              <a:t>its" version="2.0"&gt;</a:t>
            </a:r>
            <a:endParaRPr lang="en-GB" sz="2000" b="1" dirty="0">
              <a:solidFill>
                <a:srgbClr val="0070C0"/>
              </a:solidFill>
            </a:endParaRPr>
          </a:p>
          <a:p>
            <a:r>
              <a:rPr lang="en-GB" sz="2000" b="1" dirty="0" smtClean="0">
                <a:solidFill>
                  <a:srgbClr val="0070C0"/>
                </a:solidFill>
              </a:rPr>
              <a:t> 	&lt;</a:t>
            </a:r>
            <a:r>
              <a:rPr lang="en-GB" sz="2000" b="1" dirty="0" err="1">
                <a:solidFill>
                  <a:srgbClr val="0070C0"/>
                </a:solidFill>
              </a:rPr>
              <a:t>its:translateRule</a:t>
            </a:r>
            <a:r>
              <a:rPr lang="en-GB" sz="2000" b="1" dirty="0">
                <a:solidFill>
                  <a:srgbClr val="0070C0"/>
                </a:solidFill>
              </a:rPr>
              <a:t> </a:t>
            </a:r>
            <a:r>
              <a:rPr lang="en-GB" sz="2000" b="1" u="sng" dirty="0">
                <a:solidFill>
                  <a:srgbClr val="0070C0"/>
                </a:solidFill>
              </a:rPr>
              <a:t>selector="//data"</a:t>
            </a:r>
            <a:r>
              <a:rPr lang="en-GB" sz="2000" b="1" dirty="0">
                <a:solidFill>
                  <a:srgbClr val="0070C0"/>
                </a:solidFill>
              </a:rPr>
              <a:t> translate="no"/&gt;</a:t>
            </a:r>
          </a:p>
          <a:p>
            <a:r>
              <a:rPr lang="en-GB" sz="2000" b="1" dirty="0" smtClean="0">
                <a:solidFill>
                  <a:srgbClr val="0070C0"/>
                </a:solidFill>
              </a:rPr>
              <a:t>&lt;</a:t>
            </a:r>
            <a:r>
              <a:rPr lang="en-GB" sz="2000" b="1" dirty="0">
                <a:solidFill>
                  <a:srgbClr val="0070C0"/>
                </a:solidFill>
              </a:rPr>
              <a:t>/</a:t>
            </a:r>
            <a:r>
              <a:rPr lang="en-GB" sz="2000" b="1" dirty="0" err="1">
                <a:solidFill>
                  <a:srgbClr val="0070C0"/>
                </a:solidFill>
              </a:rPr>
              <a:t>its:rules</a:t>
            </a:r>
            <a:r>
              <a:rPr lang="en-GB" sz="2000" b="1" dirty="0" smtClean="0">
                <a:solidFill>
                  <a:srgbClr val="0070C0"/>
                </a:solidFill>
              </a:rPr>
              <a:t>&gt;</a:t>
            </a:r>
            <a:endParaRPr lang="en-GB" sz="2000" dirty="0" smtClean="0">
              <a:solidFill>
                <a:srgbClr val="0070C0"/>
              </a:solidFill>
            </a:endParaRPr>
          </a:p>
          <a:p>
            <a:pPr lvl="1"/>
            <a:r>
              <a:rPr lang="en-GB" sz="2000" dirty="0" smtClean="0">
                <a:solidFill>
                  <a:srgbClr val="000000"/>
                </a:solidFill>
              </a:rPr>
              <a:t>&lt;data type="text" </a:t>
            </a:r>
            <a:r>
              <a:rPr lang="en-GB" sz="2000" b="1" dirty="0" err="1" smtClean="0">
                <a:solidFill>
                  <a:srgbClr val="FFC000"/>
                </a:solidFill>
              </a:rPr>
              <a:t>its:translate</a:t>
            </a:r>
            <a:r>
              <a:rPr lang="en-GB" sz="2000" b="1" dirty="0" smtClean="0">
                <a:solidFill>
                  <a:srgbClr val="FFC000"/>
                </a:solidFill>
              </a:rPr>
              <a:t>="yes"</a:t>
            </a:r>
            <a:r>
              <a:rPr lang="en-GB" sz="2000" b="1" dirty="0" smtClean="0">
                <a:solidFill>
                  <a:srgbClr val="000000"/>
                </a:solidFill>
              </a:rPr>
              <a:t>&gt;</a:t>
            </a:r>
            <a:r>
              <a:rPr lang="en-GB" sz="2000" dirty="0" smtClean="0">
                <a:solidFill>
                  <a:srgbClr val="000000"/>
                </a:solidFill>
              </a:rPr>
              <a:t>Cancel&lt;/data&gt;</a:t>
            </a:r>
          </a:p>
          <a:p>
            <a:pPr lvl="1"/>
            <a:r>
              <a:rPr lang="en-GB" sz="2000" dirty="0" smtClean="0">
                <a:solidFill>
                  <a:srgbClr val="000000"/>
                </a:solidFill>
              </a:rPr>
              <a:t>&lt;</a:t>
            </a:r>
            <a:r>
              <a:rPr lang="en-GB" sz="2000" dirty="0">
                <a:solidFill>
                  <a:srgbClr val="000000"/>
                </a:solidFill>
              </a:rPr>
              <a:t>data type="position"&gt;60,40&lt;/data</a:t>
            </a:r>
            <a:r>
              <a:rPr lang="en-GB" sz="2000" dirty="0" smtClean="0">
                <a:solidFill>
                  <a:srgbClr val="000000"/>
                </a:solidFill>
              </a:rPr>
              <a:t>&gt; ...</a:t>
            </a:r>
            <a:r>
              <a:rPr lang="en-GB" sz="2000" dirty="0">
                <a:solidFill>
                  <a:srgbClr val="000000"/>
                </a:solidFill>
              </a:rPr>
              <a:t> </a:t>
            </a:r>
            <a:r>
              <a:rPr lang="en-GB" sz="2000" dirty="0" smtClean="0">
                <a:solidFill>
                  <a:srgbClr val="000000"/>
                </a:solidFill>
              </a:rPr>
              <a:t>&lt;</a:t>
            </a:r>
            <a:r>
              <a:rPr lang="en-GB" sz="2000" dirty="0">
                <a:solidFill>
                  <a:srgbClr val="000000"/>
                </a:solidFill>
              </a:rPr>
              <a:t>/</a:t>
            </a:r>
            <a:r>
              <a:rPr lang="en-GB" sz="2000" dirty="0" err="1">
                <a:solidFill>
                  <a:srgbClr val="000000"/>
                </a:solidFill>
              </a:rPr>
              <a:t>rsrc</a:t>
            </a:r>
            <a:r>
              <a:rPr lang="en-GB" sz="2000" dirty="0" smtClean="0">
                <a:solidFill>
                  <a:srgbClr val="000000"/>
                </a:solidFill>
              </a:rPr>
              <a:t>&gt;</a:t>
            </a:r>
            <a:endParaRPr lang="en-GB" sz="2000" dirty="0">
              <a:solidFill>
                <a:srgbClr val="000000"/>
              </a:solidFill>
            </a:endParaRPr>
          </a:p>
        </p:txBody>
      </p:sp>
      <p:graphicFrame>
        <p:nvGraphicFramePr>
          <p:cNvPr id="3" name="Diagram 2"/>
          <p:cNvGraphicFramePr/>
          <p:nvPr>
            <p:extLst>
              <p:ext uri="{D42A27DB-BD31-4B8C-83A1-F6EECF244321}">
                <p14:modId xmlns:p14="http://schemas.microsoft.com/office/powerpoint/2010/main" val="332483379"/>
              </p:ext>
            </p:extLst>
          </p:nvPr>
        </p:nvGraphicFramePr>
        <p:xfrm>
          <a:off x="542914" y="2868459"/>
          <a:ext cx="8822466" cy="13518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4" name="Diagram 13"/>
          <p:cNvGraphicFramePr/>
          <p:nvPr>
            <p:extLst>
              <p:ext uri="{D42A27DB-BD31-4B8C-83A1-F6EECF244321}">
                <p14:modId xmlns:p14="http://schemas.microsoft.com/office/powerpoint/2010/main" val="4263029102"/>
              </p:ext>
            </p:extLst>
          </p:nvPr>
        </p:nvGraphicFramePr>
        <p:xfrm>
          <a:off x="567966" y="1610650"/>
          <a:ext cx="8797414" cy="1307946"/>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1807419143"/>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en-GB" dirty="0" smtClean="0"/>
              <a:t>3. In a standard way (1/2)</a:t>
            </a:r>
            <a:endParaRPr lang="en-GB"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571102226"/>
              </p:ext>
            </p:extLst>
          </p:nvPr>
        </p:nvGraphicFramePr>
        <p:xfrm>
          <a:off x="626302" y="1600200"/>
          <a:ext cx="8709242" cy="455007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Foliennummernplatzhalter 3"/>
          <p:cNvSpPr>
            <a:spLocks noGrp="1"/>
          </p:cNvSpPr>
          <p:nvPr>
            <p:ph type="sldNum" sz="quarter" idx="12"/>
          </p:nvPr>
        </p:nvSpPr>
        <p:spPr/>
        <p:txBody>
          <a:bodyPr/>
          <a:lstStyle/>
          <a:p>
            <a:fld id="{6107679D-4523-4B42-8569-51CD768CE35D}" type="slidenum">
              <a:rPr lang="en-GB" smtClean="0"/>
              <a:t>13</a:t>
            </a:fld>
            <a:endParaRPr lang="en-GB"/>
          </a:p>
        </p:txBody>
      </p:sp>
    </p:spTree>
    <p:extLst>
      <p:ext uri="{BB962C8B-B14F-4D97-AF65-F5344CB8AC3E}">
        <p14:creationId xmlns:p14="http://schemas.microsoft.com/office/powerpoint/2010/main" val="3562506861"/>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en-GB" dirty="0" smtClean="0"/>
              <a:t>3. In a standard way (2/2)</a:t>
            </a:r>
            <a:endParaRPr lang="en-GB"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680590529"/>
              </p:ext>
            </p:extLst>
          </p:nvPr>
        </p:nvGraphicFramePr>
        <p:xfrm>
          <a:off x="495300" y="1565754"/>
          <a:ext cx="8915400" cy="460270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Foliennummernplatzhalter 3"/>
          <p:cNvSpPr>
            <a:spLocks noGrp="1"/>
          </p:cNvSpPr>
          <p:nvPr>
            <p:ph type="sldNum" sz="quarter" idx="12"/>
          </p:nvPr>
        </p:nvSpPr>
        <p:spPr/>
        <p:txBody>
          <a:bodyPr/>
          <a:lstStyle/>
          <a:p>
            <a:fld id="{6107679D-4523-4B42-8569-51CD768CE35D}" type="slidenum">
              <a:rPr lang="en-GB" smtClean="0"/>
              <a:t>14</a:t>
            </a:fld>
            <a:endParaRPr lang="en-GB"/>
          </a:p>
        </p:txBody>
      </p:sp>
    </p:spTree>
    <p:extLst>
      <p:ext uri="{BB962C8B-B14F-4D97-AF65-F5344CB8AC3E}">
        <p14:creationId xmlns:p14="http://schemas.microsoft.com/office/powerpoint/2010/main" val="3606147029"/>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smtClean="0"/>
              <a:t>Overview</a:t>
            </a:r>
            <a:endParaRPr lang="en-GB"/>
          </a:p>
        </p:txBody>
      </p:sp>
      <p:sp>
        <p:nvSpPr>
          <p:cNvPr id="3" name="Inhaltsplatzhalter 2"/>
          <p:cNvSpPr>
            <a:spLocks noGrp="1"/>
          </p:cNvSpPr>
          <p:nvPr>
            <p:ph idx="1"/>
          </p:nvPr>
        </p:nvSpPr>
        <p:spPr/>
        <p:txBody>
          <a:bodyPr/>
          <a:lstStyle/>
          <a:p>
            <a:r>
              <a:rPr lang="en-GB" dirty="0" smtClean="0"/>
              <a:t>Motivation for ITS (1.0 and 2.0)</a:t>
            </a:r>
          </a:p>
          <a:p>
            <a:r>
              <a:rPr lang="en-GB" dirty="0" smtClean="0"/>
              <a:t>Basic principles of ITS</a:t>
            </a:r>
          </a:p>
          <a:p>
            <a:r>
              <a:rPr lang="en-GB" dirty="0" smtClean="0"/>
              <a:t>Why ITS 2.0?</a:t>
            </a:r>
          </a:p>
          <a:p>
            <a:r>
              <a:rPr lang="en-GB" dirty="0" smtClean="0"/>
              <a:t>Selected data categories</a:t>
            </a:r>
          </a:p>
          <a:p>
            <a:r>
              <a:rPr lang="en-GB" dirty="0" smtClean="0"/>
              <a:t>Implementations and usage scenarios</a:t>
            </a:r>
          </a:p>
          <a:p>
            <a:r>
              <a:rPr lang="en-GB" dirty="0"/>
              <a:t>Outlook and pointers for more </a:t>
            </a:r>
            <a:r>
              <a:rPr lang="en-GB" dirty="0" smtClean="0"/>
              <a:t>information</a:t>
            </a:r>
            <a:endParaRPr lang="en-GB" dirty="0"/>
          </a:p>
        </p:txBody>
      </p:sp>
      <p:sp>
        <p:nvSpPr>
          <p:cNvPr id="4" name="Rechteck 3"/>
          <p:cNvSpPr/>
          <p:nvPr/>
        </p:nvSpPr>
        <p:spPr>
          <a:xfrm>
            <a:off x="515509" y="2729311"/>
            <a:ext cx="8843175" cy="629743"/>
          </a:xfrm>
          <a:prstGeom prst="rect">
            <a:avLst/>
          </a:prstGeom>
          <a:noFill/>
          <a:ln w="28575"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Foliennummernplatzhalter 3"/>
          <p:cNvSpPr>
            <a:spLocks noGrp="1"/>
          </p:cNvSpPr>
          <p:nvPr>
            <p:ph type="sldNum" sz="quarter" idx="12"/>
          </p:nvPr>
        </p:nvSpPr>
        <p:spPr>
          <a:xfrm>
            <a:off x="9519101" y="6368682"/>
            <a:ext cx="400283" cy="365125"/>
          </a:xfrm>
        </p:spPr>
        <p:txBody>
          <a:bodyPr/>
          <a:lstStyle/>
          <a:p>
            <a:fld id="{6107679D-4523-4B42-8569-51CD768CE35D}" type="slidenum">
              <a:rPr lang="en-GB" smtClean="0"/>
              <a:t>15</a:t>
            </a:fld>
            <a:endParaRPr lang="en-GB" dirty="0"/>
          </a:p>
        </p:txBody>
      </p:sp>
    </p:spTree>
    <p:extLst>
      <p:ext uri="{BB962C8B-B14F-4D97-AF65-F5344CB8AC3E}">
        <p14:creationId xmlns:p14="http://schemas.microsoft.com/office/powerpoint/2010/main" val="1044128243"/>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en-GB" dirty="0" smtClean="0"/>
              <a:t>Why ITS </a:t>
            </a:r>
            <a:r>
              <a:rPr lang="en-GB" u="sng" dirty="0" smtClean="0"/>
              <a:t>2.0</a:t>
            </a:r>
            <a:r>
              <a:rPr lang="en-GB" dirty="0" smtClean="0"/>
              <a:t> (1/2) </a:t>
            </a:r>
            <a:endParaRPr lang="en-GB"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624090249"/>
              </p:ext>
            </p:extLst>
          </p:nvPr>
        </p:nvGraphicFramePr>
        <p:xfrm>
          <a:off x="495300" y="1615858"/>
          <a:ext cx="8915400" cy="45400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Foliennummernplatzhalter 3"/>
          <p:cNvSpPr>
            <a:spLocks noGrp="1"/>
          </p:cNvSpPr>
          <p:nvPr>
            <p:ph type="sldNum" sz="quarter" idx="12"/>
          </p:nvPr>
        </p:nvSpPr>
        <p:spPr/>
        <p:txBody>
          <a:bodyPr/>
          <a:lstStyle/>
          <a:p>
            <a:fld id="{6107679D-4523-4B42-8569-51CD768CE35D}" type="slidenum">
              <a:rPr lang="en-GB" smtClean="0"/>
              <a:t>16</a:t>
            </a:fld>
            <a:endParaRPr lang="en-GB"/>
          </a:p>
        </p:txBody>
      </p:sp>
    </p:spTree>
    <p:extLst>
      <p:ext uri="{BB962C8B-B14F-4D97-AF65-F5344CB8AC3E}">
        <p14:creationId xmlns:p14="http://schemas.microsoft.com/office/powerpoint/2010/main" val="752732650"/>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en-GB" dirty="0"/>
              <a:t>Why ITS </a:t>
            </a:r>
            <a:r>
              <a:rPr lang="en-GB" u="sng" dirty="0" smtClean="0"/>
              <a:t>2.0 </a:t>
            </a:r>
            <a:r>
              <a:rPr lang="en-GB" dirty="0"/>
              <a:t> </a:t>
            </a:r>
            <a:r>
              <a:rPr lang="en-GB" dirty="0" smtClean="0"/>
              <a:t>(2/2)</a:t>
            </a:r>
            <a:endParaRPr lang="en-GB"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061328983"/>
              </p:ext>
            </p:extLst>
          </p:nvPr>
        </p:nvGraphicFramePr>
        <p:xfrm>
          <a:off x="495300" y="1330325"/>
          <a:ext cx="8915400" cy="47561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Foliennummernplatzhalter 3"/>
          <p:cNvSpPr>
            <a:spLocks noGrp="1"/>
          </p:cNvSpPr>
          <p:nvPr>
            <p:ph type="sldNum" sz="quarter" idx="12"/>
          </p:nvPr>
        </p:nvSpPr>
        <p:spPr/>
        <p:txBody>
          <a:bodyPr/>
          <a:lstStyle/>
          <a:p>
            <a:fld id="{6107679D-4523-4B42-8569-51CD768CE35D}" type="slidenum">
              <a:rPr lang="en-GB" smtClean="0"/>
              <a:t>17</a:t>
            </a:fld>
            <a:endParaRPr lang="en-GB"/>
          </a:p>
        </p:txBody>
      </p:sp>
    </p:spTree>
    <p:extLst>
      <p:ext uri="{BB962C8B-B14F-4D97-AF65-F5344CB8AC3E}">
        <p14:creationId xmlns:p14="http://schemas.microsoft.com/office/powerpoint/2010/main" val="2065371704"/>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smtClean="0"/>
              <a:t>Demo: ITS2 in the browser</a:t>
            </a:r>
            <a:endParaRPr lang="en-GB"/>
          </a:p>
        </p:txBody>
      </p:sp>
      <p:sp>
        <p:nvSpPr>
          <p:cNvPr id="3" name="Inhaltsplatzhalter 2"/>
          <p:cNvSpPr>
            <a:spLocks noGrp="1"/>
          </p:cNvSpPr>
          <p:nvPr>
            <p:ph idx="1"/>
          </p:nvPr>
        </p:nvSpPr>
        <p:spPr/>
        <p:txBody>
          <a:bodyPr/>
          <a:lstStyle/>
          <a:p>
            <a:r>
              <a:rPr lang="en-GB" dirty="0" smtClean="0"/>
              <a:t>See </a:t>
            </a:r>
          </a:p>
          <a:p>
            <a:pPr marL="0" indent="0">
              <a:buNone/>
            </a:pPr>
            <a:r>
              <a:rPr lang="en-GB" sz="2000" dirty="0" smtClean="0">
                <a:hlinkClick r:id="rId3"/>
              </a:rPr>
              <a:t>http://www.w3.org/International/its/ig/demos/its2-in-the-browser.html</a:t>
            </a:r>
            <a:r>
              <a:rPr lang="en-GB" sz="2000" dirty="0" smtClean="0"/>
              <a:t> </a:t>
            </a:r>
          </a:p>
          <a:p>
            <a:r>
              <a:rPr lang="en-GB" dirty="0" smtClean="0"/>
              <a:t>Making ITS2 data categories explicit</a:t>
            </a:r>
          </a:p>
          <a:p>
            <a:r>
              <a:rPr lang="en-GB" dirty="0" smtClean="0"/>
              <a:t>Uses open source </a:t>
            </a:r>
            <a:r>
              <a:rPr lang="en-GB" dirty="0" err="1" smtClean="0"/>
              <a:t>JQuery</a:t>
            </a:r>
            <a:r>
              <a:rPr lang="en-GB" dirty="0" smtClean="0"/>
              <a:t> library which supports all ITS2 data categories</a:t>
            </a:r>
            <a:endParaRPr lang="en-GB" dirty="0"/>
          </a:p>
        </p:txBody>
      </p:sp>
    </p:spTree>
    <p:extLst>
      <p:ext uri="{BB962C8B-B14F-4D97-AF65-F5344CB8AC3E}">
        <p14:creationId xmlns:p14="http://schemas.microsoft.com/office/powerpoint/2010/main" val="38725017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en-GB" dirty="0" smtClean="0"/>
              <a:t>ITS 2.0 in HTML5 (1/3)</a:t>
            </a:r>
            <a:endParaRPr lang="en-GB" dirty="0">
              <a:solidFill>
                <a:srgbClr val="0000FF"/>
              </a:solidFill>
            </a:endParaRPr>
          </a:p>
        </p:txBody>
      </p:sp>
      <p:sp>
        <p:nvSpPr>
          <p:cNvPr id="3" name="Inhaltsplatzhalter 2"/>
          <p:cNvSpPr>
            <a:spLocks noGrp="1"/>
          </p:cNvSpPr>
          <p:nvPr>
            <p:ph idx="1"/>
          </p:nvPr>
        </p:nvSpPr>
        <p:spPr>
          <a:xfrm>
            <a:off x="495300" y="1600201"/>
            <a:ext cx="8915400" cy="733708"/>
          </a:xfrm>
        </p:spPr>
        <p:txBody>
          <a:bodyPr>
            <a:normAutofit/>
          </a:bodyPr>
          <a:lstStyle/>
          <a:p>
            <a:pPr marL="0" indent="0">
              <a:buNone/>
            </a:pPr>
            <a:r>
              <a:rPr lang="en-GB" sz="2800" dirty="0" smtClean="0"/>
              <a:t>Difference in syntax for local markup</a:t>
            </a:r>
            <a:endParaRPr lang="en-GB" sz="2800" dirty="0"/>
          </a:p>
        </p:txBody>
      </p:sp>
      <p:sp>
        <p:nvSpPr>
          <p:cNvPr id="4" name="Foliennummernplatzhalter 3"/>
          <p:cNvSpPr>
            <a:spLocks noGrp="1"/>
          </p:cNvSpPr>
          <p:nvPr>
            <p:ph type="sldNum" sz="quarter" idx="12"/>
          </p:nvPr>
        </p:nvSpPr>
        <p:spPr/>
        <p:txBody>
          <a:bodyPr/>
          <a:lstStyle/>
          <a:p>
            <a:fld id="{6107679D-4523-4B42-8569-51CD768CE35D}" type="slidenum">
              <a:rPr lang="en-GB" smtClean="0"/>
              <a:t>19</a:t>
            </a:fld>
            <a:endParaRPr lang="en-GB" dirty="0"/>
          </a:p>
        </p:txBody>
      </p:sp>
      <p:sp>
        <p:nvSpPr>
          <p:cNvPr id="9" name="Rechteck 8"/>
          <p:cNvSpPr/>
          <p:nvPr/>
        </p:nvSpPr>
        <p:spPr>
          <a:xfrm>
            <a:off x="545462" y="2333790"/>
            <a:ext cx="8813222" cy="1569660"/>
          </a:xfrm>
          <a:prstGeom prst="rect">
            <a:avLst/>
          </a:prstGeom>
          <a:ln>
            <a:solidFill>
              <a:schemeClr val="bg1"/>
            </a:solidFill>
          </a:ln>
        </p:spPr>
        <p:txBody>
          <a:bodyPr wrap="square">
            <a:spAutoFit/>
          </a:bodyPr>
          <a:lstStyle/>
          <a:p>
            <a:r>
              <a:rPr lang="de-DE" sz="2400" dirty="0" smtClean="0">
                <a:solidFill>
                  <a:schemeClr val="bg1"/>
                </a:solidFill>
              </a:rPr>
              <a:t>&lt;</a:t>
            </a:r>
            <a:r>
              <a:rPr lang="de-DE" sz="2400" dirty="0" err="1" smtClean="0">
                <a:solidFill>
                  <a:schemeClr val="bg1"/>
                </a:solidFill>
              </a:rPr>
              <a:t>myXMLVocabulary</a:t>
            </a:r>
            <a:r>
              <a:rPr lang="de-DE" sz="2400" dirty="0" smtClean="0">
                <a:solidFill>
                  <a:schemeClr val="bg1"/>
                </a:solidFill>
              </a:rPr>
              <a:t> ...&gt;</a:t>
            </a:r>
          </a:p>
          <a:p>
            <a:r>
              <a:rPr lang="de-DE" sz="2400" dirty="0" smtClean="0">
                <a:solidFill>
                  <a:schemeClr val="bg1"/>
                </a:solidFill>
              </a:rPr>
              <a:t> &lt;span </a:t>
            </a:r>
            <a:r>
              <a:rPr lang="de-DE" sz="2400" dirty="0" err="1" smtClean="0">
                <a:solidFill>
                  <a:srgbClr val="0000FF"/>
                </a:solidFill>
              </a:rPr>
              <a:t>its:term</a:t>
            </a:r>
            <a:r>
              <a:rPr lang="de-DE" sz="2400" dirty="0" smtClean="0">
                <a:solidFill>
                  <a:srgbClr val="0000FF"/>
                </a:solidFill>
              </a:rPr>
              <a:t>="</a:t>
            </a:r>
            <a:r>
              <a:rPr lang="de-DE" sz="2400" dirty="0" err="1" smtClean="0">
                <a:solidFill>
                  <a:srgbClr val="0000FF"/>
                </a:solidFill>
              </a:rPr>
              <a:t>yes</a:t>
            </a:r>
            <a:r>
              <a:rPr lang="de-DE" sz="2400" dirty="0" smtClean="0">
                <a:solidFill>
                  <a:srgbClr val="0000FF"/>
                </a:solidFill>
              </a:rPr>
              <a:t>"</a:t>
            </a:r>
          </a:p>
          <a:p>
            <a:r>
              <a:rPr lang="de-DE" sz="2400" dirty="0">
                <a:solidFill>
                  <a:schemeClr val="bg1"/>
                </a:solidFill>
              </a:rPr>
              <a:t> </a:t>
            </a:r>
            <a:r>
              <a:rPr lang="de-DE" sz="2400" dirty="0" smtClean="0">
                <a:solidFill>
                  <a:schemeClr val="bg1"/>
                </a:solidFill>
              </a:rPr>
              <a:t>  </a:t>
            </a:r>
            <a:r>
              <a:rPr lang="de-DE" sz="2400" dirty="0" err="1" smtClean="0">
                <a:solidFill>
                  <a:srgbClr val="0000FF"/>
                </a:solidFill>
              </a:rPr>
              <a:t>its:termInfoRef</a:t>
            </a:r>
            <a:r>
              <a:rPr lang="de-DE" sz="2400" dirty="0" smtClean="0">
                <a:solidFill>
                  <a:srgbClr val="0000FF"/>
                </a:solidFill>
              </a:rPr>
              <a:t>="http://</a:t>
            </a:r>
            <a:r>
              <a:rPr lang="de-DE" sz="2400" dirty="0" err="1" smtClean="0">
                <a:solidFill>
                  <a:srgbClr val="0000FF"/>
                </a:solidFill>
              </a:rPr>
              <a:t>example.com</a:t>
            </a:r>
            <a:r>
              <a:rPr lang="de-DE" sz="2400" dirty="0" smtClean="0">
                <a:solidFill>
                  <a:srgbClr val="0000FF"/>
                </a:solidFill>
              </a:rPr>
              <a:t>/</a:t>
            </a:r>
            <a:r>
              <a:rPr lang="de-DE" sz="2400" dirty="0" err="1" smtClean="0">
                <a:solidFill>
                  <a:srgbClr val="0000FF"/>
                </a:solidFill>
              </a:rPr>
              <a:t>terms</a:t>
            </a:r>
            <a:r>
              <a:rPr lang="de-DE" sz="2400" dirty="0" smtClean="0">
                <a:solidFill>
                  <a:srgbClr val="0000FF"/>
                </a:solidFill>
              </a:rPr>
              <a:t>/t1"</a:t>
            </a:r>
            <a:r>
              <a:rPr lang="de-DE" sz="2400" dirty="0" smtClean="0">
                <a:solidFill>
                  <a:schemeClr val="bg1"/>
                </a:solidFill>
              </a:rPr>
              <a:t>&gt; ...</a:t>
            </a:r>
          </a:p>
          <a:p>
            <a:r>
              <a:rPr lang="de-DE" sz="2400" dirty="0" smtClean="0">
                <a:solidFill>
                  <a:schemeClr val="bg1"/>
                </a:solidFill>
              </a:rPr>
              <a:t>&lt;/</a:t>
            </a:r>
            <a:r>
              <a:rPr lang="de-DE" sz="2400" dirty="0" err="1" smtClean="0">
                <a:solidFill>
                  <a:schemeClr val="bg1"/>
                </a:solidFill>
              </a:rPr>
              <a:t>myXMLVocabulary</a:t>
            </a:r>
            <a:r>
              <a:rPr lang="de-DE" sz="2400" dirty="0" smtClean="0">
                <a:solidFill>
                  <a:schemeClr val="bg1"/>
                </a:solidFill>
              </a:rPr>
              <a:t>&gt;</a:t>
            </a:r>
            <a:endParaRPr lang="de-DE" sz="2400" dirty="0">
              <a:solidFill>
                <a:schemeClr val="bg1"/>
              </a:solidFill>
            </a:endParaRPr>
          </a:p>
        </p:txBody>
      </p:sp>
      <p:sp>
        <p:nvSpPr>
          <p:cNvPr id="6" name="Rechteck 5"/>
          <p:cNvSpPr/>
          <p:nvPr/>
        </p:nvSpPr>
        <p:spPr>
          <a:xfrm>
            <a:off x="547454" y="4123966"/>
            <a:ext cx="8811230" cy="1569660"/>
          </a:xfrm>
          <a:prstGeom prst="rect">
            <a:avLst/>
          </a:prstGeom>
          <a:ln>
            <a:solidFill>
              <a:schemeClr val="bg1"/>
            </a:solidFill>
          </a:ln>
        </p:spPr>
        <p:txBody>
          <a:bodyPr wrap="square">
            <a:spAutoFit/>
          </a:bodyPr>
          <a:lstStyle/>
          <a:p>
            <a:r>
              <a:rPr lang="de-DE" sz="2400" dirty="0" smtClean="0">
                <a:solidFill>
                  <a:schemeClr val="bg1"/>
                </a:solidFill>
              </a:rPr>
              <a:t>&lt;!DOCTYPE </a:t>
            </a:r>
            <a:r>
              <a:rPr lang="de-DE" sz="2400" dirty="0" err="1" smtClean="0">
                <a:solidFill>
                  <a:schemeClr val="bg1"/>
                </a:solidFill>
              </a:rPr>
              <a:t>html</a:t>
            </a:r>
            <a:r>
              <a:rPr lang="de-DE" sz="2400" dirty="0" smtClean="0">
                <a:solidFill>
                  <a:schemeClr val="bg1"/>
                </a:solidFill>
              </a:rPr>
              <a:t>&gt; ...</a:t>
            </a:r>
          </a:p>
          <a:p>
            <a:r>
              <a:rPr lang="de-DE" sz="2400" dirty="0" smtClean="0">
                <a:solidFill>
                  <a:schemeClr val="bg1"/>
                </a:solidFill>
              </a:rPr>
              <a:t> &lt;span </a:t>
            </a:r>
            <a:r>
              <a:rPr lang="de-DE" sz="2400" dirty="0" err="1" smtClean="0">
                <a:solidFill>
                  <a:srgbClr val="FF0000"/>
                </a:solidFill>
              </a:rPr>
              <a:t>its</a:t>
            </a:r>
            <a:r>
              <a:rPr lang="de-DE" sz="2400" dirty="0" smtClean="0">
                <a:solidFill>
                  <a:srgbClr val="FF0000"/>
                </a:solidFill>
              </a:rPr>
              <a:t>-term="</a:t>
            </a:r>
            <a:r>
              <a:rPr lang="de-DE" sz="2400" dirty="0" err="1" smtClean="0">
                <a:solidFill>
                  <a:srgbClr val="FF0000"/>
                </a:solidFill>
              </a:rPr>
              <a:t>yes</a:t>
            </a:r>
            <a:r>
              <a:rPr lang="de-DE" sz="2400" dirty="0" smtClean="0">
                <a:solidFill>
                  <a:srgbClr val="FF0000"/>
                </a:solidFill>
              </a:rPr>
              <a:t>"</a:t>
            </a:r>
          </a:p>
          <a:p>
            <a:r>
              <a:rPr lang="de-DE" sz="2400" dirty="0" smtClean="0">
                <a:solidFill>
                  <a:schemeClr val="bg1"/>
                </a:solidFill>
              </a:rPr>
              <a:t>  </a:t>
            </a:r>
            <a:r>
              <a:rPr lang="de-DE" sz="2400" dirty="0" err="1" smtClean="0">
                <a:solidFill>
                  <a:srgbClr val="FF0000"/>
                </a:solidFill>
              </a:rPr>
              <a:t>its</a:t>
            </a:r>
            <a:r>
              <a:rPr lang="de-DE" sz="2400" dirty="0" smtClean="0">
                <a:solidFill>
                  <a:srgbClr val="FF0000"/>
                </a:solidFill>
              </a:rPr>
              <a:t>-term-info-</a:t>
            </a:r>
            <a:r>
              <a:rPr lang="de-DE" sz="2400" dirty="0" err="1" smtClean="0">
                <a:solidFill>
                  <a:srgbClr val="FF0000"/>
                </a:solidFill>
              </a:rPr>
              <a:t>ref</a:t>
            </a:r>
            <a:r>
              <a:rPr lang="de-DE" sz="2400" dirty="0" smtClean="0">
                <a:solidFill>
                  <a:srgbClr val="FF0000"/>
                </a:solidFill>
              </a:rPr>
              <a:t>="http://</a:t>
            </a:r>
            <a:r>
              <a:rPr lang="de-DE" sz="2400" dirty="0" err="1" smtClean="0">
                <a:solidFill>
                  <a:srgbClr val="FF0000"/>
                </a:solidFill>
              </a:rPr>
              <a:t>example.com</a:t>
            </a:r>
            <a:r>
              <a:rPr lang="de-DE" sz="2400" dirty="0" smtClean="0">
                <a:solidFill>
                  <a:srgbClr val="FF0000"/>
                </a:solidFill>
              </a:rPr>
              <a:t>/</a:t>
            </a:r>
            <a:r>
              <a:rPr lang="de-DE" sz="2400" dirty="0" err="1" smtClean="0">
                <a:solidFill>
                  <a:srgbClr val="FF0000"/>
                </a:solidFill>
              </a:rPr>
              <a:t>terms</a:t>
            </a:r>
            <a:r>
              <a:rPr lang="de-DE" sz="2400" dirty="0" smtClean="0">
                <a:solidFill>
                  <a:srgbClr val="FF0000"/>
                </a:solidFill>
              </a:rPr>
              <a:t>/t1"</a:t>
            </a:r>
            <a:r>
              <a:rPr lang="de-DE" sz="2400" dirty="0" smtClean="0">
                <a:solidFill>
                  <a:schemeClr val="bg1"/>
                </a:solidFill>
              </a:rPr>
              <a:t>&gt; ...</a:t>
            </a:r>
          </a:p>
          <a:p>
            <a:r>
              <a:rPr lang="de-DE" sz="2400" dirty="0" smtClean="0">
                <a:solidFill>
                  <a:schemeClr val="bg1"/>
                </a:solidFill>
              </a:rPr>
              <a:t>&lt;/</a:t>
            </a:r>
            <a:r>
              <a:rPr lang="de-DE" sz="2400" dirty="0" err="1" smtClean="0">
                <a:solidFill>
                  <a:schemeClr val="bg1"/>
                </a:solidFill>
              </a:rPr>
              <a:t>html</a:t>
            </a:r>
            <a:r>
              <a:rPr lang="de-DE" sz="2400" dirty="0" smtClean="0">
                <a:solidFill>
                  <a:schemeClr val="bg1"/>
                </a:solidFill>
              </a:rPr>
              <a:t>&gt;</a:t>
            </a:r>
            <a:endParaRPr lang="de-DE" sz="2400" dirty="0">
              <a:solidFill>
                <a:schemeClr val="bg1"/>
              </a:solidFill>
            </a:endParaRPr>
          </a:p>
        </p:txBody>
      </p:sp>
    </p:spTree>
    <p:extLst>
      <p:ext uri="{BB962C8B-B14F-4D97-AF65-F5344CB8AC3E}">
        <p14:creationId xmlns:p14="http://schemas.microsoft.com/office/powerpoint/2010/main" val="3693453945"/>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5373" y="23958"/>
            <a:ext cx="8990218" cy="1143000"/>
          </a:xfrm>
        </p:spPr>
        <p:txBody>
          <a:bodyPr/>
          <a:lstStyle/>
          <a:p>
            <a:r>
              <a:rPr lang="en-GB" dirty="0" smtClean="0"/>
              <a:t>Authors</a:t>
            </a:r>
            <a:endParaRPr lang="en-GB" dirty="0"/>
          </a:p>
        </p:txBody>
      </p:sp>
      <p:sp>
        <p:nvSpPr>
          <p:cNvPr id="5" name="Foliennummernplatzhalter 3"/>
          <p:cNvSpPr>
            <a:spLocks noGrp="1"/>
          </p:cNvSpPr>
          <p:nvPr>
            <p:ph type="sldNum" sz="quarter" idx="12"/>
          </p:nvPr>
        </p:nvSpPr>
        <p:spPr/>
        <p:txBody>
          <a:bodyPr/>
          <a:lstStyle/>
          <a:p>
            <a:fld id="{6107679D-4523-4B42-8569-51CD768CE35D}" type="slidenum">
              <a:rPr lang="en-GB" smtClean="0"/>
              <a:t>2</a:t>
            </a:fld>
            <a:endParaRPr lang="en-GB" dirty="0"/>
          </a:p>
        </p:txBody>
      </p:sp>
      <p:graphicFrame>
        <p:nvGraphicFramePr>
          <p:cNvPr id="6" name="Content Placeholder 4"/>
          <p:cNvGraphicFramePr>
            <a:graphicFrameLocks/>
          </p:cNvGraphicFramePr>
          <p:nvPr>
            <p:extLst>
              <p:ext uri="{D42A27DB-BD31-4B8C-83A1-F6EECF244321}">
                <p14:modId xmlns:p14="http://schemas.microsoft.com/office/powerpoint/2010/main" val="3836904399"/>
              </p:ext>
            </p:extLst>
          </p:nvPr>
        </p:nvGraphicFramePr>
        <p:xfrm>
          <a:off x="633614" y="903606"/>
          <a:ext cx="8645526" cy="5277267"/>
        </p:xfrm>
        <a:graphic>
          <a:graphicData uri="http://schemas.openxmlformats.org/drawingml/2006/table">
            <a:tbl>
              <a:tblPr firstRow="1" bandRow="1">
                <a:tableStyleId>{69CF1AB2-1976-4502-BF36-3FF5EA218861}</a:tableStyleId>
              </a:tblPr>
              <a:tblGrid>
                <a:gridCol w="4322763"/>
                <a:gridCol w="4322763"/>
              </a:tblGrid>
              <a:tr h="1592655">
                <a:tc>
                  <a:txBody>
                    <a:bodyPr/>
                    <a:lstStyle/>
                    <a:p>
                      <a:r>
                        <a:rPr lang="de-DE" dirty="0" smtClean="0"/>
                        <a:t>Prof.</a:t>
                      </a:r>
                      <a:r>
                        <a:rPr lang="de-DE" baseline="0" dirty="0" smtClean="0"/>
                        <a:t> Dr. </a:t>
                      </a:r>
                      <a:r>
                        <a:rPr lang="de-DE" dirty="0" smtClean="0"/>
                        <a:t>Felix Sasaki</a:t>
                      </a:r>
                      <a:br>
                        <a:rPr lang="de-DE" dirty="0" smtClean="0"/>
                      </a:br>
                      <a:r>
                        <a:rPr lang="de-DE" dirty="0" smtClean="0"/>
                        <a:t/>
                      </a:r>
                      <a:br>
                        <a:rPr lang="de-DE" dirty="0" smtClean="0"/>
                      </a:br>
                      <a:r>
                        <a:rPr lang="de-DE" dirty="0" smtClean="0"/>
                        <a:t>DFKI/FH Potsdam/W3C</a:t>
                      </a:r>
                    </a:p>
                  </a:txBody>
                  <a:tcPr/>
                </a:tc>
                <a:tc>
                  <a:txBody>
                    <a:bodyPr/>
                    <a:lstStyle/>
                    <a:p>
                      <a:r>
                        <a:rPr lang="en-US" sz="1800" dirty="0" smtClean="0"/>
                        <a:t>Christian Lieske</a:t>
                      </a:r>
                      <a:br>
                        <a:rPr lang="en-US" sz="1800" dirty="0" smtClean="0"/>
                      </a:br>
                      <a:r>
                        <a:rPr lang="en-US" sz="1800" dirty="0" smtClean="0"/>
                        <a:t/>
                      </a:r>
                      <a:br>
                        <a:rPr lang="en-US" sz="1800" dirty="0" smtClean="0"/>
                      </a:br>
                      <a:r>
                        <a:rPr lang="en-US" sz="1800" dirty="0" smtClean="0"/>
                        <a:t/>
                      </a:r>
                      <a:br>
                        <a:rPr lang="en-US" sz="1800" dirty="0" smtClean="0"/>
                      </a:br>
                      <a:r>
                        <a:rPr lang="en-US" sz="1800" dirty="0" smtClean="0"/>
                        <a:t>Globalization</a:t>
                      </a:r>
                      <a:r>
                        <a:rPr lang="en-US" sz="1800" baseline="0" dirty="0" smtClean="0"/>
                        <a:t> Services</a:t>
                      </a:r>
                      <a:r>
                        <a:rPr lang="en-US" sz="1800" dirty="0" smtClean="0"/>
                        <a:t/>
                      </a:r>
                      <a:br>
                        <a:rPr lang="en-US" sz="1800" dirty="0" smtClean="0"/>
                      </a:br>
                      <a:r>
                        <a:rPr lang="en-US" sz="1800" dirty="0" smtClean="0"/>
                        <a:t>SAP</a:t>
                      </a:r>
                      <a:r>
                        <a:rPr lang="en-US" sz="1800" baseline="0" dirty="0" smtClean="0"/>
                        <a:t> AG</a:t>
                      </a:r>
                      <a:endParaRPr lang="de-DE" dirty="0">
                        <a:solidFill>
                          <a:schemeClr val="bg2"/>
                        </a:solidFill>
                      </a:endParaRPr>
                    </a:p>
                  </a:txBody>
                  <a:tcPr/>
                </a:tc>
              </a:tr>
              <a:tr h="3684612">
                <a:tc>
                  <a:txBody>
                    <a:bodyPr/>
                    <a:lstStyle/>
                    <a:p>
                      <a:pPr marL="357188" lvl="1" indent="-268288">
                        <a:spcBef>
                          <a:spcPct val="35000"/>
                        </a:spcBef>
                        <a:buClr>
                          <a:schemeClr val="tx1"/>
                        </a:buClr>
                        <a:buFont typeface="Wingdings" pitchFamily="2" charset="2"/>
                        <a:buChar char="n"/>
                      </a:pPr>
                      <a:r>
                        <a:rPr lang="en-US" sz="1600" kern="1200" dirty="0" smtClean="0"/>
                        <a:t>Appointed to Prof. in 2009;  since 2010 senior researcher at DFKI (LT-Lab)</a:t>
                      </a:r>
                    </a:p>
                    <a:p>
                      <a:pPr marL="357188" marR="0" lvl="1" indent="-268288" algn="l" defTabSz="914400" rtl="0" eaLnBrk="1" fontAlgn="auto" latinLnBrk="0" hangingPunct="1">
                        <a:lnSpc>
                          <a:spcPct val="100000"/>
                        </a:lnSpc>
                        <a:spcBef>
                          <a:spcPct val="35000"/>
                        </a:spcBef>
                        <a:spcAft>
                          <a:spcPts val="0"/>
                        </a:spcAft>
                        <a:buClr>
                          <a:schemeClr val="tx1"/>
                        </a:buClr>
                        <a:buSzTx/>
                        <a:buFont typeface="Wingdings" pitchFamily="2" charset="2"/>
                        <a:buChar char="n"/>
                        <a:tabLst/>
                        <a:defRPr/>
                      </a:pPr>
                      <a:r>
                        <a:rPr lang="de-DE" sz="1600" kern="1200" dirty="0" smtClean="0"/>
                        <a:t>Working</a:t>
                      </a:r>
                      <a:r>
                        <a:rPr lang="de-DE" sz="1600" kern="1200" baseline="0" dirty="0" smtClean="0"/>
                        <a:t> in</a:t>
                      </a:r>
                      <a:r>
                        <a:rPr lang="de-DE" sz="1600" kern="1200" dirty="0" smtClean="0"/>
                        <a:t> German-Austrian W3C-Office</a:t>
                      </a:r>
                      <a:endParaRPr lang="en-US" sz="1600" kern="1200" dirty="0" smtClean="0"/>
                    </a:p>
                    <a:p>
                      <a:pPr marL="357188" lvl="1" indent="-268288">
                        <a:spcBef>
                          <a:spcPct val="35000"/>
                        </a:spcBef>
                        <a:buClr>
                          <a:schemeClr val="tx1"/>
                        </a:buClr>
                        <a:buFont typeface="Wingdings" pitchFamily="2" charset="2"/>
                        <a:buChar char="n"/>
                      </a:pPr>
                      <a:r>
                        <a:rPr lang="en-US" sz="1600" kern="1200" dirty="0" smtClean="0"/>
                        <a:t>Before, staff of the World Wide Web Consortium (W3C) in Japan</a:t>
                      </a:r>
                    </a:p>
                    <a:p>
                      <a:pPr marL="357188" marR="0" lvl="1" indent="-268288" algn="l" defTabSz="914400" rtl="0" eaLnBrk="1" fontAlgn="auto" latinLnBrk="0" hangingPunct="1">
                        <a:lnSpc>
                          <a:spcPct val="100000"/>
                        </a:lnSpc>
                        <a:spcBef>
                          <a:spcPct val="35000"/>
                        </a:spcBef>
                        <a:spcAft>
                          <a:spcPts val="0"/>
                        </a:spcAft>
                        <a:buClr>
                          <a:schemeClr val="tx1"/>
                        </a:buClr>
                        <a:buSzTx/>
                        <a:buFont typeface="Wingdings" pitchFamily="2" charset="2"/>
                        <a:buChar char="n"/>
                        <a:tabLst/>
                        <a:defRPr/>
                      </a:pPr>
                      <a:r>
                        <a:rPr lang="en-US" sz="1600" kern="1200" dirty="0" smtClean="0"/>
                        <a:t>Main field of interest: combined application of W3C technologies</a:t>
                      </a:r>
                      <a:br>
                        <a:rPr lang="en-US" sz="1600" kern="1200" dirty="0" smtClean="0"/>
                      </a:br>
                      <a:r>
                        <a:rPr lang="en-US" sz="1600" kern="1200" dirty="0" smtClean="0"/>
                        <a:t>for representation and processing of </a:t>
                      </a:r>
                      <a:br>
                        <a:rPr lang="en-US" sz="1600" kern="1200" dirty="0" smtClean="0"/>
                      </a:br>
                      <a:r>
                        <a:rPr lang="en-US" sz="1600" kern="1200" dirty="0" smtClean="0"/>
                        <a:t>multilingual information</a:t>
                      </a:r>
                    </a:p>
                    <a:p>
                      <a:pPr marL="357188" lvl="1" indent="-268288">
                        <a:spcBef>
                          <a:spcPct val="35000"/>
                        </a:spcBef>
                        <a:buClr>
                          <a:schemeClr val="tx1"/>
                        </a:buClr>
                        <a:buFont typeface="Wingdings" pitchFamily="2" charset="2"/>
                        <a:buChar char="n"/>
                      </a:pPr>
                      <a:r>
                        <a:rPr lang="en-US" sz="1600" kern="1200" dirty="0" smtClean="0"/>
                        <a:t>Studied Japanese, Linguistics and Web technologies at various Universities in Germany and Japan</a:t>
                      </a:r>
                      <a:endParaRPr lang="en-US" sz="1600" kern="1200" dirty="0" smtClean="0">
                        <a:solidFill>
                          <a:schemeClr val="dk1"/>
                        </a:solidFill>
                        <a:latin typeface="+mn-lt"/>
                        <a:ea typeface="+mn-ea"/>
                        <a:cs typeface="+mn-cs"/>
                      </a:endParaRPr>
                    </a:p>
                  </a:txBody>
                  <a:tcPr/>
                </a:tc>
                <a:tc>
                  <a:txBody>
                    <a:bodyPr/>
                    <a:lstStyle/>
                    <a:p>
                      <a:pPr marL="357188" marR="0" lvl="1" indent="-268288" algn="l" defTabSz="914400" rtl="0" eaLnBrk="1" fontAlgn="auto" latinLnBrk="0" hangingPunct="1">
                        <a:lnSpc>
                          <a:spcPct val="100000"/>
                        </a:lnSpc>
                        <a:spcBef>
                          <a:spcPct val="35000"/>
                        </a:spcBef>
                        <a:spcAft>
                          <a:spcPts val="0"/>
                        </a:spcAft>
                        <a:buClr>
                          <a:schemeClr val="tx1"/>
                        </a:buClr>
                        <a:buSzTx/>
                        <a:buFont typeface="Wingdings" pitchFamily="2" charset="2"/>
                        <a:buChar char="n"/>
                        <a:tabLst/>
                        <a:defRPr/>
                      </a:pPr>
                      <a:r>
                        <a:rPr lang="en-US" sz="1600" dirty="0" smtClean="0"/>
                        <a:t>Knowledge Architect</a:t>
                      </a:r>
                      <a:endParaRPr lang="en-GB" sz="1600" dirty="0" smtClean="0"/>
                    </a:p>
                    <a:p>
                      <a:pPr marL="357188" marR="0" lvl="1" indent="-268288" algn="l" defTabSz="914400" rtl="0" eaLnBrk="1" fontAlgn="auto" latinLnBrk="0" hangingPunct="1">
                        <a:lnSpc>
                          <a:spcPct val="100000"/>
                        </a:lnSpc>
                        <a:spcBef>
                          <a:spcPct val="35000"/>
                        </a:spcBef>
                        <a:spcAft>
                          <a:spcPts val="0"/>
                        </a:spcAft>
                        <a:buClr>
                          <a:schemeClr val="tx1"/>
                        </a:buClr>
                        <a:buSzTx/>
                        <a:buFont typeface="Wingdings" pitchFamily="2" charset="2"/>
                        <a:buChar char="n"/>
                        <a:tabLst/>
                        <a:defRPr/>
                      </a:pPr>
                      <a:r>
                        <a:rPr lang="en-GB" sz="1600" dirty="0" smtClean="0"/>
                        <a:t>Content engineering and process automation (including evaluation, prototyping and piloting)</a:t>
                      </a:r>
                    </a:p>
                    <a:p>
                      <a:pPr marL="357188" lvl="1" indent="-268288">
                        <a:spcBef>
                          <a:spcPct val="35000"/>
                        </a:spcBef>
                        <a:buClr>
                          <a:schemeClr val="tx1"/>
                        </a:buClr>
                        <a:buFont typeface="Wingdings" pitchFamily="2" charset="2"/>
                        <a:buChar char="n"/>
                      </a:pPr>
                      <a:r>
                        <a:rPr lang="en-GB" sz="1600" dirty="0" smtClean="0"/>
                        <a:t>Main field of interest: Internationalization, translation</a:t>
                      </a:r>
                      <a:r>
                        <a:rPr lang="en-GB" sz="1600" baseline="0" dirty="0" smtClean="0"/>
                        <a:t> approaches</a:t>
                      </a:r>
                      <a:r>
                        <a:rPr lang="en-GB" sz="1600" dirty="0" smtClean="0"/>
                        <a:t> and natural language processing</a:t>
                      </a:r>
                    </a:p>
                    <a:p>
                      <a:pPr marL="357188" lvl="1" indent="-268288">
                        <a:spcBef>
                          <a:spcPct val="35000"/>
                        </a:spcBef>
                        <a:buClr>
                          <a:schemeClr val="tx1"/>
                        </a:buClr>
                        <a:buFont typeface="Wingdings" pitchFamily="2" charset="2"/>
                        <a:buChar char="n"/>
                      </a:pPr>
                      <a:r>
                        <a:rPr lang="en-GB" sz="1600" dirty="0" smtClean="0"/>
                        <a:t>Contributor to standardization </a:t>
                      </a:r>
                      <a:r>
                        <a:rPr lang="en-GB" sz="1600" baseline="0" dirty="0" smtClean="0"/>
                        <a:t>at </a:t>
                      </a:r>
                      <a:r>
                        <a:rPr lang="en-GB" sz="1600" dirty="0" smtClean="0"/>
                        <a:t>World Wide Web consortium</a:t>
                      </a:r>
                      <a:r>
                        <a:rPr lang="en-GB" sz="1600" baseline="0" dirty="0" smtClean="0"/>
                        <a:t> (W</a:t>
                      </a:r>
                      <a:r>
                        <a:rPr lang="en-GB" sz="1600" dirty="0" smtClean="0"/>
                        <a:t>3C), OASIS, Unicode Consortium and elsewhere</a:t>
                      </a:r>
                    </a:p>
                    <a:p>
                      <a:pPr marL="357188" marR="0" lvl="1" indent="-268288" algn="l" defTabSz="914400" rtl="0" eaLnBrk="1" fontAlgn="auto" latinLnBrk="0" hangingPunct="1">
                        <a:lnSpc>
                          <a:spcPct val="100000"/>
                        </a:lnSpc>
                        <a:spcBef>
                          <a:spcPct val="35000"/>
                        </a:spcBef>
                        <a:spcAft>
                          <a:spcPts val="0"/>
                        </a:spcAft>
                        <a:buClr>
                          <a:schemeClr val="tx1"/>
                        </a:buClr>
                        <a:buSzTx/>
                        <a:buFont typeface="Wingdings" pitchFamily="2" charset="2"/>
                        <a:buChar char="n"/>
                        <a:tabLst/>
                        <a:defRPr/>
                      </a:pPr>
                      <a:r>
                        <a:rPr lang="en-GB" sz="1600" dirty="0" smtClean="0"/>
                        <a:t>Degree in Computer Science with focus on Natural Language Processing and Artificial Intelligence</a:t>
                      </a:r>
                    </a:p>
                  </a:txBody>
                  <a:tcPr/>
                </a:tc>
              </a:tr>
            </a:tbl>
          </a:graphicData>
        </a:graphic>
      </p:graphicFrame>
      <p:pic>
        <p:nvPicPr>
          <p:cNvPr id="7" name="Picture 6" descr="IMG_2407.jpg"/>
          <p:cNvPicPr>
            <a:picLocks noChangeAspect="1"/>
          </p:cNvPicPr>
          <p:nvPr/>
        </p:nvPicPr>
        <p:blipFill>
          <a:blip r:embed="rId3" cstate="print">
            <a:extLst>
              <a:ext uri="{BEBA8EAE-BF5A-486C-A8C5-ECC9F3942E4B}">
                <a14:imgProps xmlns:a14="http://schemas.microsoft.com/office/drawing/2010/main">
                  <a14:imgLayer r:embed="rId4">
                    <a14:imgEffect>
                      <a14:saturation sat="0"/>
                    </a14:imgEffect>
                  </a14:imgLayer>
                </a14:imgProps>
              </a:ext>
            </a:extLst>
          </a:blip>
          <a:srcRect/>
          <a:stretch>
            <a:fillRect/>
          </a:stretch>
        </p:blipFill>
        <p:spPr bwMode="auto">
          <a:xfrm>
            <a:off x="8096063" y="1052640"/>
            <a:ext cx="996950" cy="1382712"/>
          </a:xfrm>
          <a:prstGeom prst="rect">
            <a:avLst/>
          </a:prstGeom>
          <a:noFill/>
          <a:ln w="9525">
            <a:noFill/>
            <a:miter lim="800000"/>
            <a:headEnd/>
            <a:tailEnd/>
          </a:ln>
          <a:effectLst>
            <a:outerShdw blurRad="50800" dist="38100" dir="5400000" algn="t" rotWithShape="0">
              <a:prstClr val="black">
                <a:alpha val="40000"/>
              </a:prstClr>
            </a:outerShdw>
          </a:effectLst>
        </p:spPr>
      </p:pic>
      <p:pic>
        <p:nvPicPr>
          <p:cNvPr id="8" name="Picture 7"/>
          <p:cNvPicPr>
            <a:picLocks noChangeAspect="1" noChangeArrowheads="1"/>
          </p:cNvPicPr>
          <p:nvPr/>
        </p:nvPicPr>
        <p:blipFill>
          <a:blip r:embed="rId5" cstate="print">
            <a:extLst>
              <a:ext uri="{BEBA8EAE-BF5A-486C-A8C5-ECC9F3942E4B}">
                <a14:imgProps xmlns:a14="http://schemas.microsoft.com/office/drawing/2010/main">
                  <a14:imgLayer r:embed="rId6">
                    <a14:imgEffect>
                      <a14:saturation sat="0"/>
                    </a14:imgEffect>
                  </a14:imgLayer>
                </a14:imgProps>
              </a:ext>
            </a:extLst>
          </a:blip>
          <a:srcRect/>
          <a:stretch>
            <a:fillRect/>
          </a:stretch>
        </p:blipFill>
        <p:spPr bwMode="auto">
          <a:xfrm>
            <a:off x="3814314" y="1052640"/>
            <a:ext cx="997200" cy="1329600"/>
          </a:xfrm>
          <a:prstGeom prst="rect">
            <a:avLst/>
          </a:prstGeom>
          <a:noFill/>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3502807799"/>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en-GB" dirty="0" smtClean="0"/>
              <a:t>ITS 2.0 in </a:t>
            </a:r>
            <a:r>
              <a:rPr lang="en-GB" dirty="0"/>
              <a:t>HTML5  </a:t>
            </a:r>
            <a:r>
              <a:rPr lang="en-GB" dirty="0" smtClean="0"/>
              <a:t>(2/3</a:t>
            </a:r>
            <a:r>
              <a:rPr lang="en-GB" dirty="0"/>
              <a:t>)</a:t>
            </a:r>
            <a:endParaRPr lang="en-GB" dirty="0">
              <a:solidFill>
                <a:srgbClr val="0000FF"/>
              </a:solidFill>
            </a:endParaRPr>
          </a:p>
        </p:txBody>
      </p:sp>
      <p:sp>
        <p:nvSpPr>
          <p:cNvPr id="3" name="Inhaltsplatzhalter 2"/>
          <p:cNvSpPr>
            <a:spLocks noGrp="1"/>
          </p:cNvSpPr>
          <p:nvPr>
            <p:ph idx="1"/>
          </p:nvPr>
        </p:nvSpPr>
        <p:spPr>
          <a:xfrm>
            <a:off x="495300" y="1600201"/>
            <a:ext cx="8915400" cy="733708"/>
          </a:xfrm>
        </p:spPr>
        <p:txBody>
          <a:bodyPr>
            <a:normAutofit/>
          </a:bodyPr>
          <a:lstStyle/>
          <a:p>
            <a:pPr marL="0" indent="0">
              <a:buNone/>
            </a:pPr>
            <a:r>
              <a:rPr lang="en-GB" sz="2800" dirty="0" smtClean="0"/>
              <a:t>Link to global rules via HTML “link” element</a:t>
            </a:r>
            <a:endParaRPr lang="en-GB" sz="2800" dirty="0"/>
          </a:p>
        </p:txBody>
      </p:sp>
      <p:sp>
        <p:nvSpPr>
          <p:cNvPr id="4" name="Foliennummernplatzhalter 3"/>
          <p:cNvSpPr>
            <a:spLocks noGrp="1"/>
          </p:cNvSpPr>
          <p:nvPr>
            <p:ph type="sldNum" sz="quarter" idx="12"/>
          </p:nvPr>
        </p:nvSpPr>
        <p:spPr/>
        <p:txBody>
          <a:bodyPr/>
          <a:lstStyle/>
          <a:p>
            <a:fld id="{6107679D-4523-4B42-8569-51CD768CE35D}" type="slidenum">
              <a:rPr lang="en-GB" smtClean="0"/>
              <a:t>20</a:t>
            </a:fld>
            <a:endParaRPr lang="en-GB" dirty="0"/>
          </a:p>
        </p:txBody>
      </p:sp>
      <p:sp>
        <p:nvSpPr>
          <p:cNvPr id="9" name="Rechteck 8"/>
          <p:cNvSpPr/>
          <p:nvPr/>
        </p:nvSpPr>
        <p:spPr>
          <a:xfrm>
            <a:off x="545462" y="2130150"/>
            <a:ext cx="8729662" cy="830997"/>
          </a:xfrm>
          <a:prstGeom prst="rect">
            <a:avLst/>
          </a:prstGeom>
          <a:ln>
            <a:solidFill>
              <a:srgbClr val="000000"/>
            </a:solidFill>
          </a:ln>
        </p:spPr>
        <p:txBody>
          <a:bodyPr wrap="square">
            <a:spAutoFit/>
          </a:bodyPr>
          <a:lstStyle/>
          <a:p>
            <a:r>
              <a:rPr lang="de-DE" sz="2400" dirty="0">
                <a:solidFill>
                  <a:schemeClr val="bg1"/>
                </a:solidFill>
              </a:rPr>
              <a:t>&lt;!DOCTYPE </a:t>
            </a:r>
            <a:r>
              <a:rPr lang="de-DE" sz="2400" dirty="0" err="1">
                <a:solidFill>
                  <a:schemeClr val="bg1"/>
                </a:solidFill>
              </a:rPr>
              <a:t>html</a:t>
            </a:r>
            <a:r>
              <a:rPr lang="de-DE" sz="2400" dirty="0" smtClean="0">
                <a:solidFill>
                  <a:schemeClr val="bg1"/>
                </a:solidFill>
              </a:rPr>
              <a:t>&gt; ...</a:t>
            </a:r>
            <a:endParaRPr lang="de-DE" sz="2400" dirty="0">
              <a:solidFill>
                <a:schemeClr val="bg1"/>
              </a:solidFill>
            </a:endParaRPr>
          </a:p>
          <a:p>
            <a:r>
              <a:rPr lang="de-DE" sz="2400" dirty="0" smtClean="0">
                <a:solidFill>
                  <a:schemeClr val="bg1"/>
                </a:solidFill>
              </a:rPr>
              <a:t> &lt;</a:t>
            </a:r>
            <a:r>
              <a:rPr lang="de-DE" sz="2400" dirty="0">
                <a:solidFill>
                  <a:schemeClr val="bg1"/>
                </a:solidFill>
              </a:rPr>
              <a:t>link </a:t>
            </a:r>
            <a:r>
              <a:rPr lang="de-DE" sz="2400" dirty="0" err="1">
                <a:solidFill>
                  <a:schemeClr val="bg1"/>
                </a:solidFill>
              </a:rPr>
              <a:t>href</a:t>
            </a:r>
            <a:r>
              <a:rPr lang="de-DE" sz="2400" dirty="0">
                <a:solidFill>
                  <a:schemeClr val="bg1"/>
                </a:solidFill>
              </a:rPr>
              <a:t>=EX-translateRule-html5-1.xml </a:t>
            </a:r>
            <a:r>
              <a:rPr lang="de-DE" sz="2400" dirty="0" err="1">
                <a:solidFill>
                  <a:srgbClr val="0000FF"/>
                </a:solidFill>
              </a:rPr>
              <a:t>rel</a:t>
            </a:r>
            <a:r>
              <a:rPr lang="de-DE" sz="2400" dirty="0">
                <a:solidFill>
                  <a:srgbClr val="0000FF"/>
                </a:solidFill>
              </a:rPr>
              <a:t>=</a:t>
            </a:r>
            <a:r>
              <a:rPr lang="de-DE" sz="2400" dirty="0" err="1">
                <a:solidFill>
                  <a:srgbClr val="0000FF"/>
                </a:solidFill>
              </a:rPr>
              <a:t>its-rules</a:t>
            </a:r>
            <a:r>
              <a:rPr lang="de-DE" sz="2400" dirty="0" smtClean="0">
                <a:solidFill>
                  <a:schemeClr val="bg1"/>
                </a:solidFill>
              </a:rPr>
              <a:t>&gt; ... &lt;/</a:t>
            </a:r>
            <a:r>
              <a:rPr lang="de-DE" sz="2400" dirty="0" err="1" smtClean="0">
                <a:solidFill>
                  <a:schemeClr val="bg1"/>
                </a:solidFill>
              </a:rPr>
              <a:t>html</a:t>
            </a:r>
            <a:r>
              <a:rPr lang="de-DE" sz="2400" dirty="0" smtClean="0">
                <a:solidFill>
                  <a:schemeClr val="bg1"/>
                </a:solidFill>
              </a:rPr>
              <a:t>&gt;</a:t>
            </a:r>
            <a:endParaRPr lang="de-DE" sz="2400" dirty="0">
              <a:solidFill>
                <a:schemeClr val="bg1"/>
              </a:solidFill>
            </a:endParaRPr>
          </a:p>
        </p:txBody>
      </p:sp>
      <p:sp>
        <p:nvSpPr>
          <p:cNvPr id="7" name="Inhaltsplatzhalter 2"/>
          <p:cNvSpPr txBox="1">
            <a:spLocks/>
          </p:cNvSpPr>
          <p:nvPr/>
        </p:nvSpPr>
        <p:spPr>
          <a:xfrm>
            <a:off x="498797" y="4073577"/>
            <a:ext cx="8915400" cy="1992714"/>
          </a:xfrm>
          <a:prstGeom prst="rect">
            <a:avLst/>
          </a:prstGeom>
        </p:spPr>
        <p:txBody>
          <a:bodyPr vert="horz" lIns="95761" tIns="47881" rIns="95761" bIns="47881" rtlCol="0">
            <a:normAutofit/>
          </a:bodyPr>
          <a:lstStyle>
            <a:lvl1pPr marL="359104" indent="-359104" algn="l" defTabSz="957610" rtl="0" eaLnBrk="1" latinLnBrk="0" hangingPunct="1">
              <a:spcBef>
                <a:spcPct val="20000"/>
              </a:spcBef>
              <a:buFont typeface="Arial" pitchFamily="34" charset="0"/>
              <a:buChar char="•"/>
              <a:defRPr sz="3300" kern="1200">
                <a:solidFill>
                  <a:schemeClr val="bg1"/>
                </a:solidFill>
                <a:latin typeface="+mn-lt"/>
                <a:ea typeface="+mn-ea"/>
                <a:cs typeface="+mn-cs"/>
              </a:defRPr>
            </a:lvl1pPr>
            <a:lvl2pPr marL="778058" indent="-299253" algn="l" defTabSz="957610" rtl="0" eaLnBrk="1" latinLnBrk="0" hangingPunct="1">
              <a:spcBef>
                <a:spcPct val="20000"/>
              </a:spcBef>
              <a:buFont typeface="Arial" pitchFamily="34" charset="0"/>
              <a:buChar char="–"/>
              <a:defRPr sz="2900" kern="1200">
                <a:solidFill>
                  <a:schemeClr val="bg1"/>
                </a:solidFill>
                <a:latin typeface="+mn-lt"/>
                <a:ea typeface="+mn-ea"/>
                <a:cs typeface="+mn-cs"/>
              </a:defRPr>
            </a:lvl2pPr>
            <a:lvl3pPr marL="1197012" indent="-239402" algn="l" defTabSz="957610" rtl="0" eaLnBrk="1" latinLnBrk="0" hangingPunct="1">
              <a:spcBef>
                <a:spcPct val="20000"/>
              </a:spcBef>
              <a:buFont typeface="Arial" pitchFamily="34" charset="0"/>
              <a:buChar char="•"/>
              <a:defRPr sz="2500" kern="1200">
                <a:solidFill>
                  <a:schemeClr val="bg1"/>
                </a:solidFill>
                <a:latin typeface="+mn-lt"/>
                <a:ea typeface="+mn-ea"/>
                <a:cs typeface="+mn-cs"/>
              </a:defRPr>
            </a:lvl3pPr>
            <a:lvl4pPr marL="1675817" indent="-239402" algn="l" defTabSz="957610" rtl="0" eaLnBrk="1" latinLnBrk="0" hangingPunct="1">
              <a:spcBef>
                <a:spcPct val="20000"/>
              </a:spcBef>
              <a:buFont typeface="Arial" pitchFamily="34" charset="0"/>
              <a:buChar char="–"/>
              <a:defRPr sz="2100" kern="1200">
                <a:solidFill>
                  <a:schemeClr val="bg1"/>
                </a:solidFill>
                <a:latin typeface="+mn-lt"/>
                <a:ea typeface="+mn-ea"/>
                <a:cs typeface="+mn-cs"/>
              </a:defRPr>
            </a:lvl4pPr>
            <a:lvl5pPr marL="2154621" indent="-239402" algn="l" defTabSz="957610" rtl="0" eaLnBrk="1" latinLnBrk="0" hangingPunct="1">
              <a:spcBef>
                <a:spcPct val="20000"/>
              </a:spcBef>
              <a:buFont typeface="Arial" pitchFamily="34" charset="0"/>
              <a:buChar char="»"/>
              <a:defRPr sz="2100" kern="1200">
                <a:solidFill>
                  <a:schemeClr val="bg1"/>
                </a:solidFill>
                <a:latin typeface="+mn-lt"/>
                <a:ea typeface="+mn-ea"/>
                <a:cs typeface="+mn-cs"/>
              </a:defRPr>
            </a:lvl5pPr>
            <a:lvl6pPr marL="2633426" indent="-239402" algn="l" defTabSz="957610" rtl="0" eaLnBrk="1" latinLnBrk="0" hangingPunct="1">
              <a:spcBef>
                <a:spcPct val="20000"/>
              </a:spcBef>
              <a:buFont typeface="Arial" pitchFamily="34" charset="0"/>
              <a:buChar char="•"/>
              <a:defRPr sz="2100" kern="1200">
                <a:solidFill>
                  <a:schemeClr val="tx1"/>
                </a:solidFill>
                <a:latin typeface="+mn-lt"/>
                <a:ea typeface="+mn-ea"/>
                <a:cs typeface="+mn-cs"/>
              </a:defRPr>
            </a:lvl6pPr>
            <a:lvl7pPr marL="3112231" indent="-239402" algn="l" defTabSz="957610" rtl="0" eaLnBrk="1" latinLnBrk="0" hangingPunct="1">
              <a:spcBef>
                <a:spcPct val="20000"/>
              </a:spcBef>
              <a:buFont typeface="Arial" pitchFamily="34" charset="0"/>
              <a:buChar char="•"/>
              <a:defRPr sz="2100" kern="1200">
                <a:solidFill>
                  <a:schemeClr val="tx1"/>
                </a:solidFill>
                <a:latin typeface="+mn-lt"/>
                <a:ea typeface="+mn-ea"/>
                <a:cs typeface="+mn-cs"/>
              </a:defRPr>
            </a:lvl7pPr>
            <a:lvl8pPr marL="3591036" indent="-239402" algn="l" defTabSz="957610" rtl="0" eaLnBrk="1" latinLnBrk="0" hangingPunct="1">
              <a:spcBef>
                <a:spcPct val="20000"/>
              </a:spcBef>
              <a:buFont typeface="Arial" pitchFamily="34" charset="0"/>
              <a:buChar char="•"/>
              <a:defRPr sz="2100" kern="1200">
                <a:solidFill>
                  <a:schemeClr val="tx1"/>
                </a:solidFill>
                <a:latin typeface="+mn-lt"/>
                <a:ea typeface="+mn-ea"/>
                <a:cs typeface="+mn-cs"/>
              </a:defRPr>
            </a:lvl8pPr>
            <a:lvl9pPr marL="4069841" indent="-239402" algn="l" defTabSz="957610" rtl="0" eaLnBrk="1" latinLnBrk="0" hangingPunct="1">
              <a:spcBef>
                <a:spcPct val="20000"/>
              </a:spcBef>
              <a:buFont typeface="Arial" pitchFamily="34" charset="0"/>
              <a:buChar char="•"/>
              <a:defRPr sz="2100" kern="1200">
                <a:solidFill>
                  <a:schemeClr val="tx1"/>
                </a:solidFill>
                <a:latin typeface="+mn-lt"/>
                <a:ea typeface="+mn-ea"/>
                <a:cs typeface="+mn-cs"/>
              </a:defRPr>
            </a:lvl9pPr>
          </a:lstStyle>
          <a:p>
            <a:pPr marL="0" indent="0">
              <a:buFont typeface="Arial" pitchFamily="34" charset="0"/>
              <a:buNone/>
            </a:pPr>
            <a:endParaRPr lang="en-GB" sz="2800" dirty="0" smtClean="0"/>
          </a:p>
        </p:txBody>
      </p:sp>
    </p:spTree>
    <p:extLst>
      <p:ext uri="{BB962C8B-B14F-4D97-AF65-F5344CB8AC3E}">
        <p14:creationId xmlns:p14="http://schemas.microsoft.com/office/powerpoint/2010/main" val="1500337090"/>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en-GB" dirty="0" smtClean="0"/>
              <a:t>ITS 2.0 in </a:t>
            </a:r>
            <a:r>
              <a:rPr lang="en-GB" dirty="0"/>
              <a:t>HTML5  </a:t>
            </a:r>
            <a:r>
              <a:rPr lang="en-GB" dirty="0" smtClean="0"/>
              <a:t>(3/3</a:t>
            </a:r>
            <a:r>
              <a:rPr lang="en-GB" dirty="0"/>
              <a:t>)</a:t>
            </a:r>
            <a:endParaRPr lang="en-GB" dirty="0">
              <a:solidFill>
                <a:srgbClr val="0000FF"/>
              </a:solidFill>
            </a:endParaRPr>
          </a:p>
        </p:txBody>
      </p:sp>
      <p:sp>
        <p:nvSpPr>
          <p:cNvPr id="3" name="Inhaltsplatzhalter 2"/>
          <p:cNvSpPr>
            <a:spLocks noGrp="1"/>
          </p:cNvSpPr>
          <p:nvPr>
            <p:ph idx="1"/>
          </p:nvPr>
        </p:nvSpPr>
        <p:spPr>
          <a:xfrm>
            <a:off x="495300" y="1416369"/>
            <a:ext cx="8915400" cy="733708"/>
          </a:xfrm>
        </p:spPr>
        <p:txBody>
          <a:bodyPr>
            <a:normAutofit/>
          </a:bodyPr>
          <a:lstStyle/>
          <a:p>
            <a:pPr marL="0" indent="0">
              <a:buNone/>
            </a:pPr>
            <a:r>
              <a:rPr lang="en-GB" sz="2800" dirty="0" smtClean="0"/>
              <a:t>Accommodation of </a:t>
            </a:r>
            <a:r>
              <a:rPr lang="en-GB" sz="2800" u="sng" dirty="0" smtClean="0"/>
              <a:t>existing</a:t>
            </a:r>
            <a:r>
              <a:rPr lang="en-GB" sz="2800" dirty="0" smtClean="0"/>
              <a:t> HTML5 markup</a:t>
            </a:r>
            <a:endParaRPr lang="en-GB" sz="2800" dirty="0"/>
          </a:p>
        </p:txBody>
      </p:sp>
      <p:sp>
        <p:nvSpPr>
          <p:cNvPr id="4" name="Foliennummernplatzhalter 3"/>
          <p:cNvSpPr>
            <a:spLocks noGrp="1"/>
          </p:cNvSpPr>
          <p:nvPr>
            <p:ph type="sldNum" sz="quarter" idx="12"/>
          </p:nvPr>
        </p:nvSpPr>
        <p:spPr/>
        <p:txBody>
          <a:bodyPr/>
          <a:lstStyle/>
          <a:p>
            <a:fld id="{6107679D-4523-4B42-8569-51CD768CE35D}" type="slidenum">
              <a:rPr lang="en-GB" smtClean="0"/>
              <a:t>21</a:t>
            </a:fld>
            <a:endParaRPr lang="en-GB" dirty="0"/>
          </a:p>
        </p:txBody>
      </p:sp>
      <p:sp>
        <p:nvSpPr>
          <p:cNvPr id="9" name="Rechteck 8"/>
          <p:cNvSpPr/>
          <p:nvPr/>
        </p:nvSpPr>
        <p:spPr>
          <a:xfrm>
            <a:off x="545462" y="2032974"/>
            <a:ext cx="8729662" cy="1938992"/>
          </a:xfrm>
          <a:prstGeom prst="rect">
            <a:avLst/>
          </a:prstGeom>
          <a:ln>
            <a:solidFill>
              <a:schemeClr val="bg1"/>
            </a:solidFill>
          </a:ln>
        </p:spPr>
        <p:txBody>
          <a:bodyPr wrap="square">
            <a:spAutoFit/>
          </a:bodyPr>
          <a:lstStyle/>
          <a:p>
            <a:r>
              <a:rPr lang="de-DE" sz="2400" dirty="0">
                <a:solidFill>
                  <a:schemeClr val="bg1"/>
                </a:solidFill>
              </a:rPr>
              <a:t>&lt;!DOCTYPE </a:t>
            </a:r>
            <a:r>
              <a:rPr lang="de-DE" sz="2400" dirty="0" err="1">
                <a:solidFill>
                  <a:schemeClr val="bg1"/>
                </a:solidFill>
              </a:rPr>
              <a:t>html</a:t>
            </a:r>
            <a:r>
              <a:rPr lang="de-DE" sz="2400" dirty="0" smtClean="0">
                <a:solidFill>
                  <a:schemeClr val="bg1"/>
                </a:solidFill>
              </a:rPr>
              <a:t>&gt;&lt;</a:t>
            </a:r>
            <a:r>
              <a:rPr lang="de-DE" sz="2400" dirty="0" err="1" smtClean="0">
                <a:solidFill>
                  <a:schemeClr val="bg1"/>
                </a:solidFill>
              </a:rPr>
              <a:t>html</a:t>
            </a:r>
            <a:r>
              <a:rPr lang="de-DE" sz="2400" dirty="0" smtClean="0">
                <a:solidFill>
                  <a:schemeClr val="bg1"/>
                </a:solidFill>
              </a:rPr>
              <a:t> </a:t>
            </a:r>
            <a:r>
              <a:rPr lang="de-DE" sz="2400" u="sng" dirty="0" smtClean="0">
                <a:solidFill>
                  <a:schemeClr val="bg1"/>
                </a:solidFill>
              </a:rPr>
              <a:t>lang="en"</a:t>
            </a:r>
            <a:r>
              <a:rPr lang="de-DE" sz="2400" dirty="0" smtClean="0">
                <a:solidFill>
                  <a:schemeClr val="bg1"/>
                </a:solidFill>
              </a:rPr>
              <a:t> ...</a:t>
            </a:r>
            <a:endParaRPr lang="de-DE" sz="2400" dirty="0">
              <a:solidFill>
                <a:schemeClr val="bg1"/>
              </a:solidFill>
            </a:endParaRPr>
          </a:p>
          <a:p>
            <a:r>
              <a:rPr lang="de-DE" sz="2400" dirty="0" smtClean="0">
                <a:solidFill>
                  <a:schemeClr val="bg1"/>
                </a:solidFill>
              </a:rPr>
              <a:t> &lt;</a:t>
            </a:r>
            <a:r>
              <a:rPr lang="de-DE" sz="2400" dirty="0">
                <a:solidFill>
                  <a:schemeClr val="bg1"/>
                </a:solidFill>
              </a:rPr>
              <a:t>p </a:t>
            </a:r>
            <a:r>
              <a:rPr lang="de-DE" sz="2400" u="sng" dirty="0" err="1">
                <a:solidFill>
                  <a:schemeClr val="bg1"/>
                </a:solidFill>
              </a:rPr>
              <a:t>id</a:t>
            </a:r>
            <a:r>
              <a:rPr lang="de-DE" sz="2400" u="sng" dirty="0">
                <a:solidFill>
                  <a:schemeClr val="bg1"/>
                </a:solidFill>
              </a:rPr>
              <a:t>="p1"</a:t>
            </a:r>
            <a:r>
              <a:rPr lang="de-DE" sz="2400" dirty="0">
                <a:solidFill>
                  <a:schemeClr val="bg1"/>
                </a:solidFill>
              </a:rPr>
              <a:t> </a:t>
            </a:r>
            <a:r>
              <a:rPr lang="de-DE" sz="2400" u="sng" dirty="0" err="1">
                <a:solidFill>
                  <a:schemeClr val="bg1"/>
                </a:solidFill>
              </a:rPr>
              <a:t>translate</a:t>
            </a:r>
            <a:r>
              <a:rPr lang="de-DE" sz="2400" u="sng" dirty="0">
                <a:solidFill>
                  <a:schemeClr val="bg1"/>
                </a:solidFill>
              </a:rPr>
              <a:t>="</a:t>
            </a:r>
            <a:r>
              <a:rPr lang="de-DE" sz="2400" u="sng" dirty="0" err="1">
                <a:solidFill>
                  <a:schemeClr val="bg1"/>
                </a:solidFill>
              </a:rPr>
              <a:t>no</a:t>
            </a:r>
            <a:r>
              <a:rPr lang="de-DE" sz="2400" u="sng" dirty="0">
                <a:solidFill>
                  <a:schemeClr val="bg1"/>
                </a:solidFill>
              </a:rPr>
              <a:t>"</a:t>
            </a:r>
            <a:r>
              <a:rPr lang="de-DE" sz="2400" dirty="0">
                <a:solidFill>
                  <a:schemeClr val="bg1"/>
                </a:solidFill>
              </a:rPr>
              <a:t>&gt;This </a:t>
            </a:r>
            <a:r>
              <a:rPr lang="de-DE" sz="2400" dirty="0" err="1">
                <a:solidFill>
                  <a:schemeClr val="bg1"/>
                </a:solidFill>
              </a:rPr>
              <a:t>is</a:t>
            </a:r>
            <a:r>
              <a:rPr lang="de-DE" sz="2400" dirty="0">
                <a:solidFill>
                  <a:schemeClr val="bg1"/>
                </a:solidFill>
              </a:rPr>
              <a:t> a &lt;</a:t>
            </a:r>
            <a:r>
              <a:rPr lang="de-DE" sz="2400" dirty="0" err="1">
                <a:solidFill>
                  <a:schemeClr val="bg1"/>
                </a:solidFill>
              </a:rPr>
              <a:t>em</a:t>
            </a:r>
            <a:r>
              <a:rPr lang="de-DE" sz="2400" dirty="0">
                <a:solidFill>
                  <a:schemeClr val="bg1"/>
                </a:solidFill>
              </a:rPr>
              <a:t>&gt;</a:t>
            </a:r>
            <a:r>
              <a:rPr lang="de-DE" sz="2400" dirty="0" err="1">
                <a:solidFill>
                  <a:schemeClr val="bg1"/>
                </a:solidFill>
              </a:rPr>
              <a:t>motherboard</a:t>
            </a:r>
            <a:r>
              <a:rPr lang="de-DE" sz="2400" dirty="0">
                <a:solidFill>
                  <a:schemeClr val="bg1"/>
                </a:solidFill>
              </a:rPr>
              <a:t>&lt;/</a:t>
            </a:r>
            <a:r>
              <a:rPr lang="de-DE" sz="2400" dirty="0" err="1">
                <a:solidFill>
                  <a:schemeClr val="bg1"/>
                </a:solidFill>
              </a:rPr>
              <a:t>em</a:t>
            </a:r>
            <a:r>
              <a:rPr lang="de-DE" sz="2400" dirty="0">
                <a:solidFill>
                  <a:schemeClr val="bg1"/>
                </a:solidFill>
              </a:rPr>
              <a:t>&gt; </a:t>
            </a:r>
            <a:r>
              <a:rPr lang="de-DE" sz="2400" dirty="0" err="1">
                <a:solidFill>
                  <a:schemeClr val="bg1"/>
                </a:solidFill>
              </a:rPr>
              <a:t>and</a:t>
            </a:r>
            <a:r>
              <a:rPr lang="de-DE" sz="2400" dirty="0">
                <a:solidFill>
                  <a:schemeClr val="bg1"/>
                </a:solidFill>
              </a:rPr>
              <a:t> </a:t>
            </a:r>
            <a:endParaRPr lang="de-DE" sz="2400" dirty="0" smtClean="0">
              <a:solidFill>
                <a:schemeClr val="bg1"/>
              </a:solidFill>
            </a:endParaRPr>
          </a:p>
          <a:p>
            <a:r>
              <a:rPr lang="de-DE" sz="2400" dirty="0">
                <a:solidFill>
                  <a:schemeClr val="bg1"/>
                </a:solidFill>
              </a:rPr>
              <a:t> </a:t>
            </a:r>
            <a:r>
              <a:rPr lang="de-DE" sz="2400" dirty="0" smtClean="0">
                <a:solidFill>
                  <a:schemeClr val="bg1"/>
                </a:solidFill>
              </a:rPr>
              <a:t> </a:t>
            </a:r>
            <a:r>
              <a:rPr lang="de-DE" sz="2400" dirty="0" err="1" smtClean="0">
                <a:solidFill>
                  <a:schemeClr val="bg1"/>
                </a:solidFill>
              </a:rPr>
              <a:t>image</a:t>
            </a:r>
            <a:r>
              <a:rPr lang="de-DE" sz="2400" dirty="0">
                <a:solidFill>
                  <a:schemeClr val="bg1"/>
                </a:solidFill>
              </a:rPr>
              <a:t>: </a:t>
            </a:r>
            <a:r>
              <a:rPr lang="de-DE" sz="2400" dirty="0" smtClean="0">
                <a:solidFill>
                  <a:schemeClr val="bg1"/>
                </a:solidFill>
              </a:rPr>
              <a:t>&lt;/p&gt;</a:t>
            </a:r>
            <a:endParaRPr lang="de-DE" sz="2400" dirty="0">
              <a:solidFill>
                <a:schemeClr val="bg1"/>
              </a:solidFill>
            </a:endParaRPr>
          </a:p>
          <a:p>
            <a:r>
              <a:rPr lang="de-DE" sz="2400" dirty="0" smtClean="0">
                <a:solidFill>
                  <a:schemeClr val="bg1"/>
                </a:solidFill>
              </a:rPr>
              <a:t>  &lt;</a:t>
            </a:r>
            <a:r>
              <a:rPr lang="de-DE" sz="2400" dirty="0" err="1">
                <a:solidFill>
                  <a:schemeClr val="bg1"/>
                </a:solidFill>
              </a:rPr>
              <a:t>img</a:t>
            </a:r>
            <a:r>
              <a:rPr lang="de-DE" sz="2400" dirty="0">
                <a:solidFill>
                  <a:schemeClr val="bg1"/>
                </a:solidFill>
              </a:rPr>
              <a:t> </a:t>
            </a:r>
            <a:r>
              <a:rPr lang="de-DE" sz="2400" dirty="0" err="1">
                <a:solidFill>
                  <a:schemeClr val="bg1"/>
                </a:solidFill>
              </a:rPr>
              <a:t>src</a:t>
            </a:r>
            <a:r>
              <a:rPr lang="de-DE" sz="2400" dirty="0">
                <a:solidFill>
                  <a:schemeClr val="bg1"/>
                </a:solidFill>
              </a:rPr>
              <a:t>="http://</a:t>
            </a:r>
            <a:r>
              <a:rPr lang="de-DE" sz="2400" dirty="0" err="1">
                <a:solidFill>
                  <a:schemeClr val="bg1"/>
                </a:solidFill>
              </a:rPr>
              <a:t>example.com</a:t>
            </a:r>
            <a:r>
              <a:rPr lang="de-DE" sz="2400" dirty="0">
                <a:solidFill>
                  <a:schemeClr val="bg1"/>
                </a:solidFill>
              </a:rPr>
              <a:t>/</a:t>
            </a:r>
            <a:r>
              <a:rPr lang="de-DE" sz="2400" dirty="0" err="1">
                <a:solidFill>
                  <a:schemeClr val="bg1"/>
                </a:solidFill>
              </a:rPr>
              <a:t>myimg.png</a:t>
            </a:r>
            <a:r>
              <a:rPr lang="de-DE" sz="2400" dirty="0">
                <a:solidFill>
                  <a:schemeClr val="bg1"/>
                </a:solidFill>
              </a:rPr>
              <a:t>" </a:t>
            </a:r>
            <a:r>
              <a:rPr lang="de-DE" sz="2400" u="sng" dirty="0">
                <a:solidFill>
                  <a:schemeClr val="bg1"/>
                </a:solidFill>
              </a:rPr>
              <a:t>alt="</a:t>
            </a:r>
            <a:r>
              <a:rPr lang="de-DE" sz="2400" u="sng" dirty="0" err="1">
                <a:solidFill>
                  <a:schemeClr val="bg1"/>
                </a:solidFill>
              </a:rPr>
              <a:t>My</a:t>
            </a:r>
            <a:r>
              <a:rPr lang="de-DE" sz="2400" u="sng" dirty="0">
                <a:solidFill>
                  <a:schemeClr val="bg1"/>
                </a:solidFill>
              </a:rPr>
              <a:t> </a:t>
            </a:r>
            <a:r>
              <a:rPr lang="de-DE" sz="2400" u="sng" dirty="0" err="1">
                <a:solidFill>
                  <a:schemeClr val="bg1"/>
                </a:solidFill>
              </a:rPr>
              <a:t>image</a:t>
            </a:r>
            <a:r>
              <a:rPr lang="de-DE" sz="2400" u="sng" dirty="0">
                <a:solidFill>
                  <a:schemeClr val="bg1"/>
                </a:solidFill>
              </a:rPr>
              <a:t>"</a:t>
            </a:r>
            <a:r>
              <a:rPr lang="de-DE" sz="2400" dirty="0">
                <a:solidFill>
                  <a:schemeClr val="bg1"/>
                </a:solidFill>
              </a:rPr>
              <a:t>/</a:t>
            </a:r>
            <a:r>
              <a:rPr lang="de-DE" sz="2400" dirty="0" smtClean="0">
                <a:solidFill>
                  <a:schemeClr val="bg1"/>
                </a:solidFill>
              </a:rPr>
              <a:t>&gt;</a:t>
            </a:r>
            <a:r>
              <a:rPr lang="de-DE" sz="2400" dirty="0">
                <a:solidFill>
                  <a:schemeClr val="bg1"/>
                </a:solidFill>
              </a:rPr>
              <a:t> </a:t>
            </a:r>
            <a:r>
              <a:rPr lang="de-DE" sz="2400" dirty="0" smtClean="0">
                <a:solidFill>
                  <a:schemeClr val="bg1"/>
                </a:solidFill>
              </a:rPr>
              <a:t>...</a:t>
            </a:r>
            <a:endParaRPr lang="de-DE" sz="2400" dirty="0">
              <a:solidFill>
                <a:schemeClr val="bg1"/>
              </a:solidFill>
            </a:endParaRPr>
          </a:p>
          <a:p>
            <a:r>
              <a:rPr lang="de-DE" sz="2400" dirty="0">
                <a:solidFill>
                  <a:schemeClr val="bg1"/>
                </a:solidFill>
              </a:rPr>
              <a:t>&lt;/</a:t>
            </a:r>
            <a:r>
              <a:rPr lang="de-DE" sz="2400" dirty="0" err="1">
                <a:solidFill>
                  <a:schemeClr val="bg1"/>
                </a:solidFill>
              </a:rPr>
              <a:t>html</a:t>
            </a:r>
            <a:r>
              <a:rPr lang="de-DE" sz="2400" dirty="0" smtClean="0">
                <a:solidFill>
                  <a:schemeClr val="bg1"/>
                </a:solidFill>
              </a:rPr>
              <a:t>&gt;</a:t>
            </a:r>
            <a:endParaRPr lang="de-DE" sz="2400" dirty="0">
              <a:solidFill>
                <a:schemeClr val="bg1"/>
              </a:solidFill>
            </a:endParaRPr>
          </a:p>
        </p:txBody>
      </p:sp>
      <p:sp>
        <p:nvSpPr>
          <p:cNvPr id="7" name="Inhaltsplatzhalter 2"/>
          <p:cNvSpPr txBox="1">
            <a:spLocks/>
          </p:cNvSpPr>
          <p:nvPr/>
        </p:nvSpPr>
        <p:spPr>
          <a:xfrm>
            <a:off x="498797" y="4073577"/>
            <a:ext cx="8915400" cy="1992714"/>
          </a:xfrm>
          <a:prstGeom prst="rect">
            <a:avLst/>
          </a:prstGeom>
        </p:spPr>
        <p:txBody>
          <a:bodyPr vert="horz" lIns="95761" tIns="47881" rIns="95761" bIns="47881" rtlCol="0">
            <a:normAutofit fontScale="70000" lnSpcReduction="20000"/>
          </a:bodyPr>
          <a:lstStyle>
            <a:lvl1pPr marL="359104" indent="-359104" algn="l" defTabSz="957610" rtl="0" eaLnBrk="1" latinLnBrk="0" hangingPunct="1">
              <a:spcBef>
                <a:spcPct val="20000"/>
              </a:spcBef>
              <a:buFont typeface="Arial" pitchFamily="34" charset="0"/>
              <a:buChar char="•"/>
              <a:defRPr sz="3300" kern="1200">
                <a:solidFill>
                  <a:schemeClr val="bg1"/>
                </a:solidFill>
                <a:latin typeface="+mn-lt"/>
                <a:ea typeface="+mn-ea"/>
                <a:cs typeface="+mn-cs"/>
              </a:defRPr>
            </a:lvl1pPr>
            <a:lvl2pPr marL="778058" indent="-299253" algn="l" defTabSz="957610" rtl="0" eaLnBrk="1" latinLnBrk="0" hangingPunct="1">
              <a:spcBef>
                <a:spcPct val="20000"/>
              </a:spcBef>
              <a:buFont typeface="Arial" pitchFamily="34" charset="0"/>
              <a:buChar char="–"/>
              <a:defRPr sz="2900" kern="1200">
                <a:solidFill>
                  <a:schemeClr val="bg1"/>
                </a:solidFill>
                <a:latin typeface="+mn-lt"/>
                <a:ea typeface="+mn-ea"/>
                <a:cs typeface="+mn-cs"/>
              </a:defRPr>
            </a:lvl2pPr>
            <a:lvl3pPr marL="1197012" indent="-239402" algn="l" defTabSz="957610" rtl="0" eaLnBrk="1" latinLnBrk="0" hangingPunct="1">
              <a:spcBef>
                <a:spcPct val="20000"/>
              </a:spcBef>
              <a:buFont typeface="Arial" pitchFamily="34" charset="0"/>
              <a:buChar char="•"/>
              <a:defRPr sz="2500" kern="1200">
                <a:solidFill>
                  <a:schemeClr val="bg1"/>
                </a:solidFill>
                <a:latin typeface="+mn-lt"/>
                <a:ea typeface="+mn-ea"/>
                <a:cs typeface="+mn-cs"/>
              </a:defRPr>
            </a:lvl3pPr>
            <a:lvl4pPr marL="1675817" indent="-239402" algn="l" defTabSz="957610" rtl="0" eaLnBrk="1" latinLnBrk="0" hangingPunct="1">
              <a:spcBef>
                <a:spcPct val="20000"/>
              </a:spcBef>
              <a:buFont typeface="Arial" pitchFamily="34" charset="0"/>
              <a:buChar char="–"/>
              <a:defRPr sz="2100" kern="1200">
                <a:solidFill>
                  <a:schemeClr val="bg1"/>
                </a:solidFill>
                <a:latin typeface="+mn-lt"/>
                <a:ea typeface="+mn-ea"/>
                <a:cs typeface="+mn-cs"/>
              </a:defRPr>
            </a:lvl4pPr>
            <a:lvl5pPr marL="2154621" indent="-239402" algn="l" defTabSz="957610" rtl="0" eaLnBrk="1" latinLnBrk="0" hangingPunct="1">
              <a:spcBef>
                <a:spcPct val="20000"/>
              </a:spcBef>
              <a:buFont typeface="Arial" pitchFamily="34" charset="0"/>
              <a:buChar char="»"/>
              <a:defRPr sz="2100" kern="1200">
                <a:solidFill>
                  <a:schemeClr val="bg1"/>
                </a:solidFill>
                <a:latin typeface="+mn-lt"/>
                <a:ea typeface="+mn-ea"/>
                <a:cs typeface="+mn-cs"/>
              </a:defRPr>
            </a:lvl5pPr>
            <a:lvl6pPr marL="2633426" indent="-239402" algn="l" defTabSz="957610" rtl="0" eaLnBrk="1" latinLnBrk="0" hangingPunct="1">
              <a:spcBef>
                <a:spcPct val="20000"/>
              </a:spcBef>
              <a:buFont typeface="Arial" pitchFamily="34" charset="0"/>
              <a:buChar char="•"/>
              <a:defRPr sz="2100" kern="1200">
                <a:solidFill>
                  <a:schemeClr val="tx1"/>
                </a:solidFill>
                <a:latin typeface="+mn-lt"/>
                <a:ea typeface="+mn-ea"/>
                <a:cs typeface="+mn-cs"/>
              </a:defRPr>
            </a:lvl6pPr>
            <a:lvl7pPr marL="3112231" indent="-239402" algn="l" defTabSz="957610" rtl="0" eaLnBrk="1" latinLnBrk="0" hangingPunct="1">
              <a:spcBef>
                <a:spcPct val="20000"/>
              </a:spcBef>
              <a:buFont typeface="Arial" pitchFamily="34" charset="0"/>
              <a:buChar char="•"/>
              <a:defRPr sz="2100" kern="1200">
                <a:solidFill>
                  <a:schemeClr val="tx1"/>
                </a:solidFill>
                <a:latin typeface="+mn-lt"/>
                <a:ea typeface="+mn-ea"/>
                <a:cs typeface="+mn-cs"/>
              </a:defRPr>
            </a:lvl7pPr>
            <a:lvl8pPr marL="3591036" indent="-239402" algn="l" defTabSz="957610" rtl="0" eaLnBrk="1" latinLnBrk="0" hangingPunct="1">
              <a:spcBef>
                <a:spcPct val="20000"/>
              </a:spcBef>
              <a:buFont typeface="Arial" pitchFamily="34" charset="0"/>
              <a:buChar char="•"/>
              <a:defRPr sz="2100" kern="1200">
                <a:solidFill>
                  <a:schemeClr val="tx1"/>
                </a:solidFill>
                <a:latin typeface="+mn-lt"/>
                <a:ea typeface="+mn-ea"/>
                <a:cs typeface="+mn-cs"/>
              </a:defRPr>
            </a:lvl8pPr>
            <a:lvl9pPr marL="4069841" indent="-239402" algn="l" defTabSz="957610" rtl="0" eaLnBrk="1" latinLnBrk="0" hangingPunct="1">
              <a:spcBef>
                <a:spcPct val="20000"/>
              </a:spcBef>
              <a:buFont typeface="Arial" pitchFamily="34" charset="0"/>
              <a:buChar char="•"/>
              <a:defRPr sz="2100" kern="1200">
                <a:solidFill>
                  <a:schemeClr val="tx1"/>
                </a:solidFill>
                <a:latin typeface="+mn-lt"/>
                <a:ea typeface="+mn-ea"/>
                <a:cs typeface="+mn-cs"/>
              </a:defRPr>
            </a:lvl9pPr>
          </a:lstStyle>
          <a:p>
            <a:pPr marL="0" indent="0">
              <a:buFont typeface="Arial" pitchFamily="34" charset="0"/>
              <a:buNone/>
            </a:pPr>
            <a:r>
              <a:rPr lang="en-GB" sz="2800" dirty="0" smtClean="0"/>
              <a:t>ITS 2.0 processors “understand”</a:t>
            </a:r>
            <a:r>
              <a:rPr lang="en-GB" sz="2800" dirty="0"/>
              <a:t> </a:t>
            </a:r>
            <a:r>
              <a:rPr lang="en-GB" sz="2800" dirty="0" smtClean="0"/>
              <a:t>without ITS markup:</a:t>
            </a:r>
          </a:p>
          <a:p>
            <a:r>
              <a:rPr lang="en-GB" sz="2800" dirty="0" smtClean="0"/>
              <a:t>“p” is not translatable</a:t>
            </a:r>
          </a:p>
          <a:p>
            <a:r>
              <a:rPr lang="en-GB" sz="2800" dirty="0" smtClean="0"/>
              <a:t>“alt” attribute at “</a:t>
            </a:r>
            <a:r>
              <a:rPr lang="en-GB" sz="2800" dirty="0" err="1" smtClean="0"/>
              <a:t>img</a:t>
            </a:r>
            <a:r>
              <a:rPr lang="en-GB" sz="2800" dirty="0" smtClean="0"/>
              <a:t>” is translatable</a:t>
            </a:r>
          </a:p>
          <a:p>
            <a:r>
              <a:rPr lang="en-GB" sz="2800" dirty="0" smtClean="0"/>
              <a:t>Language is “en”</a:t>
            </a:r>
          </a:p>
          <a:p>
            <a:r>
              <a:rPr lang="en-GB" sz="2800" dirty="0" smtClean="0"/>
              <a:t>“id” attribute at “p” is an “ID Value” data category value</a:t>
            </a:r>
          </a:p>
          <a:p>
            <a:r>
              <a:rPr lang="en-GB" sz="2800" dirty="0" smtClean="0"/>
              <a:t>“</a:t>
            </a:r>
            <a:r>
              <a:rPr lang="en-GB" sz="2800" dirty="0" err="1" smtClean="0"/>
              <a:t>em</a:t>
            </a:r>
            <a:r>
              <a:rPr lang="en-GB" sz="2800" dirty="0" smtClean="0"/>
              <a:t>” is “within text” (part of another text flow)</a:t>
            </a:r>
          </a:p>
        </p:txBody>
      </p:sp>
    </p:spTree>
    <p:extLst>
      <p:ext uri="{BB962C8B-B14F-4D97-AF65-F5344CB8AC3E}">
        <p14:creationId xmlns:p14="http://schemas.microsoft.com/office/powerpoint/2010/main" val="3834101243"/>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en-GB" dirty="0" smtClean="0"/>
              <a:t>ITS 2.0 in </a:t>
            </a:r>
            <a:r>
              <a:rPr lang="en-GB" u="sng" dirty="0" smtClean="0"/>
              <a:t>X</a:t>
            </a:r>
            <a:r>
              <a:rPr lang="en-GB" dirty="0" smtClean="0"/>
              <a:t>HTML</a:t>
            </a:r>
            <a:endParaRPr lang="en-GB" dirty="0">
              <a:solidFill>
                <a:srgbClr val="0000FF"/>
              </a:solidFill>
            </a:endParaRPr>
          </a:p>
        </p:txBody>
      </p:sp>
      <p:sp>
        <p:nvSpPr>
          <p:cNvPr id="3" name="Inhaltsplatzhalter 2"/>
          <p:cNvSpPr>
            <a:spLocks noGrp="1"/>
          </p:cNvSpPr>
          <p:nvPr>
            <p:ph idx="1"/>
          </p:nvPr>
        </p:nvSpPr>
        <p:spPr>
          <a:xfrm>
            <a:off x="495300" y="1600201"/>
            <a:ext cx="8913520" cy="1006800"/>
          </a:xfrm>
        </p:spPr>
        <p:txBody>
          <a:bodyPr>
            <a:normAutofit/>
          </a:bodyPr>
          <a:lstStyle/>
          <a:p>
            <a:pPr marL="0" indent="0">
              <a:buNone/>
            </a:pPr>
            <a:r>
              <a:rPr lang="en-GB" sz="2800" dirty="0" smtClean="0"/>
              <a:t>Consumption on the Web: use HTML5 </a:t>
            </a:r>
            <a:r>
              <a:rPr lang="en-GB" sz="2800" dirty="0" smtClean="0">
                <a:solidFill>
                  <a:srgbClr val="0000FF"/>
                </a:solidFill>
              </a:rPr>
              <a:t>its-*</a:t>
            </a:r>
            <a:r>
              <a:rPr lang="en-GB" sz="2800" dirty="0" smtClean="0"/>
              <a:t> syntax</a:t>
            </a:r>
            <a:endParaRPr lang="en-GB" sz="2800" dirty="0"/>
          </a:p>
        </p:txBody>
      </p:sp>
      <p:sp>
        <p:nvSpPr>
          <p:cNvPr id="4" name="Foliennummernplatzhalter 3"/>
          <p:cNvSpPr>
            <a:spLocks noGrp="1"/>
          </p:cNvSpPr>
          <p:nvPr>
            <p:ph type="sldNum" sz="quarter" idx="12"/>
          </p:nvPr>
        </p:nvSpPr>
        <p:spPr/>
        <p:txBody>
          <a:bodyPr/>
          <a:lstStyle/>
          <a:p>
            <a:fld id="{6107679D-4523-4B42-8569-51CD768CE35D}" type="slidenum">
              <a:rPr lang="en-GB" smtClean="0"/>
              <a:t>22</a:t>
            </a:fld>
            <a:endParaRPr lang="en-GB" dirty="0"/>
          </a:p>
        </p:txBody>
      </p:sp>
      <p:sp>
        <p:nvSpPr>
          <p:cNvPr id="9" name="Rechteck 8"/>
          <p:cNvSpPr/>
          <p:nvPr/>
        </p:nvSpPr>
        <p:spPr>
          <a:xfrm>
            <a:off x="545462" y="2216806"/>
            <a:ext cx="8729662" cy="2308324"/>
          </a:xfrm>
          <a:prstGeom prst="rect">
            <a:avLst/>
          </a:prstGeom>
          <a:ln>
            <a:solidFill>
              <a:srgbClr val="000000"/>
            </a:solidFill>
          </a:ln>
        </p:spPr>
        <p:txBody>
          <a:bodyPr wrap="square">
            <a:spAutoFit/>
          </a:bodyPr>
          <a:lstStyle/>
          <a:p>
            <a:r>
              <a:rPr lang="de-DE" sz="2400" dirty="0">
                <a:solidFill>
                  <a:schemeClr val="bg1"/>
                </a:solidFill>
              </a:rPr>
              <a:t>&lt;</a:t>
            </a:r>
            <a:r>
              <a:rPr lang="de-DE" sz="2400" dirty="0" err="1">
                <a:solidFill>
                  <a:schemeClr val="bg1"/>
                </a:solidFill>
              </a:rPr>
              <a:t>html</a:t>
            </a:r>
            <a:r>
              <a:rPr lang="de-DE" sz="2400" dirty="0">
                <a:solidFill>
                  <a:schemeClr val="bg1"/>
                </a:solidFill>
              </a:rPr>
              <a:t> </a:t>
            </a:r>
            <a:r>
              <a:rPr lang="de-DE" sz="2400" dirty="0" err="1">
                <a:solidFill>
                  <a:schemeClr val="bg1"/>
                </a:solidFill>
              </a:rPr>
              <a:t>xmlns</a:t>
            </a:r>
            <a:r>
              <a:rPr lang="de-DE" sz="2400" dirty="0" smtClean="0">
                <a:solidFill>
                  <a:schemeClr val="bg1"/>
                </a:solidFill>
              </a:rPr>
              <a:t>="http</a:t>
            </a:r>
            <a:r>
              <a:rPr lang="de-DE" sz="2400" dirty="0">
                <a:solidFill>
                  <a:schemeClr val="bg1"/>
                </a:solidFill>
              </a:rPr>
              <a:t>://www.w3.org/1999/</a:t>
            </a:r>
            <a:r>
              <a:rPr lang="de-DE" sz="2400" dirty="0" err="1" smtClean="0">
                <a:solidFill>
                  <a:schemeClr val="bg1"/>
                </a:solidFill>
              </a:rPr>
              <a:t>xhtml</a:t>
            </a:r>
            <a:r>
              <a:rPr lang="de-DE" sz="2400" dirty="0" smtClean="0">
                <a:solidFill>
                  <a:schemeClr val="bg1"/>
                </a:solidFill>
              </a:rPr>
              <a:t>"&gt;...</a:t>
            </a:r>
            <a:endParaRPr lang="de-DE" sz="2400" dirty="0">
              <a:solidFill>
                <a:schemeClr val="bg1"/>
              </a:solidFill>
            </a:endParaRPr>
          </a:p>
          <a:p>
            <a:r>
              <a:rPr lang="de-DE" sz="2400" dirty="0" smtClean="0">
                <a:solidFill>
                  <a:schemeClr val="bg1"/>
                </a:solidFill>
              </a:rPr>
              <a:t> &lt;</a:t>
            </a:r>
            <a:r>
              <a:rPr lang="de-DE" sz="2400" dirty="0">
                <a:solidFill>
                  <a:schemeClr val="bg1"/>
                </a:solidFill>
              </a:rPr>
              <a:t>p&gt;</a:t>
            </a:r>
            <a:r>
              <a:rPr lang="de-DE" sz="2400" dirty="0" err="1">
                <a:solidFill>
                  <a:schemeClr val="bg1"/>
                </a:solidFill>
              </a:rPr>
              <a:t>Don't</a:t>
            </a:r>
            <a:r>
              <a:rPr lang="de-DE" sz="2400" dirty="0">
                <a:solidFill>
                  <a:schemeClr val="bg1"/>
                </a:solidFill>
              </a:rPr>
              <a:t> </a:t>
            </a:r>
            <a:r>
              <a:rPr lang="de-DE" sz="2400" dirty="0" err="1">
                <a:solidFill>
                  <a:schemeClr val="bg1"/>
                </a:solidFill>
              </a:rPr>
              <a:t>use</a:t>
            </a:r>
            <a:r>
              <a:rPr lang="de-DE" sz="2400" dirty="0">
                <a:solidFill>
                  <a:schemeClr val="bg1"/>
                </a:solidFill>
              </a:rPr>
              <a:t> </a:t>
            </a:r>
            <a:endParaRPr lang="de-DE" sz="2400" dirty="0" smtClean="0">
              <a:solidFill>
                <a:schemeClr val="bg1"/>
              </a:solidFill>
            </a:endParaRPr>
          </a:p>
          <a:p>
            <a:r>
              <a:rPr lang="de-DE" sz="2400" dirty="0">
                <a:solidFill>
                  <a:schemeClr val="bg1"/>
                </a:solidFill>
              </a:rPr>
              <a:t> </a:t>
            </a:r>
            <a:r>
              <a:rPr lang="de-DE" sz="2400" dirty="0" smtClean="0">
                <a:solidFill>
                  <a:schemeClr val="bg1"/>
                </a:solidFill>
              </a:rPr>
              <a:t>&lt;</a:t>
            </a:r>
            <a:r>
              <a:rPr lang="de-DE" sz="2400" dirty="0">
                <a:solidFill>
                  <a:schemeClr val="bg1"/>
                </a:solidFill>
              </a:rPr>
              <a:t>span </a:t>
            </a:r>
            <a:r>
              <a:rPr lang="de-DE" sz="2400" dirty="0" err="1">
                <a:solidFill>
                  <a:srgbClr val="0000FF"/>
                </a:solidFill>
              </a:rPr>
              <a:t>its</a:t>
            </a:r>
            <a:r>
              <a:rPr lang="de-DE" sz="2400" dirty="0">
                <a:solidFill>
                  <a:srgbClr val="0000FF"/>
                </a:solidFill>
              </a:rPr>
              <a:t>-</a:t>
            </a:r>
            <a:r>
              <a:rPr lang="de-DE" sz="2400" dirty="0" err="1">
                <a:solidFill>
                  <a:srgbClr val="0000FF"/>
                </a:solidFill>
              </a:rPr>
              <a:t>loc</a:t>
            </a:r>
            <a:r>
              <a:rPr lang="de-DE" sz="2400" dirty="0">
                <a:solidFill>
                  <a:srgbClr val="0000FF"/>
                </a:solidFill>
              </a:rPr>
              <a:t>-note</a:t>
            </a:r>
            <a:r>
              <a:rPr lang="de-DE" sz="2400" dirty="0">
                <a:solidFill>
                  <a:schemeClr val="bg1"/>
                </a:solidFill>
              </a:rPr>
              <a:t>="</a:t>
            </a:r>
            <a:r>
              <a:rPr lang="de-DE" sz="2400" dirty="0" err="1">
                <a:solidFill>
                  <a:schemeClr val="bg1"/>
                </a:solidFill>
              </a:rPr>
              <a:t>Internationalization</a:t>
            </a:r>
            <a:r>
              <a:rPr lang="de-DE" sz="2400" dirty="0">
                <a:solidFill>
                  <a:schemeClr val="bg1"/>
                </a:solidFill>
              </a:rPr>
              <a:t> Tag Set"&gt;ITS&lt;/span&gt; </a:t>
            </a:r>
            <a:r>
              <a:rPr lang="de-DE" sz="2400" dirty="0" err="1" smtClean="0">
                <a:solidFill>
                  <a:schemeClr val="bg1"/>
                </a:solidFill>
              </a:rPr>
              <a:t>prefixed</a:t>
            </a:r>
            <a:r>
              <a:rPr lang="de-DE" sz="2400" dirty="0" smtClean="0">
                <a:solidFill>
                  <a:schemeClr val="bg1"/>
                </a:solidFill>
              </a:rPr>
              <a:t> </a:t>
            </a:r>
            <a:r>
              <a:rPr lang="de-DE" sz="2400" dirty="0" err="1" smtClean="0">
                <a:solidFill>
                  <a:schemeClr val="bg1"/>
                </a:solidFill>
              </a:rPr>
              <a:t>attributes</a:t>
            </a:r>
            <a:r>
              <a:rPr lang="de-DE" sz="2400" dirty="0" smtClean="0">
                <a:solidFill>
                  <a:schemeClr val="bg1"/>
                </a:solidFill>
              </a:rPr>
              <a:t> </a:t>
            </a:r>
            <a:r>
              <a:rPr lang="de-DE" sz="2400" dirty="0" err="1">
                <a:solidFill>
                  <a:schemeClr val="bg1"/>
                </a:solidFill>
              </a:rPr>
              <a:t>inside</a:t>
            </a:r>
            <a:r>
              <a:rPr lang="de-DE" sz="2400" dirty="0">
                <a:solidFill>
                  <a:schemeClr val="bg1"/>
                </a:solidFill>
              </a:rPr>
              <a:t> </a:t>
            </a:r>
            <a:r>
              <a:rPr lang="de-DE" sz="2400" dirty="0" err="1">
                <a:solidFill>
                  <a:schemeClr val="bg1"/>
                </a:solidFill>
              </a:rPr>
              <a:t>the</a:t>
            </a:r>
            <a:r>
              <a:rPr lang="de-DE" sz="2400" dirty="0">
                <a:solidFill>
                  <a:schemeClr val="bg1"/>
                </a:solidFill>
              </a:rPr>
              <a:t> </a:t>
            </a:r>
            <a:r>
              <a:rPr lang="de-DE" sz="2400" dirty="0" err="1">
                <a:solidFill>
                  <a:schemeClr val="bg1"/>
                </a:solidFill>
              </a:rPr>
              <a:t>content</a:t>
            </a:r>
            <a:r>
              <a:rPr lang="de-DE" sz="2400" dirty="0">
                <a:solidFill>
                  <a:schemeClr val="bg1"/>
                </a:solidFill>
              </a:rPr>
              <a:t>, </a:t>
            </a:r>
            <a:r>
              <a:rPr lang="de-DE" sz="2400" dirty="0" err="1">
                <a:solidFill>
                  <a:schemeClr val="bg1"/>
                </a:solidFill>
              </a:rPr>
              <a:t>like</a:t>
            </a:r>
            <a:r>
              <a:rPr lang="de-DE" sz="2400" dirty="0">
                <a:solidFill>
                  <a:schemeClr val="bg1"/>
                </a:solidFill>
              </a:rPr>
              <a:t> </a:t>
            </a:r>
            <a:r>
              <a:rPr lang="de-DE" sz="2400" dirty="0" err="1">
                <a:solidFill>
                  <a:schemeClr val="bg1"/>
                </a:solidFill>
              </a:rPr>
              <a:t>its:locNote</a:t>
            </a:r>
            <a:r>
              <a:rPr lang="de-DE" sz="2400" dirty="0">
                <a:solidFill>
                  <a:schemeClr val="bg1"/>
                </a:solidFill>
              </a:rPr>
              <a:t>.&lt;/p&gt;</a:t>
            </a:r>
          </a:p>
          <a:p>
            <a:r>
              <a:rPr lang="de-DE" sz="2400" dirty="0">
                <a:solidFill>
                  <a:schemeClr val="bg1"/>
                </a:solidFill>
              </a:rPr>
              <a:t>    &lt;/</a:t>
            </a:r>
            <a:r>
              <a:rPr lang="de-DE" sz="2400" dirty="0" err="1">
                <a:solidFill>
                  <a:schemeClr val="bg1"/>
                </a:solidFill>
              </a:rPr>
              <a:t>body</a:t>
            </a:r>
            <a:r>
              <a:rPr lang="de-DE" sz="2400" dirty="0">
                <a:solidFill>
                  <a:schemeClr val="bg1"/>
                </a:solidFill>
              </a:rPr>
              <a:t>&gt;</a:t>
            </a:r>
          </a:p>
          <a:p>
            <a:r>
              <a:rPr lang="de-DE" sz="2400" dirty="0">
                <a:solidFill>
                  <a:schemeClr val="bg1"/>
                </a:solidFill>
              </a:rPr>
              <a:t>&lt;/</a:t>
            </a:r>
            <a:r>
              <a:rPr lang="de-DE" sz="2400" dirty="0" err="1">
                <a:solidFill>
                  <a:schemeClr val="bg1"/>
                </a:solidFill>
              </a:rPr>
              <a:t>html</a:t>
            </a:r>
            <a:r>
              <a:rPr lang="de-DE" sz="2400" dirty="0">
                <a:solidFill>
                  <a:schemeClr val="bg1"/>
                </a:solidFill>
              </a:rPr>
              <a:t>&gt;</a:t>
            </a:r>
          </a:p>
        </p:txBody>
      </p:sp>
      <p:sp>
        <p:nvSpPr>
          <p:cNvPr id="8" name="Inhaltsplatzhalter 2"/>
          <p:cNvSpPr txBox="1">
            <a:spLocks/>
          </p:cNvSpPr>
          <p:nvPr/>
        </p:nvSpPr>
        <p:spPr>
          <a:xfrm>
            <a:off x="493420" y="4571224"/>
            <a:ext cx="8915400" cy="1160836"/>
          </a:xfrm>
          <a:prstGeom prst="rect">
            <a:avLst/>
          </a:prstGeom>
        </p:spPr>
        <p:txBody>
          <a:bodyPr vert="horz" lIns="95761" tIns="47881" rIns="95761" bIns="47881" rtlCol="0">
            <a:normAutofit/>
          </a:bodyPr>
          <a:lstStyle>
            <a:lvl1pPr marL="359104" indent="-359104" algn="l" defTabSz="957610" rtl="0" eaLnBrk="1" latinLnBrk="0" hangingPunct="1">
              <a:spcBef>
                <a:spcPct val="20000"/>
              </a:spcBef>
              <a:buFont typeface="Arial" pitchFamily="34" charset="0"/>
              <a:buChar char="•"/>
              <a:defRPr sz="3300" kern="1200">
                <a:solidFill>
                  <a:schemeClr val="bg1"/>
                </a:solidFill>
                <a:latin typeface="+mn-lt"/>
                <a:ea typeface="+mn-ea"/>
                <a:cs typeface="+mn-cs"/>
              </a:defRPr>
            </a:lvl1pPr>
            <a:lvl2pPr marL="778058" indent="-299253" algn="l" defTabSz="957610" rtl="0" eaLnBrk="1" latinLnBrk="0" hangingPunct="1">
              <a:spcBef>
                <a:spcPct val="20000"/>
              </a:spcBef>
              <a:buFont typeface="Arial" pitchFamily="34" charset="0"/>
              <a:buChar char="–"/>
              <a:defRPr sz="2900" kern="1200">
                <a:solidFill>
                  <a:schemeClr val="bg1"/>
                </a:solidFill>
                <a:latin typeface="+mn-lt"/>
                <a:ea typeface="+mn-ea"/>
                <a:cs typeface="+mn-cs"/>
              </a:defRPr>
            </a:lvl2pPr>
            <a:lvl3pPr marL="1197012" indent="-239402" algn="l" defTabSz="957610" rtl="0" eaLnBrk="1" latinLnBrk="0" hangingPunct="1">
              <a:spcBef>
                <a:spcPct val="20000"/>
              </a:spcBef>
              <a:buFont typeface="Arial" pitchFamily="34" charset="0"/>
              <a:buChar char="•"/>
              <a:defRPr sz="2500" kern="1200">
                <a:solidFill>
                  <a:schemeClr val="bg1"/>
                </a:solidFill>
                <a:latin typeface="+mn-lt"/>
                <a:ea typeface="+mn-ea"/>
                <a:cs typeface="+mn-cs"/>
              </a:defRPr>
            </a:lvl3pPr>
            <a:lvl4pPr marL="1675817" indent="-239402" algn="l" defTabSz="957610" rtl="0" eaLnBrk="1" latinLnBrk="0" hangingPunct="1">
              <a:spcBef>
                <a:spcPct val="20000"/>
              </a:spcBef>
              <a:buFont typeface="Arial" pitchFamily="34" charset="0"/>
              <a:buChar char="–"/>
              <a:defRPr sz="2100" kern="1200">
                <a:solidFill>
                  <a:schemeClr val="bg1"/>
                </a:solidFill>
                <a:latin typeface="+mn-lt"/>
                <a:ea typeface="+mn-ea"/>
                <a:cs typeface="+mn-cs"/>
              </a:defRPr>
            </a:lvl4pPr>
            <a:lvl5pPr marL="2154621" indent="-239402" algn="l" defTabSz="957610" rtl="0" eaLnBrk="1" latinLnBrk="0" hangingPunct="1">
              <a:spcBef>
                <a:spcPct val="20000"/>
              </a:spcBef>
              <a:buFont typeface="Arial" pitchFamily="34" charset="0"/>
              <a:buChar char="»"/>
              <a:defRPr sz="2100" kern="1200">
                <a:solidFill>
                  <a:schemeClr val="bg1"/>
                </a:solidFill>
                <a:latin typeface="+mn-lt"/>
                <a:ea typeface="+mn-ea"/>
                <a:cs typeface="+mn-cs"/>
              </a:defRPr>
            </a:lvl5pPr>
            <a:lvl6pPr marL="2633426" indent="-239402" algn="l" defTabSz="957610" rtl="0" eaLnBrk="1" latinLnBrk="0" hangingPunct="1">
              <a:spcBef>
                <a:spcPct val="20000"/>
              </a:spcBef>
              <a:buFont typeface="Arial" pitchFamily="34" charset="0"/>
              <a:buChar char="•"/>
              <a:defRPr sz="2100" kern="1200">
                <a:solidFill>
                  <a:schemeClr val="tx1"/>
                </a:solidFill>
                <a:latin typeface="+mn-lt"/>
                <a:ea typeface="+mn-ea"/>
                <a:cs typeface="+mn-cs"/>
              </a:defRPr>
            </a:lvl6pPr>
            <a:lvl7pPr marL="3112231" indent="-239402" algn="l" defTabSz="957610" rtl="0" eaLnBrk="1" latinLnBrk="0" hangingPunct="1">
              <a:spcBef>
                <a:spcPct val="20000"/>
              </a:spcBef>
              <a:buFont typeface="Arial" pitchFamily="34" charset="0"/>
              <a:buChar char="•"/>
              <a:defRPr sz="2100" kern="1200">
                <a:solidFill>
                  <a:schemeClr val="tx1"/>
                </a:solidFill>
                <a:latin typeface="+mn-lt"/>
                <a:ea typeface="+mn-ea"/>
                <a:cs typeface="+mn-cs"/>
              </a:defRPr>
            </a:lvl7pPr>
            <a:lvl8pPr marL="3591036" indent="-239402" algn="l" defTabSz="957610" rtl="0" eaLnBrk="1" latinLnBrk="0" hangingPunct="1">
              <a:spcBef>
                <a:spcPct val="20000"/>
              </a:spcBef>
              <a:buFont typeface="Arial" pitchFamily="34" charset="0"/>
              <a:buChar char="•"/>
              <a:defRPr sz="2100" kern="1200">
                <a:solidFill>
                  <a:schemeClr val="tx1"/>
                </a:solidFill>
                <a:latin typeface="+mn-lt"/>
                <a:ea typeface="+mn-ea"/>
                <a:cs typeface="+mn-cs"/>
              </a:defRPr>
            </a:lvl8pPr>
            <a:lvl9pPr marL="4069841" indent="-239402" algn="l" defTabSz="957610" rtl="0" eaLnBrk="1" latinLnBrk="0" hangingPunct="1">
              <a:spcBef>
                <a:spcPct val="20000"/>
              </a:spcBef>
              <a:buFont typeface="Arial" pitchFamily="34" charset="0"/>
              <a:buChar char="•"/>
              <a:defRPr sz="2100" kern="1200">
                <a:solidFill>
                  <a:schemeClr val="tx1"/>
                </a:solidFill>
                <a:latin typeface="+mn-lt"/>
                <a:ea typeface="+mn-ea"/>
                <a:cs typeface="+mn-cs"/>
              </a:defRPr>
            </a:lvl9pPr>
          </a:lstStyle>
          <a:p>
            <a:pPr marL="0" indent="0">
              <a:buFont typeface="Arial" pitchFamily="34" charset="0"/>
              <a:buNone/>
            </a:pPr>
            <a:r>
              <a:rPr lang="en-GB" sz="2800" dirty="0" smtClean="0"/>
              <a:t>Consumption in XML workflows: use XML its:* syntax and process as XML</a:t>
            </a:r>
            <a:endParaRPr lang="en-GB" sz="2800" dirty="0"/>
          </a:p>
        </p:txBody>
      </p:sp>
    </p:spTree>
    <p:extLst>
      <p:ext uri="{BB962C8B-B14F-4D97-AF65-F5344CB8AC3E}">
        <p14:creationId xmlns:p14="http://schemas.microsoft.com/office/powerpoint/2010/main" val="4175784402"/>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smtClean="0"/>
              <a:t>ITS Mime Type</a:t>
            </a:r>
            <a:endParaRPr lang="en-GB" dirty="0"/>
          </a:p>
        </p:txBody>
      </p:sp>
      <p:sp>
        <p:nvSpPr>
          <p:cNvPr id="3" name="Inhaltsplatzhalter 2"/>
          <p:cNvSpPr>
            <a:spLocks noGrp="1"/>
          </p:cNvSpPr>
          <p:nvPr>
            <p:ph idx="1"/>
          </p:nvPr>
        </p:nvSpPr>
        <p:spPr/>
        <p:txBody>
          <a:bodyPr/>
          <a:lstStyle/>
          <a:p>
            <a:r>
              <a:rPr lang="en-GB" dirty="0" err="1" smtClean="0"/>
              <a:t>its+xml</a:t>
            </a:r>
            <a:r>
              <a:rPr lang="en-GB" dirty="0" smtClean="0"/>
              <a:t> – registered at </a:t>
            </a:r>
          </a:p>
          <a:p>
            <a:pPr marL="0" indent="0">
              <a:buNone/>
            </a:pPr>
            <a:r>
              <a:rPr lang="en-GB" sz="2400" dirty="0"/>
              <a:t>http://</a:t>
            </a:r>
            <a:r>
              <a:rPr lang="en-GB" sz="2400" dirty="0" err="1"/>
              <a:t>www.iana.org</a:t>
            </a:r>
            <a:r>
              <a:rPr lang="en-GB" sz="2400" dirty="0"/>
              <a:t>/assignments/media-types/application/</a:t>
            </a:r>
            <a:r>
              <a:rPr lang="en-GB" sz="2400" dirty="0" err="1"/>
              <a:t>its+xml</a:t>
            </a:r>
            <a:endParaRPr lang="en-GB" sz="2400" dirty="0"/>
          </a:p>
          <a:p>
            <a:r>
              <a:rPr lang="en-GB" dirty="0" smtClean="0"/>
              <a:t>Applicable for ITS 1.0 and ITS 2.0 content</a:t>
            </a:r>
          </a:p>
          <a:p>
            <a:r>
              <a:rPr lang="en-GB" dirty="0" smtClean="0"/>
              <a:t>One important means to foster ITS adoption on the web</a:t>
            </a:r>
          </a:p>
          <a:p>
            <a:endParaRPr lang="en-GB" dirty="0"/>
          </a:p>
        </p:txBody>
      </p:sp>
      <p:sp>
        <p:nvSpPr>
          <p:cNvPr id="4" name="Foliennummernplatzhalter 3"/>
          <p:cNvSpPr>
            <a:spLocks noGrp="1"/>
          </p:cNvSpPr>
          <p:nvPr>
            <p:ph type="sldNum" sz="quarter" idx="12"/>
          </p:nvPr>
        </p:nvSpPr>
        <p:spPr>
          <a:xfrm>
            <a:off x="9519101" y="6368682"/>
            <a:ext cx="400283" cy="365125"/>
          </a:xfrm>
        </p:spPr>
        <p:txBody>
          <a:bodyPr/>
          <a:lstStyle/>
          <a:p>
            <a:fld id="{6107679D-4523-4B42-8569-51CD768CE35D}" type="slidenum">
              <a:rPr lang="en-GB" smtClean="0"/>
              <a:t>23</a:t>
            </a:fld>
            <a:endParaRPr lang="en-GB" dirty="0"/>
          </a:p>
        </p:txBody>
      </p:sp>
    </p:spTree>
    <p:extLst>
      <p:ext uri="{BB962C8B-B14F-4D97-AF65-F5344CB8AC3E}">
        <p14:creationId xmlns:p14="http://schemas.microsoft.com/office/powerpoint/2010/main" val="401861105"/>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smtClean="0"/>
              <a:t>What went away?</a:t>
            </a:r>
            <a:endParaRPr lang="en-GB" dirty="0"/>
          </a:p>
        </p:txBody>
      </p:sp>
      <p:sp>
        <p:nvSpPr>
          <p:cNvPr id="3" name="Inhaltsplatzhalter 2"/>
          <p:cNvSpPr>
            <a:spLocks noGrp="1"/>
          </p:cNvSpPr>
          <p:nvPr>
            <p:ph idx="1"/>
          </p:nvPr>
        </p:nvSpPr>
        <p:spPr/>
        <p:txBody>
          <a:bodyPr/>
          <a:lstStyle/>
          <a:p>
            <a:r>
              <a:rPr lang="en-GB" dirty="0" smtClean="0"/>
              <a:t>Where did “Ruby” go?</a:t>
            </a:r>
          </a:p>
          <a:p>
            <a:pPr lvl="1"/>
            <a:r>
              <a:rPr lang="en-GB" dirty="0" smtClean="0"/>
              <a:t>Data category dropped from ITS2</a:t>
            </a:r>
          </a:p>
          <a:p>
            <a:pPr lvl="1"/>
            <a:r>
              <a:rPr lang="en-GB" dirty="0" smtClean="0"/>
              <a:t>Current definition in HTML5 not yet stable</a:t>
            </a:r>
          </a:p>
          <a:p>
            <a:pPr lvl="1"/>
            <a:r>
              <a:rPr lang="en-GB" dirty="0" smtClean="0"/>
              <a:t>Update of ITS2 might add then stable Ruby again</a:t>
            </a:r>
          </a:p>
          <a:p>
            <a:r>
              <a:rPr lang="en-GB" dirty="0" smtClean="0"/>
              <a:t>“Directionality” defined in terms of HTML 4.01</a:t>
            </a:r>
          </a:p>
          <a:p>
            <a:pPr lvl="1"/>
            <a:r>
              <a:rPr lang="en-GB" dirty="0" smtClean="0"/>
              <a:t>Again awaiting stability in HTML5</a:t>
            </a:r>
            <a:endParaRPr lang="en-GB" dirty="0"/>
          </a:p>
        </p:txBody>
      </p:sp>
      <p:sp>
        <p:nvSpPr>
          <p:cNvPr id="5" name="Foliennummernplatzhalter 3"/>
          <p:cNvSpPr>
            <a:spLocks noGrp="1"/>
          </p:cNvSpPr>
          <p:nvPr>
            <p:ph type="sldNum" sz="quarter" idx="12"/>
          </p:nvPr>
        </p:nvSpPr>
        <p:spPr>
          <a:xfrm>
            <a:off x="9519101" y="6368682"/>
            <a:ext cx="400283" cy="365125"/>
          </a:xfrm>
        </p:spPr>
        <p:txBody>
          <a:bodyPr/>
          <a:lstStyle/>
          <a:p>
            <a:fld id="{6107679D-4523-4B42-8569-51CD768CE35D}" type="slidenum">
              <a:rPr lang="en-GB" smtClean="0"/>
              <a:t>24</a:t>
            </a:fld>
            <a:endParaRPr lang="en-GB" dirty="0"/>
          </a:p>
        </p:txBody>
      </p:sp>
    </p:spTree>
    <p:extLst>
      <p:ext uri="{BB962C8B-B14F-4D97-AF65-F5344CB8AC3E}">
        <p14:creationId xmlns:p14="http://schemas.microsoft.com/office/powerpoint/2010/main" val="3940432060"/>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smtClean="0"/>
              <a:t>Overview</a:t>
            </a:r>
            <a:endParaRPr lang="en-GB"/>
          </a:p>
        </p:txBody>
      </p:sp>
      <p:sp>
        <p:nvSpPr>
          <p:cNvPr id="3" name="Inhaltsplatzhalter 2"/>
          <p:cNvSpPr>
            <a:spLocks noGrp="1"/>
          </p:cNvSpPr>
          <p:nvPr>
            <p:ph idx="1"/>
          </p:nvPr>
        </p:nvSpPr>
        <p:spPr/>
        <p:txBody>
          <a:bodyPr/>
          <a:lstStyle/>
          <a:p>
            <a:r>
              <a:rPr lang="en-GB" dirty="0" smtClean="0"/>
              <a:t>Motivation for ITS (1.0 and 2.0)</a:t>
            </a:r>
          </a:p>
          <a:p>
            <a:r>
              <a:rPr lang="en-GB" dirty="0" smtClean="0"/>
              <a:t>Basic principles of ITS</a:t>
            </a:r>
          </a:p>
          <a:p>
            <a:r>
              <a:rPr lang="en-GB" dirty="0" smtClean="0"/>
              <a:t>Why ITS 2.0?</a:t>
            </a:r>
          </a:p>
          <a:p>
            <a:r>
              <a:rPr lang="en-GB" dirty="0" smtClean="0"/>
              <a:t>Selected data categories</a:t>
            </a:r>
          </a:p>
          <a:p>
            <a:r>
              <a:rPr lang="en-GB" dirty="0" smtClean="0"/>
              <a:t>Implementations and usage scenarios</a:t>
            </a:r>
          </a:p>
          <a:p>
            <a:r>
              <a:rPr lang="en-GB" dirty="0"/>
              <a:t>Outlook and pointers for more </a:t>
            </a:r>
            <a:r>
              <a:rPr lang="en-GB" dirty="0" smtClean="0"/>
              <a:t>information</a:t>
            </a:r>
            <a:endParaRPr lang="en-GB" dirty="0"/>
          </a:p>
        </p:txBody>
      </p:sp>
      <p:sp>
        <p:nvSpPr>
          <p:cNvPr id="4" name="Rechteck 3"/>
          <p:cNvSpPr/>
          <p:nvPr/>
        </p:nvSpPr>
        <p:spPr>
          <a:xfrm>
            <a:off x="515509" y="3330943"/>
            <a:ext cx="8843175" cy="629743"/>
          </a:xfrm>
          <a:prstGeom prst="rect">
            <a:avLst/>
          </a:prstGeom>
          <a:noFill/>
          <a:ln w="28575"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Foliennummernplatzhalter 3"/>
          <p:cNvSpPr>
            <a:spLocks noGrp="1"/>
          </p:cNvSpPr>
          <p:nvPr>
            <p:ph type="sldNum" sz="quarter" idx="12"/>
          </p:nvPr>
        </p:nvSpPr>
        <p:spPr>
          <a:xfrm>
            <a:off x="9519101" y="6368682"/>
            <a:ext cx="400283" cy="365125"/>
          </a:xfrm>
        </p:spPr>
        <p:txBody>
          <a:bodyPr/>
          <a:lstStyle/>
          <a:p>
            <a:fld id="{6107679D-4523-4B42-8569-51CD768CE35D}" type="slidenum">
              <a:rPr lang="en-GB" smtClean="0"/>
              <a:t>25</a:t>
            </a:fld>
            <a:endParaRPr lang="en-GB" dirty="0"/>
          </a:p>
        </p:txBody>
      </p:sp>
    </p:spTree>
    <p:extLst>
      <p:ext uri="{BB962C8B-B14F-4D97-AF65-F5344CB8AC3E}">
        <p14:creationId xmlns:p14="http://schemas.microsoft.com/office/powerpoint/2010/main" val="1044128243"/>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5373" y="220209"/>
            <a:ext cx="8990218" cy="1143000"/>
          </a:xfrm>
        </p:spPr>
        <p:txBody>
          <a:bodyPr>
            <a:normAutofit/>
          </a:bodyPr>
          <a:lstStyle/>
          <a:p>
            <a:r>
              <a:rPr lang="en-GB" dirty="0" smtClean="0"/>
              <a:t>Text analysis</a:t>
            </a:r>
            <a:endParaRPr lang="en-GB"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614244393"/>
              </p:ext>
            </p:extLst>
          </p:nvPr>
        </p:nvGraphicFramePr>
        <p:xfrm>
          <a:off x="495300" y="1179286"/>
          <a:ext cx="8915400" cy="21362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Foliennummernplatzhalter 3"/>
          <p:cNvSpPr>
            <a:spLocks noGrp="1"/>
          </p:cNvSpPr>
          <p:nvPr>
            <p:ph type="sldNum" sz="quarter" idx="12"/>
          </p:nvPr>
        </p:nvSpPr>
        <p:spPr/>
        <p:txBody>
          <a:bodyPr/>
          <a:lstStyle/>
          <a:p>
            <a:fld id="{6107679D-4523-4B42-8569-51CD768CE35D}" type="slidenum">
              <a:rPr lang="en-GB" smtClean="0"/>
              <a:t>26</a:t>
            </a:fld>
            <a:endParaRPr lang="en-GB"/>
          </a:p>
        </p:txBody>
      </p:sp>
      <p:sp>
        <p:nvSpPr>
          <p:cNvPr id="6" name="Rechteck 5"/>
          <p:cNvSpPr/>
          <p:nvPr/>
        </p:nvSpPr>
        <p:spPr>
          <a:xfrm>
            <a:off x="739283" y="3353984"/>
            <a:ext cx="8378825" cy="2677656"/>
          </a:xfrm>
          <a:prstGeom prst="rect">
            <a:avLst/>
          </a:prstGeom>
          <a:ln>
            <a:solidFill>
              <a:srgbClr val="000000"/>
            </a:solidFill>
          </a:ln>
        </p:spPr>
        <p:txBody>
          <a:bodyPr wrap="square">
            <a:spAutoFit/>
          </a:bodyPr>
          <a:lstStyle/>
          <a:p>
            <a:r>
              <a:rPr lang="en-GB" sz="2400" dirty="0" smtClean="0">
                <a:solidFill>
                  <a:schemeClr val="bg1"/>
                </a:solidFill>
              </a:rPr>
              <a:t>&lt;!DOCTYPE html&gt; ...</a:t>
            </a:r>
          </a:p>
          <a:p>
            <a:r>
              <a:rPr lang="en-GB" sz="2400" dirty="0" smtClean="0">
                <a:solidFill>
                  <a:schemeClr val="bg1"/>
                </a:solidFill>
              </a:rPr>
              <a:t>&lt;span </a:t>
            </a:r>
          </a:p>
          <a:p>
            <a:r>
              <a:rPr lang="en-GB" sz="2400" dirty="0" smtClean="0">
                <a:solidFill>
                  <a:schemeClr val="bg1"/>
                </a:solidFill>
              </a:rPr>
              <a:t>          </a:t>
            </a:r>
            <a:r>
              <a:rPr lang="en-GB" sz="2400" dirty="0" smtClean="0">
                <a:solidFill>
                  <a:srgbClr val="0000FF"/>
                </a:solidFill>
              </a:rPr>
              <a:t>its-ta-confidence</a:t>
            </a:r>
            <a:r>
              <a:rPr lang="en-GB" sz="2400" dirty="0" smtClean="0">
                <a:solidFill>
                  <a:schemeClr val="bg1"/>
                </a:solidFill>
              </a:rPr>
              <a:t>="0.7"</a:t>
            </a:r>
          </a:p>
          <a:p>
            <a:r>
              <a:rPr lang="en-GB" sz="2400" dirty="0" smtClean="0">
                <a:solidFill>
                  <a:schemeClr val="bg1"/>
                </a:solidFill>
              </a:rPr>
              <a:t>          </a:t>
            </a:r>
            <a:r>
              <a:rPr lang="en-GB" sz="2400" dirty="0" smtClean="0">
                <a:solidFill>
                  <a:srgbClr val="0000FF"/>
                </a:solidFill>
              </a:rPr>
              <a:t>its-ta-class-ref</a:t>
            </a:r>
            <a:r>
              <a:rPr lang="en-GB" sz="2400" dirty="0">
                <a:solidFill>
                  <a:schemeClr val="bg1"/>
                </a:solidFill>
              </a:rPr>
              <a:t>="http://</a:t>
            </a:r>
            <a:r>
              <a:rPr lang="en-GB" sz="2400" dirty="0" err="1">
                <a:solidFill>
                  <a:schemeClr val="bg1"/>
                </a:solidFill>
              </a:rPr>
              <a:t>nerd.eurecom.fr</a:t>
            </a:r>
            <a:r>
              <a:rPr lang="en-GB" sz="2400" dirty="0">
                <a:solidFill>
                  <a:schemeClr val="bg1"/>
                </a:solidFill>
              </a:rPr>
              <a:t>/</a:t>
            </a:r>
            <a:r>
              <a:rPr lang="en-GB" sz="2400" dirty="0" err="1">
                <a:solidFill>
                  <a:schemeClr val="bg1"/>
                </a:solidFill>
              </a:rPr>
              <a:t>ontology#Movie</a:t>
            </a:r>
            <a:r>
              <a:rPr lang="en-GB" sz="2400" dirty="0">
                <a:solidFill>
                  <a:schemeClr val="bg1"/>
                </a:solidFill>
              </a:rPr>
              <a:t>"  </a:t>
            </a:r>
            <a:endParaRPr lang="en-GB" sz="2400" dirty="0" smtClean="0">
              <a:solidFill>
                <a:schemeClr val="bg1"/>
              </a:solidFill>
            </a:endParaRPr>
          </a:p>
          <a:p>
            <a:r>
              <a:rPr lang="en-GB" sz="2400" dirty="0" smtClean="0">
                <a:solidFill>
                  <a:schemeClr val="bg1"/>
                </a:solidFill>
              </a:rPr>
              <a:t>          </a:t>
            </a:r>
            <a:r>
              <a:rPr lang="en-GB" sz="2400" dirty="0" smtClean="0">
                <a:solidFill>
                  <a:srgbClr val="0000FF"/>
                </a:solidFill>
              </a:rPr>
              <a:t>its-ta-</a:t>
            </a:r>
            <a:r>
              <a:rPr lang="en-GB" sz="2400" dirty="0" err="1" smtClean="0">
                <a:solidFill>
                  <a:srgbClr val="0000FF"/>
                </a:solidFill>
              </a:rPr>
              <a:t>ident</a:t>
            </a:r>
            <a:r>
              <a:rPr lang="en-GB" sz="2400" dirty="0" smtClean="0">
                <a:solidFill>
                  <a:srgbClr val="0000FF"/>
                </a:solidFill>
              </a:rPr>
              <a:t>-ref</a:t>
            </a:r>
            <a:r>
              <a:rPr lang="en-GB" sz="2400" dirty="0" smtClean="0">
                <a:solidFill>
                  <a:schemeClr val="bg1"/>
                </a:solidFill>
              </a:rPr>
              <a:t>=</a:t>
            </a:r>
          </a:p>
          <a:p>
            <a:r>
              <a:rPr lang="en-GB" sz="2400" dirty="0">
                <a:solidFill>
                  <a:schemeClr val="bg1"/>
                </a:solidFill>
              </a:rPr>
              <a:t>"http://</a:t>
            </a:r>
            <a:r>
              <a:rPr lang="en-GB" sz="2400" dirty="0" err="1">
                <a:solidFill>
                  <a:schemeClr val="bg1"/>
                </a:solidFill>
              </a:rPr>
              <a:t>dbpedia.org</a:t>
            </a:r>
            <a:r>
              <a:rPr lang="en-GB" sz="2400" dirty="0">
                <a:solidFill>
                  <a:schemeClr val="bg1"/>
                </a:solidFill>
              </a:rPr>
              <a:t>/page/</a:t>
            </a:r>
            <a:r>
              <a:rPr lang="en-GB" sz="2400" dirty="0" err="1">
                <a:solidFill>
                  <a:schemeClr val="bg1"/>
                </a:solidFill>
              </a:rPr>
              <a:t>My_Neighbor_Totoro</a:t>
            </a:r>
            <a:r>
              <a:rPr lang="en-GB" sz="2400" dirty="0">
                <a:solidFill>
                  <a:schemeClr val="bg1"/>
                </a:solidFill>
              </a:rPr>
              <a:t>"</a:t>
            </a:r>
            <a:r>
              <a:rPr lang="en-GB" sz="2400" dirty="0" smtClean="0">
                <a:solidFill>
                  <a:schemeClr val="bg1"/>
                </a:solidFill>
              </a:rPr>
              <a:t>&gt;</a:t>
            </a:r>
          </a:p>
          <a:p>
            <a:r>
              <a:rPr lang="ja-JP" altLang="en-US" sz="2400" dirty="0" smtClean="0">
                <a:solidFill>
                  <a:schemeClr val="bg1"/>
                </a:solidFill>
              </a:rPr>
              <a:t>となりのトトロ</a:t>
            </a:r>
            <a:r>
              <a:rPr lang="en-GB" sz="2400" dirty="0" smtClean="0">
                <a:solidFill>
                  <a:schemeClr val="bg1"/>
                </a:solidFill>
              </a:rPr>
              <a:t>&lt;/span&gt;...&lt;/html&gt;</a:t>
            </a:r>
            <a:endParaRPr lang="en-GB" sz="2400" dirty="0">
              <a:solidFill>
                <a:schemeClr val="bg1"/>
              </a:solidFill>
            </a:endParaRPr>
          </a:p>
        </p:txBody>
      </p:sp>
    </p:spTree>
    <p:extLst>
      <p:ext uri="{BB962C8B-B14F-4D97-AF65-F5344CB8AC3E}">
        <p14:creationId xmlns:p14="http://schemas.microsoft.com/office/powerpoint/2010/main" val="2163535588"/>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en-GB" dirty="0" smtClean="0"/>
              <a:t>Domain</a:t>
            </a:r>
            <a:endParaRPr lang="en-GB"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700889701"/>
              </p:ext>
            </p:extLst>
          </p:nvPr>
        </p:nvGraphicFramePr>
        <p:xfrm>
          <a:off x="495300" y="1349520"/>
          <a:ext cx="8915400" cy="191592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Foliennummernplatzhalter 3"/>
          <p:cNvSpPr>
            <a:spLocks noGrp="1"/>
          </p:cNvSpPr>
          <p:nvPr>
            <p:ph type="sldNum" sz="quarter" idx="12"/>
          </p:nvPr>
        </p:nvSpPr>
        <p:spPr/>
        <p:txBody>
          <a:bodyPr/>
          <a:lstStyle/>
          <a:p>
            <a:fld id="{6107679D-4523-4B42-8569-51CD768CE35D}" type="slidenum">
              <a:rPr lang="en-GB" smtClean="0"/>
              <a:t>27</a:t>
            </a:fld>
            <a:endParaRPr lang="en-GB"/>
          </a:p>
        </p:txBody>
      </p:sp>
      <p:sp>
        <p:nvSpPr>
          <p:cNvPr id="6" name="Rechteck 5"/>
          <p:cNvSpPr/>
          <p:nvPr/>
        </p:nvSpPr>
        <p:spPr>
          <a:xfrm>
            <a:off x="622299" y="3370696"/>
            <a:ext cx="8378825" cy="2677656"/>
          </a:xfrm>
          <a:prstGeom prst="rect">
            <a:avLst/>
          </a:prstGeom>
          <a:ln>
            <a:solidFill>
              <a:srgbClr val="000000"/>
            </a:solidFill>
          </a:ln>
        </p:spPr>
        <p:txBody>
          <a:bodyPr wrap="square">
            <a:spAutoFit/>
          </a:bodyPr>
          <a:lstStyle/>
          <a:p>
            <a:r>
              <a:rPr lang="de-DE" sz="2400" dirty="0">
                <a:solidFill>
                  <a:schemeClr val="bg1"/>
                </a:solidFill>
              </a:rPr>
              <a:t> </a:t>
            </a:r>
            <a:r>
              <a:rPr lang="de-DE" sz="2400" dirty="0" smtClean="0">
                <a:solidFill>
                  <a:schemeClr val="bg1"/>
                </a:solidFill>
              </a:rPr>
              <a:t>...&lt;</a:t>
            </a:r>
            <a:r>
              <a:rPr lang="de-DE" sz="2400" dirty="0" err="1" smtClean="0">
                <a:solidFill>
                  <a:schemeClr val="bg1"/>
                </a:solidFill>
              </a:rPr>
              <a:t>its:domainRule</a:t>
            </a:r>
            <a:endParaRPr lang="de-DE" sz="2400" dirty="0" smtClean="0">
              <a:solidFill>
                <a:schemeClr val="bg1"/>
              </a:solidFill>
            </a:endParaRPr>
          </a:p>
          <a:p>
            <a:r>
              <a:rPr lang="de-DE" sz="2400" dirty="0" err="1" smtClean="0">
                <a:solidFill>
                  <a:srgbClr val="0000FF"/>
                </a:solidFill>
              </a:rPr>
              <a:t>selector</a:t>
            </a:r>
            <a:r>
              <a:rPr lang="de-DE" sz="2400" dirty="0">
                <a:solidFill>
                  <a:schemeClr val="bg1"/>
                </a:solidFill>
              </a:rPr>
              <a:t>="/</a:t>
            </a:r>
            <a:r>
              <a:rPr lang="de-DE" sz="2400" dirty="0" err="1">
                <a:solidFill>
                  <a:schemeClr val="bg1"/>
                </a:solidFill>
              </a:rPr>
              <a:t>h:html</a:t>
            </a:r>
            <a:r>
              <a:rPr lang="de-DE" sz="2400" dirty="0">
                <a:solidFill>
                  <a:schemeClr val="bg1"/>
                </a:solidFill>
              </a:rPr>
              <a:t>/</a:t>
            </a:r>
            <a:r>
              <a:rPr lang="de-DE" sz="2400" dirty="0" err="1" smtClean="0">
                <a:solidFill>
                  <a:schemeClr val="bg1"/>
                </a:solidFill>
              </a:rPr>
              <a:t>h:body</a:t>
            </a:r>
            <a:r>
              <a:rPr lang="de-DE" sz="2400" dirty="0" smtClean="0">
                <a:solidFill>
                  <a:schemeClr val="bg1"/>
                </a:solidFill>
              </a:rPr>
              <a:t>"</a:t>
            </a:r>
          </a:p>
          <a:p>
            <a:r>
              <a:rPr lang="de-DE" sz="2400" dirty="0" err="1" smtClean="0">
                <a:solidFill>
                  <a:srgbClr val="0000FF"/>
                </a:solidFill>
              </a:rPr>
              <a:t>domainPointer</a:t>
            </a:r>
            <a:r>
              <a:rPr lang="de-DE" sz="2400" dirty="0" smtClean="0">
                <a:solidFill>
                  <a:schemeClr val="bg1"/>
                </a:solidFill>
              </a:rPr>
              <a:t>=</a:t>
            </a:r>
          </a:p>
          <a:p>
            <a:r>
              <a:rPr lang="de-DE" sz="2400" dirty="0" smtClean="0">
                <a:solidFill>
                  <a:schemeClr val="bg1"/>
                </a:solidFill>
              </a:rPr>
              <a:t>"</a:t>
            </a:r>
            <a:r>
              <a:rPr lang="de-DE" sz="2400" dirty="0">
                <a:solidFill>
                  <a:schemeClr val="bg1"/>
                </a:solidFill>
              </a:rPr>
              <a:t>/</a:t>
            </a:r>
            <a:r>
              <a:rPr lang="de-DE" sz="2400" dirty="0" err="1">
                <a:solidFill>
                  <a:schemeClr val="bg1"/>
                </a:solidFill>
              </a:rPr>
              <a:t>h:html</a:t>
            </a:r>
            <a:r>
              <a:rPr lang="de-DE" sz="2400" dirty="0">
                <a:solidFill>
                  <a:schemeClr val="bg1"/>
                </a:solidFill>
              </a:rPr>
              <a:t>/</a:t>
            </a:r>
            <a:r>
              <a:rPr lang="de-DE" sz="2400" dirty="0" err="1">
                <a:solidFill>
                  <a:schemeClr val="bg1"/>
                </a:solidFill>
              </a:rPr>
              <a:t>h:head</a:t>
            </a:r>
            <a:r>
              <a:rPr lang="de-DE" sz="2400" dirty="0">
                <a:solidFill>
                  <a:schemeClr val="bg1"/>
                </a:solidFill>
              </a:rPr>
              <a:t>/</a:t>
            </a:r>
            <a:r>
              <a:rPr lang="de-DE" sz="2400" dirty="0" err="1">
                <a:solidFill>
                  <a:schemeClr val="bg1"/>
                </a:solidFill>
              </a:rPr>
              <a:t>h:meta</a:t>
            </a:r>
            <a:r>
              <a:rPr lang="de-DE" sz="2400" dirty="0">
                <a:solidFill>
                  <a:schemeClr val="bg1"/>
                </a:solidFill>
              </a:rPr>
              <a:t>[@</a:t>
            </a:r>
            <a:r>
              <a:rPr lang="de-DE" sz="2400" dirty="0" err="1">
                <a:solidFill>
                  <a:schemeClr val="bg1"/>
                </a:solidFill>
              </a:rPr>
              <a:t>name</a:t>
            </a:r>
            <a:r>
              <a:rPr lang="de-DE" sz="2400" dirty="0">
                <a:solidFill>
                  <a:schemeClr val="bg1"/>
                </a:solidFill>
              </a:rPr>
              <a:t>='</a:t>
            </a:r>
            <a:r>
              <a:rPr lang="de-DE" sz="2400" dirty="0" err="1" smtClean="0">
                <a:solidFill>
                  <a:schemeClr val="bg1"/>
                </a:solidFill>
              </a:rPr>
              <a:t>dcterms.subject</a:t>
            </a:r>
            <a:r>
              <a:rPr lang="de-DE" sz="2400" dirty="0" smtClean="0">
                <a:solidFill>
                  <a:schemeClr val="bg1"/>
                </a:solidFill>
              </a:rPr>
              <a:t>'</a:t>
            </a:r>
            <a:r>
              <a:rPr lang="de-DE" sz="2400" dirty="0">
                <a:solidFill>
                  <a:schemeClr val="bg1"/>
                </a:solidFill>
              </a:rPr>
              <a:t>]/@</a:t>
            </a:r>
            <a:r>
              <a:rPr lang="de-DE" sz="2400" dirty="0" err="1" smtClean="0">
                <a:solidFill>
                  <a:schemeClr val="bg1"/>
                </a:solidFill>
              </a:rPr>
              <a:t>content</a:t>
            </a:r>
            <a:r>
              <a:rPr lang="de-DE" sz="2400" dirty="0" smtClean="0">
                <a:solidFill>
                  <a:schemeClr val="bg1"/>
                </a:solidFill>
              </a:rPr>
              <a:t>"</a:t>
            </a:r>
            <a:endParaRPr lang="de-DE" sz="2400" dirty="0">
              <a:solidFill>
                <a:schemeClr val="bg1"/>
              </a:solidFill>
            </a:endParaRPr>
          </a:p>
          <a:p>
            <a:r>
              <a:rPr lang="de-DE" sz="2400" dirty="0" err="1" smtClean="0">
                <a:solidFill>
                  <a:srgbClr val="0000FF"/>
                </a:solidFill>
              </a:rPr>
              <a:t>domainMapping</a:t>
            </a:r>
            <a:r>
              <a:rPr lang="de-DE" sz="2400" dirty="0" smtClean="0">
                <a:solidFill>
                  <a:schemeClr val="bg1"/>
                </a:solidFill>
              </a:rPr>
              <a:t>=</a:t>
            </a:r>
          </a:p>
          <a:p>
            <a:r>
              <a:rPr lang="de-DE" sz="2400" dirty="0" smtClean="0">
                <a:solidFill>
                  <a:schemeClr val="bg1"/>
                </a:solidFill>
              </a:rPr>
              <a:t>"</a:t>
            </a:r>
            <a:r>
              <a:rPr lang="de-DE" sz="2400" dirty="0" err="1">
                <a:solidFill>
                  <a:schemeClr val="bg1"/>
                </a:solidFill>
              </a:rPr>
              <a:t>automotive</a:t>
            </a:r>
            <a:r>
              <a:rPr lang="de-DE" sz="2400" dirty="0">
                <a:solidFill>
                  <a:schemeClr val="bg1"/>
                </a:solidFill>
              </a:rPr>
              <a:t> </a:t>
            </a:r>
            <a:r>
              <a:rPr lang="de-DE" sz="2400" dirty="0" err="1">
                <a:solidFill>
                  <a:schemeClr val="bg1"/>
                </a:solidFill>
              </a:rPr>
              <a:t>auto</a:t>
            </a:r>
            <a:r>
              <a:rPr lang="de-DE" sz="2400" dirty="0">
                <a:solidFill>
                  <a:schemeClr val="bg1"/>
                </a:solidFill>
              </a:rPr>
              <a:t>, </a:t>
            </a:r>
            <a:r>
              <a:rPr lang="de-DE" sz="2400" dirty="0" err="1">
                <a:solidFill>
                  <a:schemeClr val="bg1"/>
                </a:solidFill>
              </a:rPr>
              <a:t>medical</a:t>
            </a:r>
            <a:r>
              <a:rPr lang="de-DE" sz="2400" dirty="0">
                <a:solidFill>
                  <a:schemeClr val="bg1"/>
                </a:solidFill>
              </a:rPr>
              <a:t> </a:t>
            </a:r>
            <a:r>
              <a:rPr lang="de-DE" sz="2400" dirty="0" err="1">
                <a:solidFill>
                  <a:schemeClr val="bg1"/>
                </a:solidFill>
              </a:rPr>
              <a:t>medicine</a:t>
            </a:r>
            <a:r>
              <a:rPr lang="de-DE" sz="2400" dirty="0">
                <a:solidFill>
                  <a:schemeClr val="bg1"/>
                </a:solidFill>
              </a:rPr>
              <a:t>, '</a:t>
            </a:r>
            <a:r>
              <a:rPr lang="de-DE" sz="2400" dirty="0" err="1">
                <a:solidFill>
                  <a:schemeClr val="bg1"/>
                </a:solidFill>
              </a:rPr>
              <a:t>criminal</a:t>
            </a:r>
            <a:r>
              <a:rPr lang="de-DE" sz="2400" dirty="0">
                <a:solidFill>
                  <a:schemeClr val="bg1"/>
                </a:solidFill>
              </a:rPr>
              <a:t> </a:t>
            </a:r>
            <a:r>
              <a:rPr lang="de-DE" sz="2400" dirty="0" err="1">
                <a:solidFill>
                  <a:schemeClr val="bg1"/>
                </a:solidFill>
              </a:rPr>
              <a:t>law</a:t>
            </a:r>
            <a:r>
              <a:rPr lang="de-DE" sz="2400" dirty="0">
                <a:solidFill>
                  <a:schemeClr val="bg1"/>
                </a:solidFill>
              </a:rPr>
              <a:t>' </a:t>
            </a:r>
            <a:r>
              <a:rPr lang="de-DE" sz="2400" dirty="0" err="1">
                <a:solidFill>
                  <a:schemeClr val="bg1"/>
                </a:solidFill>
              </a:rPr>
              <a:t>law</a:t>
            </a:r>
            <a:r>
              <a:rPr lang="de-DE" sz="2400" dirty="0">
                <a:solidFill>
                  <a:schemeClr val="bg1"/>
                </a:solidFill>
              </a:rPr>
              <a:t>, '</a:t>
            </a:r>
            <a:r>
              <a:rPr lang="de-DE" sz="2400" dirty="0" err="1">
                <a:solidFill>
                  <a:schemeClr val="bg1"/>
                </a:solidFill>
              </a:rPr>
              <a:t>property</a:t>
            </a:r>
            <a:r>
              <a:rPr lang="de-DE" sz="2400" dirty="0">
                <a:solidFill>
                  <a:schemeClr val="bg1"/>
                </a:solidFill>
              </a:rPr>
              <a:t> </a:t>
            </a:r>
            <a:r>
              <a:rPr lang="de-DE" sz="2400" dirty="0" err="1">
                <a:solidFill>
                  <a:schemeClr val="bg1"/>
                </a:solidFill>
              </a:rPr>
              <a:t>law</a:t>
            </a:r>
            <a:r>
              <a:rPr lang="de-DE" sz="2400" dirty="0">
                <a:solidFill>
                  <a:schemeClr val="bg1"/>
                </a:solidFill>
              </a:rPr>
              <a:t>' </a:t>
            </a:r>
            <a:r>
              <a:rPr lang="de-DE" sz="2400" dirty="0" err="1">
                <a:solidFill>
                  <a:schemeClr val="bg1"/>
                </a:solidFill>
              </a:rPr>
              <a:t>law</a:t>
            </a:r>
            <a:r>
              <a:rPr lang="de-DE" sz="2400" dirty="0">
                <a:solidFill>
                  <a:schemeClr val="bg1"/>
                </a:solidFill>
              </a:rPr>
              <a:t>"/</a:t>
            </a:r>
            <a:r>
              <a:rPr lang="de-DE" sz="2400" dirty="0" smtClean="0">
                <a:solidFill>
                  <a:schemeClr val="bg1"/>
                </a:solidFill>
              </a:rPr>
              <a:t>&gt;...</a:t>
            </a:r>
            <a:endParaRPr lang="de-DE" sz="2400" dirty="0">
              <a:solidFill>
                <a:schemeClr val="bg1"/>
              </a:solidFill>
            </a:endParaRPr>
          </a:p>
        </p:txBody>
      </p:sp>
    </p:spTree>
    <p:extLst>
      <p:ext uri="{BB962C8B-B14F-4D97-AF65-F5344CB8AC3E}">
        <p14:creationId xmlns:p14="http://schemas.microsoft.com/office/powerpoint/2010/main" val="4290429201"/>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en-GB" dirty="0" smtClean="0"/>
              <a:t>MT Confidence</a:t>
            </a:r>
            <a:endParaRPr lang="en-GB"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407473543"/>
              </p:ext>
            </p:extLst>
          </p:nvPr>
        </p:nvGraphicFramePr>
        <p:xfrm>
          <a:off x="495300" y="1600200"/>
          <a:ext cx="8915400" cy="191592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Foliennummernplatzhalter 3"/>
          <p:cNvSpPr>
            <a:spLocks noGrp="1"/>
          </p:cNvSpPr>
          <p:nvPr>
            <p:ph type="sldNum" sz="quarter" idx="12"/>
          </p:nvPr>
        </p:nvSpPr>
        <p:spPr/>
        <p:txBody>
          <a:bodyPr/>
          <a:lstStyle/>
          <a:p>
            <a:fld id="{6107679D-4523-4B42-8569-51CD768CE35D}" type="slidenum">
              <a:rPr lang="en-GB" smtClean="0"/>
              <a:t>28</a:t>
            </a:fld>
            <a:endParaRPr lang="en-GB"/>
          </a:p>
        </p:txBody>
      </p:sp>
      <p:sp>
        <p:nvSpPr>
          <p:cNvPr id="6" name="Rechteck 5"/>
          <p:cNvSpPr/>
          <p:nvPr/>
        </p:nvSpPr>
        <p:spPr>
          <a:xfrm>
            <a:off x="622299" y="3554528"/>
            <a:ext cx="8378825" cy="2308324"/>
          </a:xfrm>
          <a:prstGeom prst="rect">
            <a:avLst/>
          </a:prstGeom>
          <a:ln>
            <a:solidFill>
              <a:srgbClr val="000000"/>
            </a:solidFill>
          </a:ln>
        </p:spPr>
        <p:txBody>
          <a:bodyPr wrap="square">
            <a:spAutoFit/>
          </a:bodyPr>
          <a:lstStyle/>
          <a:p>
            <a:r>
              <a:rPr lang="de-DE" sz="2400" dirty="0" smtClean="0">
                <a:solidFill>
                  <a:schemeClr val="bg1"/>
                </a:solidFill>
              </a:rPr>
              <a:t>&lt;!DOCTYPE </a:t>
            </a:r>
            <a:r>
              <a:rPr lang="de-DE" sz="2400" dirty="0" err="1" smtClean="0">
                <a:solidFill>
                  <a:schemeClr val="bg1"/>
                </a:solidFill>
              </a:rPr>
              <a:t>html</a:t>
            </a:r>
            <a:r>
              <a:rPr lang="de-DE" sz="2400" dirty="0" smtClean="0">
                <a:solidFill>
                  <a:schemeClr val="bg1"/>
                </a:solidFill>
              </a:rPr>
              <a:t>&gt; ...</a:t>
            </a:r>
          </a:p>
          <a:p>
            <a:r>
              <a:rPr lang="de-DE" sz="2400" dirty="0" smtClean="0">
                <a:solidFill>
                  <a:schemeClr val="bg1"/>
                </a:solidFill>
              </a:rPr>
              <a:t>&lt;</a:t>
            </a:r>
            <a:r>
              <a:rPr lang="de-DE" sz="2400" dirty="0" err="1">
                <a:solidFill>
                  <a:schemeClr val="bg1"/>
                </a:solidFill>
              </a:rPr>
              <a:t>body</a:t>
            </a:r>
            <a:r>
              <a:rPr lang="de-DE" sz="2400" dirty="0">
                <a:solidFill>
                  <a:schemeClr val="bg1"/>
                </a:solidFill>
              </a:rPr>
              <a:t> </a:t>
            </a:r>
            <a:r>
              <a:rPr lang="de-DE" sz="2400" dirty="0" err="1">
                <a:solidFill>
                  <a:srgbClr val="0000FF"/>
                </a:solidFill>
              </a:rPr>
              <a:t>its-annotators-ref</a:t>
            </a:r>
            <a:r>
              <a:rPr lang="de-DE" sz="2400" dirty="0">
                <a:solidFill>
                  <a:schemeClr val="bg1"/>
                </a:solidFill>
              </a:rPr>
              <a:t>="</a:t>
            </a:r>
            <a:r>
              <a:rPr lang="de-DE" sz="2400" dirty="0" err="1">
                <a:solidFill>
                  <a:schemeClr val="bg1"/>
                </a:solidFill>
              </a:rPr>
              <a:t>mt-confidence|file</a:t>
            </a:r>
            <a:r>
              <a:rPr lang="de-DE" sz="2400" dirty="0" smtClean="0">
                <a:solidFill>
                  <a:schemeClr val="bg1"/>
                </a:solidFill>
              </a:rPr>
              <a:t>:/</a:t>
            </a:r>
            <a:r>
              <a:rPr lang="de-DE" sz="2400" dirty="0">
                <a:solidFill>
                  <a:schemeClr val="bg1"/>
                </a:solidFill>
              </a:rPr>
              <a:t>/tools.xml#T1"&gt;</a:t>
            </a:r>
          </a:p>
          <a:p>
            <a:r>
              <a:rPr lang="de-DE" sz="2400" dirty="0" smtClean="0">
                <a:solidFill>
                  <a:schemeClr val="bg1"/>
                </a:solidFill>
              </a:rPr>
              <a:t> &lt;</a:t>
            </a:r>
            <a:r>
              <a:rPr lang="de-DE" sz="2400" dirty="0">
                <a:solidFill>
                  <a:schemeClr val="bg1"/>
                </a:solidFill>
              </a:rPr>
              <a:t>p&gt;     </a:t>
            </a:r>
          </a:p>
          <a:p>
            <a:r>
              <a:rPr lang="de-DE" sz="2400" dirty="0" smtClean="0">
                <a:solidFill>
                  <a:schemeClr val="bg1"/>
                </a:solidFill>
              </a:rPr>
              <a:t>  &lt;</a:t>
            </a:r>
            <a:r>
              <a:rPr lang="de-DE" sz="2400" dirty="0">
                <a:solidFill>
                  <a:schemeClr val="bg1"/>
                </a:solidFill>
              </a:rPr>
              <a:t>span </a:t>
            </a:r>
            <a:r>
              <a:rPr lang="de-DE" sz="2400" dirty="0" err="1">
                <a:solidFill>
                  <a:srgbClr val="0000FF"/>
                </a:solidFill>
              </a:rPr>
              <a:t>its-mt-confidence</a:t>
            </a:r>
            <a:r>
              <a:rPr lang="de-DE" sz="2400" dirty="0">
                <a:solidFill>
                  <a:schemeClr val="bg1"/>
                </a:solidFill>
              </a:rPr>
              <a:t>=0.8982&gt;Dublin </a:t>
            </a:r>
            <a:r>
              <a:rPr lang="de-DE" sz="2400" dirty="0" err="1">
                <a:solidFill>
                  <a:schemeClr val="bg1"/>
                </a:solidFill>
              </a:rPr>
              <a:t>is</a:t>
            </a:r>
            <a:r>
              <a:rPr lang="de-DE" sz="2400" dirty="0">
                <a:solidFill>
                  <a:schemeClr val="bg1"/>
                </a:solidFill>
              </a:rPr>
              <a:t> </a:t>
            </a:r>
            <a:r>
              <a:rPr lang="de-DE" sz="2400" dirty="0" err="1">
                <a:solidFill>
                  <a:schemeClr val="bg1"/>
                </a:solidFill>
              </a:rPr>
              <a:t>the</a:t>
            </a:r>
            <a:r>
              <a:rPr lang="de-DE" sz="2400" dirty="0">
                <a:solidFill>
                  <a:schemeClr val="bg1"/>
                </a:solidFill>
              </a:rPr>
              <a:t> </a:t>
            </a:r>
            <a:r>
              <a:rPr lang="de-DE" sz="2400" dirty="0" err="1">
                <a:solidFill>
                  <a:schemeClr val="bg1"/>
                </a:solidFill>
              </a:rPr>
              <a:t>capital</a:t>
            </a:r>
            <a:r>
              <a:rPr lang="de-DE" sz="2400" dirty="0">
                <a:solidFill>
                  <a:schemeClr val="bg1"/>
                </a:solidFill>
              </a:rPr>
              <a:t> </a:t>
            </a:r>
            <a:r>
              <a:rPr lang="de-DE" sz="2400" dirty="0" err="1">
                <a:solidFill>
                  <a:schemeClr val="bg1"/>
                </a:solidFill>
              </a:rPr>
              <a:t>of</a:t>
            </a:r>
            <a:r>
              <a:rPr lang="de-DE" sz="2400" dirty="0">
                <a:solidFill>
                  <a:schemeClr val="bg1"/>
                </a:solidFill>
              </a:rPr>
              <a:t> </a:t>
            </a:r>
            <a:endParaRPr lang="de-DE" sz="2400" dirty="0" smtClean="0">
              <a:solidFill>
                <a:schemeClr val="bg1"/>
              </a:solidFill>
            </a:endParaRPr>
          </a:p>
          <a:p>
            <a:r>
              <a:rPr lang="de-DE" sz="2400" dirty="0">
                <a:solidFill>
                  <a:schemeClr val="bg1"/>
                </a:solidFill>
              </a:rPr>
              <a:t> </a:t>
            </a:r>
            <a:r>
              <a:rPr lang="de-DE" sz="2400" dirty="0" smtClean="0">
                <a:solidFill>
                  <a:schemeClr val="bg1"/>
                </a:solidFill>
              </a:rPr>
              <a:t>  </a:t>
            </a:r>
            <a:r>
              <a:rPr lang="de-DE" sz="2400" dirty="0" err="1" smtClean="0">
                <a:solidFill>
                  <a:schemeClr val="bg1"/>
                </a:solidFill>
              </a:rPr>
              <a:t>Ireland</a:t>
            </a:r>
            <a:r>
              <a:rPr lang="de-DE" sz="2400" dirty="0">
                <a:solidFill>
                  <a:schemeClr val="bg1"/>
                </a:solidFill>
              </a:rPr>
              <a:t>.&lt;/span</a:t>
            </a:r>
            <a:r>
              <a:rPr lang="de-DE" sz="2400" dirty="0" smtClean="0">
                <a:solidFill>
                  <a:schemeClr val="bg1"/>
                </a:solidFill>
              </a:rPr>
              <a:t>&gt;&lt;</a:t>
            </a:r>
            <a:r>
              <a:rPr lang="de-DE" sz="2400" dirty="0">
                <a:solidFill>
                  <a:schemeClr val="bg1"/>
                </a:solidFill>
              </a:rPr>
              <a:t>/p&gt;  </a:t>
            </a:r>
          </a:p>
          <a:p>
            <a:r>
              <a:rPr lang="de-DE" sz="2400" dirty="0" smtClean="0">
                <a:solidFill>
                  <a:schemeClr val="bg1"/>
                </a:solidFill>
              </a:rPr>
              <a:t>&lt;</a:t>
            </a:r>
            <a:r>
              <a:rPr lang="de-DE" sz="2400" dirty="0">
                <a:solidFill>
                  <a:schemeClr val="bg1"/>
                </a:solidFill>
              </a:rPr>
              <a:t>/</a:t>
            </a:r>
            <a:r>
              <a:rPr lang="de-DE" sz="2400" dirty="0" err="1">
                <a:solidFill>
                  <a:schemeClr val="bg1"/>
                </a:solidFill>
              </a:rPr>
              <a:t>body</a:t>
            </a:r>
            <a:r>
              <a:rPr lang="de-DE" sz="2400" dirty="0" smtClean="0">
                <a:solidFill>
                  <a:schemeClr val="bg1"/>
                </a:solidFill>
              </a:rPr>
              <a:t>&gt;&lt;/</a:t>
            </a:r>
            <a:r>
              <a:rPr lang="de-DE" sz="2400" dirty="0" err="1" smtClean="0">
                <a:solidFill>
                  <a:schemeClr val="bg1"/>
                </a:solidFill>
              </a:rPr>
              <a:t>html</a:t>
            </a:r>
            <a:r>
              <a:rPr lang="de-DE" sz="2400" dirty="0" smtClean="0">
                <a:solidFill>
                  <a:schemeClr val="bg1"/>
                </a:solidFill>
              </a:rPr>
              <a:t>&gt;</a:t>
            </a:r>
            <a:endParaRPr lang="de-DE" sz="2400" dirty="0">
              <a:solidFill>
                <a:schemeClr val="bg1"/>
              </a:solidFill>
            </a:endParaRPr>
          </a:p>
        </p:txBody>
      </p:sp>
    </p:spTree>
    <p:extLst>
      <p:ext uri="{BB962C8B-B14F-4D97-AF65-F5344CB8AC3E}">
        <p14:creationId xmlns:p14="http://schemas.microsoft.com/office/powerpoint/2010/main" val="3693184174"/>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en-GB" dirty="0" smtClean="0"/>
              <a:t>Locale Filter</a:t>
            </a:r>
            <a:endParaRPr lang="en-GB"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143817059"/>
              </p:ext>
            </p:extLst>
          </p:nvPr>
        </p:nvGraphicFramePr>
        <p:xfrm>
          <a:off x="495300" y="1299384"/>
          <a:ext cx="8915400" cy="191592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Foliennummernplatzhalter 3"/>
          <p:cNvSpPr>
            <a:spLocks noGrp="1"/>
          </p:cNvSpPr>
          <p:nvPr>
            <p:ph type="sldNum" sz="quarter" idx="12"/>
          </p:nvPr>
        </p:nvSpPr>
        <p:spPr/>
        <p:txBody>
          <a:bodyPr/>
          <a:lstStyle/>
          <a:p>
            <a:fld id="{6107679D-4523-4B42-8569-51CD768CE35D}" type="slidenum">
              <a:rPr lang="en-GB" smtClean="0"/>
              <a:t>29</a:t>
            </a:fld>
            <a:endParaRPr lang="en-GB"/>
          </a:p>
        </p:txBody>
      </p:sp>
      <p:sp>
        <p:nvSpPr>
          <p:cNvPr id="6" name="Rechteck 5"/>
          <p:cNvSpPr/>
          <p:nvPr/>
        </p:nvSpPr>
        <p:spPr>
          <a:xfrm>
            <a:off x="908050" y="3128513"/>
            <a:ext cx="8140700" cy="2308324"/>
          </a:xfrm>
          <a:prstGeom prst="rect">
            <a:avLst/>
          </a:prstGeom>
          <a:ln>
            <a:solidFill>
              <a:srgbClr val="000000"/>
            </a:solidFill>
          </a:ln>
        </p:spPr>
        <p:txBody>
          <a:bodyPr wrap="square">
            <a:spAutoFit/>
          </a:bodyPr>
          <a:lstStyle/>
          <a:p>
            <a:r>
              <a:rPr lang="de-DE" sz="2400" dirty="0">
                <a:solidFill>
                  <a:schemeClr val="bg1"/>
                </a:solidFill>
              </a:rPr>
              <a:t>&lt;!DOCTYPE </a:t>
            </a:r>
            <a:r>
              <a:rPr lang="de-DE" sz="2400" dirty="0" err="1">
                <a:solidFill>
                  <a:schemeClr val="bg1"/>
                </a:solidFill>
              </a:rPr>
              <a:t>html</a:t>
            </a:r>
            <a:r>
              <a:rPr lang="de-DE" sz="2400" dirty="0">
                <a:solidFill>
                  <a:schemeClr val="bg1"/>
                </a:solidFill>
              </a:rPr>
              <a:t>&gt; </a:t>
            </a:r>
            <a:r>
              <a:rPr lang="de-DE" sz="2400" dirty="0" smtClean="0">
                <a:solidFill>
                  <a:schemeClr val="bg1"/>
                </a:solidFill>
              </a:rPr>
              <a:t>...</a:t>
            </a:r>
          </a:p>
          <a:p>
            <a:r>
              <a:rPr lang="de-DE" sz="2400" dirty="0" smtClean="0">
                <a:solidFill>
                  <a:schemeClr val="bg1"/>
                </a:solidFill>
              </a:rPr>
              <a:t>&lt;</a:t>
            </a:r>
            <a:r>
              <a:rPr lang="de-DE" sz="2400" dirty="0">
                <a:solidFill>
                  <a:schemeClr val="bg1"/>
                </a:solidFill>
              </a:rPr>
              <a:t>div </a:t>
            </a:r>
            <a:r>
              <a:rPr lang="de-DE" sz="2400" dirty="0" err="1">
                <a:solidFill>
                  <a:srgbClr val="0000FF"/>
                </a:solidFill>
              </a:rPr>
              <a:t>its</a:t>
            </a:r>
            <a:r>
              <a:rPr lang="de-DE" sz="2400" dirty="0">
                <a:solidFill>
                  <a:srgbClr val="0000FF"/>
                </a:solidFill>
              </a:rPr>
              <a:t>-</a:t>
            </a:r>
            <a:r>
              <a:rPr lang="de-DE" sz="2400" dirty="0" err="1">
                <a:solidFill>
                  <a:srgbClr val="0000FF"/>
                </a:solidFill>
              </a:rPr>
              <a:t>locale</a:t>
            </a:r>
            <a:r>
              <a:rPr lang="de-DE" sz="2400" dirty="0">
                <a:solidFill>
                  <a:srgbClr val="0000FF"/>
                </a:solidFill>
              </a:rPr>
              <a:t>-filter-list</a:t>
            </a:r>
            <a:r>
              <a:rPr lang="de-DE" sz="2400" dirty="0">
                <a:solidFill>
                  <a:schemeClr val="bg1"/>
                </a:solidFill>
              </a:rPr>
              <a:t>="*-</a:t>
            </a:r>
            <a:r>
              <a:rPr lang="de-DE" sz="2400" dirty="0" err="1" smtClean="0">
                <a:solidFill>
                  <a:schemeClr val="bg1"/>
                </a:solidFill>
              </a:rPr>
              <a:t>ca</a:t>
            </a:r>
            <a:r>
              <a:rPr lang="de-DE" sz="2400" dirty="0" smtClean="0">
                <a:solidFill>
                  <a:schemeClr val="bg1"/>
                </a:solidFill>
              </a:rPr>
              <a:t>"&gt;</a:t>
            </a:r>
          </a:p>
          <a:p>
            <a:r>
              <a:rPr lang="de-DE" sz="2400" dirty="0" smtClean="0">
                <a:solidFill>
                  <a:schemeClr val="bg1"/>
                </a:solidFill>
              </a:rPr>
              <a:t>  &lt;p</a:t>
            </a:r>
            <a:r>
              <a:rPr lang="de-DE" sz="2400" dirty="0">
                <a:solidFill>
                  <a:schemeClr val="bg1"/>
                </a:solidFill>
              </a:rPr>
              <a:t>&gt;Text </a:t>
            </a:r>
            <a:r>
              <a:rPr lang="de-DE" sz="2400" dirty="0" err="1">
                <a:solidFill>
                  <a:schemeClr val="bg1"/>
                </a:solidFill>
              </a:rPr>
              <a:t>for</a:t>
            </a:r>
            <a:r>
              <a:rPr lang="de-DE" sz="2400" dirty="0">
                <a:solidFill>
                  <a:schemeClr val="bg1"/>
                </a:solidFill>
              </a:rPr>
              <a:t> </a:t>
            </a:r>
            <a:r>
              <a:rPr lang="de-DE" sz="2400" dirty="0" err="1">
                <a:solidFill>
                  <a:schemeClr val="bg1"/>
                </a:solidFill>
              </a:rPr>
              <a:t>Canadian</a:t>
            </a:r>
            <a:r>
              <a:rPr lang="de-DE" sz="2400" dirty="0">
                <a:solidFill>
                  <a:schemeClr val="bg1"/>
                </a:solidFill>
              </a:rPr>
              <a:t> </a:t>
            </a:r>
            <a:r>
              <a:rPr lang="de-DE" sz="2400" dirty="0" err="1">
                <a:solidFill>
                  <a:schemeClr val="bg1"/>
                </a:solidFill>
              </a:rPr>
              <a:t>locales</a:t>
            </a:r>
            <a:r>
              <a:rPr lang="de-DE" sz="2400" dirty="0">
                <a:solidFill>
                  <a:schemeClr val="bg1"/>
                </a:solidFill>
              </a:rPr>
              <a:t>.&lt;/p&gt;</a:t>
            </a:r>
          </a:p>
          <a:p>
            <a:r>
              <a:rPr lang="de-DE" sz="2400" dirty="0" smtClean="0">
                <a:solidFill>
                  <a:schemeClr val="bg1"/>
                </a:solidFill>
              </a:rPr>
              <a:t>&lt;</a:t>
            </a:r>
            <a:r>
              <a:rPr lang="de-DE" sz="2400" dirty="0">
                <a:solidFill>
                  <a:schemeClr val="bg1"/>
                </a:solidFill>
              </a:rPr>
              <a:t>/div</a:t>
            </a:r>
            <a:r>
              <a:rPr lang="de-DE" sz="2400" dirty="0" smtClean="0">
                <a:solidFill>
                  <a:schemeClr val="bg1"/>
                </a:solidFill>
              </a:rPr>
              <a:t>&gt;</a:t>
            </a:r>
          </a:p>
          <a:p>
            <a:r>
              <a:rPr lang="de-DE" sz="2400" dirty="0" smtClean="0">
                <a:solidFill>
                  <a:schemeClr val="bg1"/>
                </a:solidFill>
              </a:rPr>
              <a:t>&lt;</a:t>
            </a:r>
            <a:r>
              <a:rPr lang="de-DE" sz="2400" dirty="0">
                <a:solidFill>
                  <a:schemeClr val="bg1"/>
                </a:solidFill>
              </a:rPr>
              <a:t>div </a:t>
            </a:r>
            <a:r>
              <a:rPr lang="de-DE" sz="2400" dirty="0" err="1">
                <a:solidFill>
                  <a:srgbClr val="0000FF"/>
                </a:solidFill>
              </a:rPr>
              <a:t>its</a:t>
            </a:r>
            <a:r>
              <a:rPr lang="de-DE" sz="2400" dirty="0">
                <a:solidFill>
                  <a:srgbClr val="0000FF"/>
                </a:solidFill>
              </a:rPr>
              <a:t>-</a:t>
            </a:r>
            <a:r>
              <a:rPr lang="de-DE" sz="2400" dirty="0" err="1">
                <a:solidFill>
                  <a:srgbClr val="0000FF"/>
                </a:solidFill>
              </a:rPr>
              <a:t>locale</a:t>
            </a:r>
            <a:r>
              <a:rPr lang="de-DE" sz="2400" dirty="0">
                <a:solidFill>
                  <a:srgbClr val="0000FF"/>
                </a:solidFill>
              </a:rPr>
              <a:t>-filter-list</a:t>
            </a:r>
            <a:r>
              <a:rPr lang="de-DE" sz="2400" dirty="0">
                <a:solidFill>
                  <a:schemeClr val="bg1"/>
                </a:solidFill>
              </a:rPr>
              <a:t>="*-</a:t>
            </a:r>
            <a:r>
              <a:rPr lang="de-DE" sz="2400" dirty="0" err="1">
                <a:solidFill>
                  <a:schemeClr val="bg1"/>
                </a:solidFill>
              </a:rPr>
              <a:t>ca</a:t>
            </a:r>
            <a:r>
              <a:rPr lang="de-DE" sz="2400" dirty="0">
                <a:solidFill>
                  <a:schemeClr val="bg1"/>
                </a:solidFill>
              </a:rPr>
              <a:t>" </a:t>
            </a:r>
            <a:r>
              <a:rPr lang="de-DE" sz="2400" dirty="0" err="1">
                <a:solidFill>
                  <a:srgbClr val="0000FF"/>
                </a:solidFill>
              </a:rPr>
              <a:t>its</a:t>
            </a:r>
            <a:r>
              <a:rPr lang="de-DE" sz="2400" dirty="0">
                <a:solidFill>
                  <a:srgbClr val="0000FF"/>
                </a:solidFill>
              </a:rPr>
              <a:t>-</a:t>
            </a:r>
            <a:r>
              <a:rPr lang="de-DE" sz="2400" dirty="0" err="1">
                <a:solidFill>
                  <a:srgbClr val="0000FF"/>
                </a:solidFill>
              </a:rPr>
              <a:t>locale</a:t>
            </a:r>
            <a:r>
              <a:rPr lang="de-DE" sz="2400" dirty="0">
                <a:solidFill>
                  <a:srgbClr val="0000FF"/>
                </a:solidFill>
              </a:rPr>
              <a:t>-filter-type</a:t>
            </a:r>
            <a:r>
              <a:rPr lang="de-DE" sz="2400" dirty="0">
                <a:solidFill>
                  <a:schemeClr val="bg1"/>
                </a:solidFill>
              </a:rPr>
              <a:t>="</a:t>
            </a:r>
            <a:r>
              <a:rPr lang="de-DE" sz="2400" dirty="0" err="1">
                <a:solidFill>
                  <a:schemeClr val="bg1"/>
                </a:solidFill>
              </a:rPr>
              <a:t>exclude</a:t>
            </a:r>
            <a:r>
              <a:rPr lang="de-DE" sz="2400" dirty="0">
                <a:solidFill>
                  <a:schemeClr val="bg1"/>
                </a:solidFill>
              </a:rPr>
              <a:t>"&gt;</a:t>
            </a:r>
          </a:p>
          <a:p>
            <a:r>
              <a:rPr lang="de-DE" sz="2400" dirty="0">
                <a:solidFill>
                  <a:schemeClr val="bg1"/>
                </a:solidFill>
              </a:rPr>
              <a:t> </a:t>
            </a:r>
            <a:r>
              <a:rPr lang="de-DE" sz="2400" dirty="0" smtClean="0">
                <a:solidFill>
                  <a:schemeClr val="bg1"/>
                </a:solidFill>
              </a:rPr>
              <a:t>&lt;</a:t>
            </a:r>
            <a:r>
              <a:rPr lang="de-DE" sz="2400" dirty="0">
                <a:solidFill>
                  <a:schemeClr val="bg1"/>
                </a:solidFill>
              </a:rPr>
              <a:t>p&gt;Text </a:t>
            </a:r>
            <a:r>
              <a:rPr lang="de-DE" sz="2400" dirty="0" err="1">
                <a:solidFill>
                  <a:schemeClr val="bg1"/>
                </a:solidFill>
              </a:rPr>
              <a:t>for</a:t>
            </a:r>
            <a:r>
              <a:rPr lang="de-DE" sz="2400" dirty="0">
                <a:solidFill>
                  <a:schemeClr val="bg1"/>
                </a:solidFill>
              </a:rPr>
              <a:t> non-</a:t>
            </a:r>
            <a:r>
              <a:rPr lang="de-DE" sz="2400" dirty="0" err="1">
                <a:solidFill>
                  <a:schemeClr val="bg1"/>
                </a:solidFill>
              </a:rPr>
              <a:t>Canadian</a:t>
            </a:r>
            <a:r>
              <a:rPr lang="de-DE" sz="2400" dirty="0">
                <a:solidFill>
                  <a:schemeClr val="bg1"/>
                </a:solidFill>
              </a:rPr>
              <a:t> </a:t>
            </a:r>
            <a:r>
              <a:rPr lang="de-DE" sz="2400" dirty="0" err="1">
                <a:solidFill>
                  <a:schemeClr val="bg1"/>
                </a:solidFill>
              </a:rPr>
              <a:t>locales</a:t>
            </a:r>
            <a:r>
              <a:rPr lang="de-DE" sz="2400" dirty="0">
                <a:solidFill>
                  <a:schemeClr val="bg1"/>
                </a:solidFill>
              </a:rPr>
              <a:t>.&lt;/p</a:t>
            </a:r>
            <a:r>
              <a:rPr lang="de-DE" sz="2400" dirty="0" smtClean="0">
                <a:solidFill>
                  <a:schemeClr val="bg1"/>
                </a:solidFill>
              </a:rPr>
              <a:t>&gt; &lt;</a:t>
            </a:r>
            <a:r>
              <a:rPr lang="de-DE" sz="2400" dirty="0">
                <a:solidFill>
                  <a:schemeClr val="bg1"/>
                </a:solidFill>
              </a:rPr>
              <a:t>/div</a:t>
            </a:r>
            <a:r>
              <a:rPr lang="de-DE" sz="2400" dirty="0" smtClean="0">
                <a:solidFill>
                  <a:schemeClr val="bg1"/>
                </a:solidFill>
              </a:rPr>
              <a:t>&gt; ...</a:t>
            </a:r>
            <a:endParaRPr lang="de-DE" sz="2400" dirty="0">
              <a:solidFill>
                <a:schemeClr val="bg1"/>
              </a:solidFill>
            </a:endParaRPr>
          </a:p>
        </p:txBody>
      </p:sp>
    </p:spTree>
    <p:extLst>
      <p:ext uri="{BB962C8B-B14F-4D97-AF65-F5344CB8AC3E}">
        <p14:creationId xmlns:p14="http://schemas.microsoft.com/office/powerpoint/2010/main" val="1493411635"/>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smtClean="0"/>
              <a:t>Overview</a:t>
            </a:r>
            <a:endParaRPr lang="en-GB"/>
          </a:p>
        </p:txBody>
      </p:sp>
      <p:sp>
        <p:nvSpPr>
          <p:cNvPr id="3" name="Inhaltsplatzhalter 2"/>
          <p:cNvSpPr>
            <a:spLocks noGrp="1"/>
          </p:cNvSpPr>
          <p:nvPr>
            <p:ph idx="1"/>
          </p:nvPr>
        </p:nvSpPr>
        <p:spPr/>
        <p:txBody>
          <a:bodyPr/>
          <a:lstStyle/>
          <a:p>
            <a:r>
              <a:rPr lang="en-GB" dirty="0" smtClean="0"/>
              <a:t>Motivation for ITS (1.0 and 2.0)</a:t>
            </a:r>
          </a:p>
          <a:p>
            <a:r>
              <a:rPr lang="en-GB" dirty="0" smtClean="0"/>
              <a:t>Basic principles</a:t>
            </a:r>
          </a:p>
          <a:p>
            <a:r>
              <a:rPr lang="en-GB" dirty="0" smtClean="0"/>
              <a:t>Why ITS 2.0?</a:t>
            </a:r>
          </a:p>
          <a:p>
            <a:r>
              <a:rPr lang="en-GB" dirty="0" smtClean="0"/>
              <a:t>Selected data categories</a:t>
            </a:r>
          </a:p>
          <a:p>
            <a:r>
              <a:rPr lang="en-GB" dirty="0" smtClean="0"/>
              <a:t>Implementations and usage scenarios</a:t>
            </a:r>
          </a:p>
          <a:p>
            <a:r>
              <a:rPr lang="en-GB" dirty="0" smtClean="0"/>
              <a:t>Outlook and pointers for more information</a:t>
            </a:r>
          </a:p>
        </p:txBody>
      </p:sp>
      <p:sp>
        <p:nvSpPr>
          <p:cNvPr id="4" name="Rechteck 3"/>
          <p:cNvSpPr/>
          <p:nvPr/>
        </p:nvSpPr>
        <p:spPr>
          <a:xfrm>
            <a:off x="515509" y="1526047"/>
            <a:ext cx="8843175" cy="629743"/>
          </a:xfrm>
          <a:prstGeom prst="rect">
            <a:avLst/>
          </a:prstGeom>
          <a:noFill/>
          <a:ln w="28575"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Foliennummernplatzhalter 3"/>
          <p:cNvSpPr>
            <a:spLocks noGrp="1"/>
          </p:cNvSpPr>
          <p:nvPr>
            <p:ph type="sldNum" sz="quarter" idx="12"/>
          </p:nvPr>
        </p:nvSpPr>
        <p:spPr>
          <a:xfrm>
            <a:off x="9519101" y="6368682"/>
            <a:ext cx="400283" cy="365125"/>
          </a:xfrm>
        </p:spPr>
        <p:txBody>
          <a:bodyPr/>
          <a:lstStyle/>
          <a:p>
            <a:fld id="{6107679D-4523-4B42-8569-51CD768CE35D}" type="slidenum">
              <a:rPr lang="en-GB" smtClean="0"/>
              <a:t>3</a:t>
            </a:fld>
            <a:endParaRPr lang="en-GB" dirty="0"/>
          </a:p>
        </p:txBody>
      </p:sp>
    </p:spTree>
    <p:extLst>
      <p:ext uri="{BB962C8B-B14F-4D97-AF65-F5344CB8AC3E}">
        <p14:creationId xmlns:p14="http://schemas.microsoft.com/office/powerpoint/2010/main" val="1377881345"/>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en-GB" dirty="0" smtClean="0"/>
              <a:t>Localization Quality Issue</a:t>
            </a:r>
            <a:endParaRPr lang="en-GB"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305783800"/>
              </p:ext>
            </p:extLst>
          </p:nvPr>
        </p:nvGraphicFramePr>
        <p:xfrm>
          <a:off x="520141" y="1134846"/>
          <a:ext cx="8890559" cy="171098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Foliennummernplatzhalter 3"/>
          <p:cNvSpPr>
            <a:spLocks noGrp="1"/>
          </p:cNvSpPr>
          <p:nvPr>
            <p:ph type="sldNum" sz="quarter" idx="12"/>
          </p:nvPr>
        </p:nvSpPr>
        <p:spPr/>
        <p:txBody>
          <a:bodyPr/>
          <a:lstStyle/>
          <a:p>
            <a:fld id="{6107679D-4523-4B42-8569-51CD768CE35D}" type="slidenum">
              <a:rPr lang="en-GB" smtClean="0"/>
              <a:t>30</a:t>
            </a:fld>
            <a:endParaRPr lang="en-GB"/>
          </a:p>
        </p:txBody>
      </p:sp>
      <p:sp>
        <p:nvSpPr>
          <p:cNvPr id="6" name="Rechteck 5"/>
          <p:cNvSpPr/>
          <p:nvPr/>
        </p:nvSpPr>
        <p:spPr>
          <a:xfrm>
            <a:off x="846252" y="2762267"/>
            <a:ext cx="8228331" cy="1938992"/>
          </a:xfrm>
          <a:prstGeom prst="rect">
            <a:avLst/>
          </a:prstGeom>
          <a:ln>
            <a:solidFill>
              <a:srgbClr val="000000"/>
            </a:solidFill>
          </a:ln>
        </p:spPr>
        <p:txBody>
          <a:bodyPr wrap="square">
            <a:spAutoFit/>
          </a:bodyPr>
          <a:lstStyle/>
          <a:p>
            <a:r>
              <a:rPr lang="de-DE" sz="2400" dirty="0" smtClean="0">
                <a:solidFill>
                  <a:schemeClr val="bg1"/>
                </a:solidFill>
              </a:rPr>
              <a:t>&lt;!DOCTYPE </a:t>
            </a:r>
            <a:r>
              <a:rPr lang="de-DE" sz="2400" dirty="0" err="1" smtClean="0">
                <a:solidFill>
                  <a:schemeClr val="bg1"/>
                </a:solidFill>
              </a:rPr>
              <a:t>html</a:t>
            </a:r>
            <a:r>
              <a:rPr lang="de-DE" sz="2400" dirty="0" smtClean="0">
                <a:solidFill>
                  <a:schemeClr val="bg1"/>
                </a:solidFill>
              </a:rPr>
              <a:t>&gt; ... &lt;</a:t>
            </a:r>
            <a:r>
              <a:rPr lang="de-DE" sz="2400" dirty="0">
                <a:solidFill>
                  <a:schemeClr val="bg1"/>
                </a:solidFill>
              </a:rPr>
              <a:t>span</a:t>
            </a:r>
          </a:p>
          <a:p>
            <a:r>
              <a:rPr lang="de-DE" sz="2400" dirty="0" smtClean="0">
                <a:solidFill>
                  <a:schemeClr val="bg1"/>
                </a:solidFill>
              </a:rPr>
              <a:t> </a:t>
            </a:r>
            <a:r>
              <a:rPr lang="de-DE" sz="2400" dirty="0" err="1" smtClean="0">
                <a:solidFill>
                  <a:srgbClr val="0000FF"/>
                </a:solidFill>
              </a:rPr>
              <a:t>its</a:t>
            </a:r>
            <a:r>
              <a:rPr lang="de-DE" sz="2400" dirty="0">
                <a:solidFill>
                  <a:srgbClr val="0000FF"/>
                </a:solidFill>
              </a:rPr>
              <a:t>-</a:t>
            </a:r>
            <a:r>
              <a:rPr lang="de-DE" sz="2400" dirty="0" err="1">
                <a:solidFill>
                  <a:srgbClr val="0000FF"/>
                </a:solidFill>
              </a:rPr>
              <a:t>loc</a:t>
            </a:r>
            <a:r>
              <a:rPr lang="de-DE" sz="2400" dirty="0">
                <a:solidFill>
                  <a:srgbClr val="0000FF"/>
                </a:solidFill>
              </a:rPr>
              <a:t>-quality-</a:t>
            </a:r>
            <a:r>
              <a:rPr lang="de-DE" sz="2400" dirty="0" err="1">
                <a:solidFill>
                  <a:srgbClr val="0000FF"/>
                </a:solidFill>
              </a:rPr>
              <a:t>issue</a:t>
            </a:r>
            <a:r>
              <a:rPr lang="de-DE" sz="2400" dirty="0">
                <a:solidFill>
                  <a:srgbClr val="0000FF"/>
                </a:solidFill>
              </a:rPr>
              <a:t>-</a:t>
            </a:r>
            <a:r>
              <a:rPr lang="de-DE" sz="2400" dirty="0" err="1">
                <a:solidFill>
                  <a:srgbClr val="0000FF"/>
                </a:solidFill>
              </a:rPr>
              <a:t>comment</a:t>
            </a:r>
            <a:r>
              <a:rPr lang="de-DE" sz="2400" dirty="0">
                <a:solidFill>
                  <a:schemeClr val="bg1"/>
                </a:solidFill>
              </a:rPr>
              <a:t>="</a:t>
            </a:r>
            <a:r>
              <a:rPr lang="de-DE" sz="2400" dirty="0" err="1">
                <a:solidFill>
                  <a:schemeClr val="bg1"/>
                </a:solidFill>
              </a:rPr>
              <a:t>should</a:t>
            </a:r>
            <a:r>
              <a:rPr lang="de-DE" sz="2400" dirty="0">
                <a:solidFill>
                  <a:schemeClr val="bg1"/>
                </a:solidFill>
              </a:rPr>
              <a:t> </a:t>
            </a:r>
            <a:r>
              <a:rPr lang="de-DE" sz="2400" dirty="0" err="1">
                <a:solidFill>
                  <a:schemeClr val="bg1"/>
                </a:solidFill>
              </a:rPr>
              <a:t>be</a:t>
            </a:r>
            <a:r>
              <a:rPr lang="de-DE" sz="2400" dirty="0">
                <a:solidFill>
                  <a:schemeClr val="bg1"/>
                </a:solidFill>
              </a:rPr>
              <a:t> '</a:t>
            </a:r>
            <a:r>
              <a:rPr lang="de-DE" sz="2400" dirty="0" err="1">
                <a:solidFill>
                  <a:schemeClr val="bg1"/>
                </a:solidFill>
              </a:rPr>
              <a:t>quality</a:t>
            </a:r>
            <a:r>
              <a:rPr lang="de-DE" sz="2400" dirty="0">
                <a:solidFill>
                  <a:schemeClr val="bg1"/>
                </a:solidFill>
              </a:rPr>
              <a:t>'"</a:t>
            </a:r>
          </a:p>
          <a:p>
            <a:r>
              <a:rPr lang="de-DE" sz="2400" dirty="0" smtClean="0">
                <a:solidFill>
                  <a:schemeClr val="bg1"/>
                </a:solidFill>
              </a:rPr>
              <a:t> </a:t>
            </a:r>
            <a:r>
              <a:rPr lang="de-DE" sz="2400" dirty="0" err="1">
                <a:solidFill>
                  <a:srgbClr val="0000FF"/>
                </a:solidFill>
              </a:rPr>
              <a:t>its</a:t>
            </a:r>
            <a:r>
              <a:rPr lang="de-DE" sz="2400" dirty="0">
                <a:solidFill>
                  <a:srgbClr val="0000FF"/>
                </a:solidFill>
              </a:rPr>
              <a:t>-</a:t>
            </a:r>
            <a:r>
              <a:rPr lang="de-DE" sz="2400" dirty="0" err="1">
                <a:solidFill>
                  <a:srgbClr val="0000FF"/>
                </a:solidFill>
              </a:rPr>
              <a:t>loc</a:t>
            </a:r>
            <a:r>
              <a:rPr lang="de-DE" sz="2400" dirty="0">
                <a:solidFill>
                  <a:srgbClr val="0000FF"/>
                </a:solidFill>
              </a:rPr>
              <a:t>-quality-</a:t>
            </a:r>
            <a:r>
              <a:rPr lang="de-DE" sz="2400" dirty="0" err="1">
                <a:solidFill>
                  <a:srgbClr val="0000FF"/>
                </a:solidFill>
              </a:rPr>
              <a:t>issue</a:t>
            </a:r>
            <a:r>
              <a:rPr lang="de-DE" sz="2400" dirty="0">
                <a:solidFill>
                  <a:srgbClr val="0000FF"/>
                </a:solidFill>
              </a:rPr>
              <a:t>-profile-</a:t>
            </a:r>
            <a:r>
              <a:rPr lang="de-DE" sz="2400" dirty="0" err="1">
                <a:solidFill>
                  <a:srgbClr val="0000FF"/>
                </a:solidFill>
              </a:rPr>
              <a:t>ref</a:t>
            </a:r>
            <a:r>
              <a:rPr lang="de-DE" sz="2400" dirty="0">
                <a:solidFill>
                  <a:schemeClr val="bg1"/>
                </a:solidFill>
              </a:rPr>
              <a:t>=http://</a:t>
            </a:r>
            <a:r>
              <a:rPr lang="de-DE" sz="2400" dirty="0" err="1">
                <a:solidFill>
                  <a:schemeClr val="bg1"/>
                </a:solidFill>
              </a:rPr>
              <a:t>example.org</a:t>
            </a:r>
            <a:r>
              <a:rPr lang="de-DE" sz="2400" dirty="0">
                <a:solidFill>
                  <a:schemeClr val="bg1"/>
                </a:solidFill>
              </a:rPr>
              <a:t>/</a:t>
            </a:r>
            <a:r>
              <a:rPr lang="de-DE" sz="2400" dirty="0" err="1">
                <a:solidFill>
                  <a:schemeClr val="bg1"/>
                </a:solidFill>
              </a:rPr>
              <a:t>qaMovel</a:t>
            </a:r>
            <a:r>
              <a:rPr lang="de-DE" sz="2400" dirty="0">
                <a:solidFill>
                  <a:schemeClr val="bg1"/>
                </a:solidFill>
              </a:rPr>
              <a:t>/v1</a:t>
            </a:r>
          </a:p>
          <a:p>
            <a:r>
              <a:rPr lang="de-DE" sz="2400" dirty="0">
                <a:solidFill>
                  <a:schemeClr val="bg1"/>
                </a:solidFill>
              </a:rPr>
              <a:t> </a:t>
            </a:r>
            <a:r>
              <a:rPr lang="de-DE" sz="2400" dirty="0" err="1">
                <a:solidFill>
                  <a:srgbClr val="0000FF"/>
                </a:solidFill>
              </a:rPr>
              <a:t>its</a:t>
            </a:r>
            <a:r>
              <a:rPr lang="de-DE" sz="2400" dirty="0">
                <a:solidFill>
                  <a:srgbClr val="0000FF"/>
                </a:solidFill>
              </a:rPr>
              <a:t>-</a:t>
            </a:r>
            <a:r>
              <a:rPr lang="de-DE" sz="2400" dirty="0" err="1">
                <a:solidFill>
                  <a:srgbClr val="0000FF"/>
                </a:solidFill>
              </a:rPr>
              <a:t>loc</a:t>
            </a:r>
            <a:r>
              <a:rPr lang="de-DE" sz="2400" dirty="0">
                <a:solidFill>
                  <a:srgbClr val="0000FF"/>
                </a:solidFill>
              </a:rPr>
              <a:t>-quality-</a:t>
            </a:r>
            <a:r>
              <a:rPr lang="de-DE" sz="2400" dirty="0" err="1">
                <a:solidFill>
                  <a:srgbClr val="0000FF"/>
                </a:solidFill>
              </a:rPr>
              <a:t>issue</a:t>
            </a:r>
            <a:r>
              <a:rPr lang="de-DE" sz="2400" dirty="0">
                <a:solidFill>
                  <a:srgbClr val="0000FF"/>
                </a:solidFill>
              </a:rPr>
              <a:t>-</a:t>
            </a:r>
            <a:r>
              <a:rPr lang="de-DE" sz="2400" dirty="0" err="1">
                <a:solidFill>
                  <a:srgbClr val="0000FF"/>
                </a:solidFill>
              </a:rPr>
              <a:t>severity</a:t>
            </a:r>
            <a:r>
              <a:rPr lang="de-DE" sz="2400" dirty="0">
                <a:solidFill>
                  <a:schemeClr val="bg1"/>
                </a:solidFill>
              </a:rPr>
              <a:t>=50</a:t>
            </a:r>
          </a:p>
          <a:p>
            <a:r>
              <a:rPr lang="de-DE" sz="2400" dirty="0">
                <a:solidFill>
                  <a:schemeClr val="bg1"/>
                </a:solidFill>
              </a:rPr>
              <a:t> </a:t>
            </a:r>
            <a:r>
              <a:rPr lang="de-DE" sz="2400" dirty="0" err="1">
                <a:solidFill>
                  <a:srgbClr val="0000FF"/>
                </a:solidFill>
              </a:rPr>
              <a:t>its</a:t>
            </a:r>
            <a:r>
              <a:rPr lang="de-DE" sz="2400" dirty="0">
                <a:solidFill>
                  <a:srgbClr val="0000FF"/>
                </a:solidFill>
              </a:rPr>
              <a:t>-</a:t>
            </a:r>
            <a:r>
              <a:rPr lang="de-DE" sz="2400" dirty="0" err="1">
                <a:solidFill>
                  <a:srgbClr val="0000FF"/>
                </a:solidFill>
              </a:rPr>
              <a:t>loc</a:t>
            </a:r>
            <a:r>
              <a:rPr lang="de-DE" sz="2400" dirty="0">
                <a:solidFill>
                  <a:srgbClr val="0000FF"/>
                </a:solidFill>
              </a:rPr>
              <a:t>-quality-</a:t>
            </a:r>
            <a:r>
              <a:rPr lang="de-DE" sz="2400" dirty="0" err="1">
                <a:solidFill>
                  <a:srgbClr val="0000FF"/>
                </a:solidFill>
              </a:rPr>
              <a:t>issue</a:t>
            </a:r>
            <a:r>
              <a:rPr lang="de-DE" sz="2400" dirty="0">
                <a:solidFill>
                  <a:srgbClr val="0000FF"/>
                </a:solidFill>
              </a:rPr>
              <a:t>-type</a:t>
            </a:r>
            <a:r>
              <a:rPr lang="de-DE" sz="2400" dirty="0" smtClean="0">
                <a:solidFill>
                  <a:schemeClr val="bg1"/>
                </a:solidFill>
              </a:rPr>
              <a:t>=</a:t>
            </a:r>
            <a:r>
              <a:rPr lang="de-DE" sz="2400" dirty="0" err="1" smtClean="0">
                <a:solidFill>
                  <a:schemeClr val="bg1"/>
                </a:solidFill>
              </a:rPr>
              <a:t>misspelling</a:t>
            </a:r>
            <a:r>
              <a:rPr lang="de-DE" sz="2400" dirty="0">
                <a:solidFill>
                  <a:schemeClr val="bg1"/>
                </a:solidFill>
              </a:rPr>
              <a:t>&gt;</a:t>
            </a:r>
            <a:r>
              <a:rPr lang="de-DE" sz="2400" dirty="0" err="1">
                <a:solidFill>
                  <a:schemeClr val="bg1"/>
                </a:solidFill>
              </a:rPr>
              <a:t>qulaity</a:t>
            </a:r>
            <a:r>
              <a:rPr lang="de-DE" sz="2400" dirty="0">
                <a:solidFill>
                  <a:schemeClr val="bg1"/>
                </a:solidFill>
              </a:rPr>
              <a:t>&lt;/span</a:t>
            </a:r>
            <a:r>
              <a:rPr lang="de-DE" sz="2400" dirty="0" smtClean="0">
                <a:solidFill>
                  <a:schemeClr val="bg1"/>
                </a:solidFill>
              </a:rPr>
              <a:t>&gt; ...</a:t>
            </a:r>
            <a:endParaRPr lang="de-DE" sz="2400" dirty="0">
              <a:solidFill>
                <a:schemeClr val="bg1"/>
              </a:solidFill>
            </a:endParaRPr>
          </a:p>
        </p:txBody>
      </p:sp>
    </p:spTree>
    <p:extLst>
      <p:ext uri="{BB962C8B-B14F-4D97-AF65-F5344CB8AC3E}">
        <p14:creationId xmlns:p14="http://schemas.microsoft.com/office/powerpoint/2010/main" val="2642942399"/>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smtClean="0"/>
              <a:t>Overview</a:t>
            </a:r>
            <a:endParaRPr lang="en-GB"/>
          </a:p>
        </p:txBody>
      </p:sp>
      <p:sp>
        <p:nvSpPr>
          <p:cNvPr id="3" name="Inhaltsplatzhalter 2"/>
          <p:cNvSpPr>
            <a:spLocks noGrp="1"/>
          </p:cNvSpPr>
          <p:nvPr>
            <p:ph idx="1"/>
          </p:nvPr>
        </p:nvSpPr>
        <p:spPr/>
        <p:txBody>
          <a:bodyPr/>
          <a:lstStyle/>
          <a:p>
            <a:r>
              <a:rPr lang="en-GB" dirty="0" smtClean="0"/>
              <a:t>Motivation for ITS (1.0 and 2.0)</a:t>
            </a:r>
          </a:p>
          <a:p>
            <a:r>
              <a:rPr lang="en-GB" dirty="0" smtClean="0"/>
              <a:t>Basic principles of ITS</a:t>
            </a:r>
          </a:p>
          <a:p>
            <a:r>
              <a:rPr lang="en-GB" dirty="0" smtClean="0"/>
              <a:t>Why ITS 2.0?</a:t>
            </a:r>
          </a:p>
          <a:p>
            <a:r>
              <a:rPr lang="en-GB" dirty="0" smtClean="0"/>
              <a:t>Selected data categories</a:t>
            </a:r>
          </a:p>
          <a:p>
            <a:r>
              <a:rPr lang="en-GB" dirty="0" smtClean="0"/>
              <a:t>Implementations and usage scenarios</a:t>
            </a:r>
          </a:p>
          <a:p>
            <a:r>
              <a:rPr lang="en-GB" dirty="0"/>
              <a:t>Outlook and pointers for more </a:t>
            </a:r>
            <a:r>
              <a:rPr lang="en-GB" dirty="0" smtClean="0"/>
              <a:t>information</a:t>
            </a:r>
            <a:endParaRPr lang="en-GB" dirty="0"/>
          </a:p>
        </p:txBody>
      </p:sp>
      <p:sp>
        <p:nvSpPr>
          <p:cNvPr id="4" name="Rechteck 3"/>
          <p:cNvSpPr/>
          <p:nvPr/>
        </p:nvSpPr>
        <p:spPr>
          <a:xfrm>
            <a:off x="515509" y="3933212"/>
            <a:ext cx="8843175" cy="629743"/>
          </a:xfrm>
          <a:prstGeom prst="rect">
            <a:avLst/>
          </a:prstGeom>
          <a:noFill/>
          <a:ln w="28575"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Foliennummernplatzhalter 3"/>
          <p:cNvSpPr>
            <a:spLocks noGrp="1"/>
          </p:cNvSpPr>
          <p:nvPr>
            <p:ph type="sldNum" sz="quarter" idx="12"/>
          </p:nvPr>
        </p:nvSpPr>
        <p:spPr>
          <a:xfrm>
            <a:off x="9519101" y="6368682"/>
            <a:ext cx="400283" cy="365125"/>
          </a:xfrm>
        </p:spPr>
        <p:txBody>
          <a:bodyPr/>
          <a:lstStyle/>
          <a:p>
            <a:fld id="{6107679D-4523-4B42-8569-51CD768CE35D}" type="slidenum">
              <a:rPr lang="en-GB" smtClean="0"/>
              <a:t>31</a:t>
            </a:fld>
            <a:endParaRPr lang="en-GB" dirty="0"/>
          </a:p>
        </p:txBody>
      </p:sp>
    </p:spTree>
    <p:extLst>
      <p:ext uri="{BB962C8B-B14F-4D97-AF65-F5344CB8AC3E}">
        <p14:creationId xmlns:p14="http://schemas.microsoft.com/office/powerpoint/2010/main" val="2583145131"/>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smtClean="0"/>
              <a:t>Tooling for:</a:t>
            </a:r>
            <a:endParaRPr lang="en-GB" dirty="0"/>
          </a:p>
        </p:txBody>
      </p:sp>
      <p:sp>
        <p:nvSpPr>
          <p:cNvPr id="3" name="Inhaltsplatzhalter 2"/>
          <p:cNvSpPr>
            <a:spLocks noGrp="1"/>
          </p:cNvSpPr>
          <p:nvPr>
            <p:ph idx="1"/>
          </p:nvPr>
        </p:nvSpPr>
        <p:spPr/>
        <p:txBody>
          <a:bodyPr/>
          <a:lstStyle/>
          <a:p>
            <a:r>
              <a:rPr lang="en-GB" dirty="0" smtClean="0"/>
              <a:t>Content creation</a:t>
            </a:r>
          </a:p>
          <a:p>
            <a:r>
              <a:rPr lang="en-GB" dirty="0" smtClean="0"/>
              <a:t>Content enrichment</a:t>
            </a:r>
          </a:p>
          <a:p>
            <a:r>
              <a:rPr lang="en-GB" dirty="0" smtClean="0"/>
              <a:t>Workflows transporting ITS 2.0 between formats</a:t>
            </a:r>
          </a:p>
          <a:p>
            <a:pPr lvl="1"/>
            <a:r>
              <a:rPr lang="en-GB" dirty="0" smtClean="0"/>
              <a:t>Source formats (e.g. DocBook &gt; HTML)</a:t>
            </a:r>
          </a:p>
          <a:p>
            <a:pPr lvl="1"/>
            <a:r>
              <a:rPr lang="en-GB" dirty="0" smtClean="0"/>
              <a:t>XLIFF roundtripping</a:t>
            </a:r>
          </a:p>
          <a:p>
            <a:r>
              <a:rPr lang="en-GB" dirty="0" smtClean="0"/>
              <a:t>A detailed example: ITS 2.0 processed via the OKAPI framework</a:t>
            </a:r>
            <a:endParaRPr lang="en-GB" dirty="0"/>
          </a:p>
        </p:txBody>
      </p:sp>
      <p:sp>
        <p:nvSpPr>
          <p:cNvPr id="5" name="Foliennummernplatzhalter 3"/>
          <p:cNvSpPr>
            <a:spLocks noGrp="1"/>
          </p:cNvSpPr>
          <p:nvPr>
            <p:ph type="sldNum" sz="quarter" idx="12"/>
          </p:nvPr>
        </p:nvSpPr>
        <p:spPr>
          <a:xfrm>
            <a:off x="9519101" y="6368682"/>
            <a:ext cx="400283" cy="365125"/>
          </a:xfrm>
        </p:spPr>
        <p:txBody>
          <a:bodyPr/>
          <a:lstStyle/>
          <a:p>
            <a:fld id="{6107679D-4523-4B42-8569-51CD768CE35D}" type="slidenum">
              <a:rPr lang="en-GB" smtClean="0"/>
              <a:t>32</a:t>
            </a:fld>
            <a:endParaRPr lang="en-GB" dirty="0"/>
          </a:p>
        </p:txBody>
      </p:sp>
    </p:spTree>
    <p:extLst>
      <p:ext uri="{BB962C8B-B14F-4D97-AF65-F5344CB8AC3E}">
        <p14:creationId xmlns:p14="http://schemas.microsoft.com/office/powerpoint/2010/main" val="3777896674"/>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en-GB" dirty="0" smtClean="0"/>
              <a:t>Helping creators: validation of HTML5</a:t>
            </a:r>
            <a:endParaRPr lang="en-GB" dirty="0"/>
          </a:p>
        </p:txBody>
      </p:sp>
      <p:pic>
        <p:nvPicPr>
          <p:cNvPr id="6" name="Bild 5"/>
          <p:cNvPicPr>
            <a:picLocks noChangeAspect="1"/>
          </p:cNvPicPr>
          <p:nvPr/>
        </p:nvPicPr>
        <p:blipFill>
          <a:blip r:embed="rId3"/>
          <a:stretch>
            <a:fillRect/>
          </a:stretch>
        </p:blipFill>
        <p:spPr>
          <a:xfrm>
            <a:off x="601632" y="1341552"/>
            <a:ext cx="8706916" cy="4268833"/>
          </a:xfrm>
          <a:prstGeom prst="rect">
            <a:avLst/>
          </a:prstGeom>
          <a:ln>
            <a:solidFill>
              <a:schemeClr val="accent1"/>
            </a:solidFill>
          </a:ln>
        </p:spPr>
      </p:pic>
      <p:sp>
        <p:nvSpPr>
          <p:cNvPr id="7" name="Oval 6"/>
          <p:cNvSpPr/>
          <p:nvPr/>
        </p:nvSpPr>
        <p:spPr>
          <a:xfrm>
            <a:off x="4846462" y="4512117"/>
            <a:ext cx="1169835" cy="367653"/>
          </a:xfrm>
          <a:prstGeom prst="ellipse">
            <a:avLst/>
          </a:prstGeom>
          <a:noFill/>
          <a:ln w="28575"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Foliennummernplatzhalter 3"/>
          <p:cNvSpPr>
            <a:spLocks noGrp="1"/>
          </p:cNvSpPr>
          <p:nvPr>
            <p:ph type="sldNum" sz="quarter" idx="12"/>
          </p:nvPr>
        </p:nvSpPr>
        <p:spPr>
          <a:xfrm>
            <a:off x="9519101" y="6368682"/>
            <a:ext cx="400283" cy="365125"/>
          </a:xfrm>
        </p:spPr>
        <p:txBody>
          <a:bodyPr/>
          <a:lstStyle/>
          <a:p>
            <a:fld id="{6107679D-4523-4B42-8569-51CD768CE35D}" type="slidenum">
              <a:rPr lang="en-GB" smtClean="0"/>
              <a:t>33</a:t>
            </a:fld>
            <a:endParaRPr lang="en-GB" dirty="0"/>
          </a:p>
        </p:txBody>
      </p:sp>
      <p:sp>
        <p:nvSpPr>
          <p:cNvPr id="3" name="Rechteck 2"/>
          <p:cNvSpPr/>
          <p:nvPr/>
        </p:nvSpPr>
        <p:spPr>
          <a:xfrm>
            <a:off x="3158070" y="3344337"/>
            <a:ext cx="969434" cy="194733"/>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531475099"/>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5373" y="140942"/>
            <a:ext cx="8990218" cy="1143000"/>
          </a:xfrm>
        </p:spPr>
        <p:txBody>
          <a:bodyPr>
            <a:normAutofit/>
          </a:bodyPr>
          <a:lstStyle/>
          <a:p>
            <a:r>
              <a:rPr lang="en-GB" dirty="0" smtClean="0"/>
              <a:t>... and XML</a:t>
            </a:r>
            <a:endParaRPr lang="en-GB" dirty="0"/>
          </a:p>
        </p:txBody>
      </p:sp>
      <p:pic>
        <p:nvPicPr>
          <p:cNvPr id="4" name="Bild 3"/>
          <p:cNvPicPr>
            <a:picLocks noChangeAspect="1"/>
          </p:cNvPicPr>
          <p:nvPr/>
        </p:nvPicPr>
        <p:blipFill>
          <a:blip r:embed="rId3"/>
          <a:stretch>
            <a:fillRect/>
          </a:stretch>
        </p:blipFill>
        <p:spPr>
          <a:xfrm>
            <a:off x="827029" y="1219942"/>
            <a:ext cx="5540419" cy="4726670"/>
          </a:xfrm>
          <a:prstGeom prst="rect">
            <a:avLst/>
          </a:prstGeom>
          <a:ln>
            <a:solidFill>
              <a:srgbClr val="4F81BD"/>
            </a:solidFill>
          </a:ln>
        </p:spPr>
      </p:pic>
      <p:sp>
        <p:nvSpPr>
          <p:cNvPr id="6" name="Foliennummernplatzhalter 3"/>
          <p:cNvSpPr>
            <a:spLocks noGrp="1"/>
          </p:cNvSpPr>
          <p:nvPr>
            <p:ph type="sldNum" sz="quarter" idx="12"/>
          </p:nvPr>
        </p:nvSpPr>
        <p:spPr>
          <a:xfrm>
            <a:off x="9519101" y="6368682"/>
            <a:ext cx="400283" cy="365125"/>
          </a:xfrm>
        </p:spPr>
        <p:txBody>
          <a:bodyPr/>
          <a:lstStyle/>
          <a:p>
            <a:fld id="{6107679D-4523-4B42-8569-51CD768CE35D}" type="slidenum">
              <a:rPr lang="en-GB" smtClean="0"/>
              <a:t>34</a:t>
            </a:fld>
            <a:endParaRPr lang="en-GB" dirty="0"/>
          </a:p>
        </p:txBody>
      </p:sp>
      <p:sp>
        <p:nvSpPr>
          <p:cNvPr id="3" name="Rechteck 2"/>
          <p:cNvSpPr/>
          <p:nvPr/>
        </p:nvSpPr>
        <p:spPr>
          <a:xfrm>
            <a:off x="2899863" y="4244608"/>
            <a:ext cx="6084918" cy="1631216"/>
          </a:xfrm>
          <a:prstGeom prst="rect">
            <a:avLst/>
          </a:prstGeom>
          <a:solidFill>
            <a:schemeClr val="tx1"/>
          </a:solidFill>
          <a:ln>
            <a:solidFill>
              <a:srgbClr val="4F81BD"/>
            </a:solidFill>
          </a:ln>
        </p:spPr>
        <p:txBody>
          <a:bodyPr wrap="square">
            <a:spAutoFit/>
          </a:bodyPr>
          <a:lstStyle/>
          <a:p>
            <a:r>
              <a:rPr lang="de-DE" sz="2800" dirty="0">
                <a:solidFill>
                  <a:schemeClr val="bg1"/>
                </a:solidFill>
              </a:rPr>
              <a:t>HTML5 ITS </a:t>
            </a:r>
            <a:r>
              <a:rPr lang="de-DE" sz="2800" dirty="0" smtClean="0">
                <a:solidFill>
                  <a:schemeClr val="bg1"/>
                </a:solidFill>
              </a:rPr>
              <a:t>Tools</a:t>
            </a:r>
          </a:p>
          <a:p>
            <a:r>
              <a:rPr lang="de-DE" sz="2400" dirty="0" smtClean="0">
                <a:solidFill>
                  <a:schemeClr val="bg1"/>
                </a:solidFill>
              </a:rPr>
              <a:t>https</a:t>
            </a:r>
            <a:r>
              <a:rPr lang="de-DE" sz="2400" dirty="0">
                <a:solidFill>
                  <a:schemeClr val="bg1"/>
                </a:solidFill>
              </a:rPr>
              <a:t>://</a:t>
            </a:r>
            <a:r>
              <a:rPr lang="de-DE" sz="2400" dirty="0" err="1">
                <a:solidFill>
                  <a:schemeClr val="bg1"/>
                </a:solidFill>
              </a:rPr>
              <a:t>github.com</a:t>
            </a:r>
            <a:r>
              <a:rPr lang="de-DE" sz="2400" dirty="0">
                <a:solidFill>
                  <a:schemeClr val="bg1"/>
                </a:solidFill>
              </a:rPr>
              <a:t>/</a:t>
            </a:r>
            <a:r>
              <a:rPr lang="de-DE" sz="2400" dirty="0" err="1">
                <a:solidFill>
                  <a:schemeClr val="bg1"/>
                </a:solidFill>
              </a:rPr>
              <a:t>kosek</a:t>
            </a:r>
            <a:r>
              <a:rPr lang="de-DE" sz="2400" dirty="0">
                <a:solidFill>
                  <a:schemeClr val="bg1"/>
                </a:solidFill>
              </a:rPr>
              <a:t>/html5-its-tools</a:t>
            </a:r>
          </a:p>
          <a:p>
            <a:pPr marL="342900" indent="-342900">
              <a:buFont typeface="Arial"/>
              <a:buChar char="•"/>
            </a:pPr>
            <a:r>
              <a:rPr lang="de-DE" sz="2400" dirty="0">
                <a:solidFill>
                  <a:schemeClr val="bg1"/>
                </a:solidFill>
              </a:rPr>
              <a:t>ITS 2.0 </a:t>
            </a:r>
            <a:r>
              <a:rPr lang="de-DE" sz="2400" dirty="0" err="1">
                <a:solidFill>
                  <a:schemeClr val="bg1"/>
                </a:solidFill>
              </a:rPr>
              <a:t>validation</a:t>
            </a:r>
            <a:r>
              <a:rPr lang="de-DE" sz="2400" dirty="0">
                <a:solidFill>
                  <a:schemeClr val="bg1"/>
                </a:solidFill>
              </a:rPr>
              <a:t> </a:t>
            </a:r>
            <a:r>
              <a:rPr lang="de-DE" sz="2400" dirty="0" err="1">
                <a:solidFill>
                  <a:schemeClr val="bg1"/>
                </a:solidFill>
              </a:rPr>
              <a:t>of</a:t>
            </a:r>
            <a:r>
              <a:rPr lang="de-DE" sz="2400" dirty="0">
                <a:solidFill>
                  <a:schemeClr val="bg1"/>
                </a:solidFill>
              </a:rPr>
              <a:t> </a:t>
            </a:r>
            <a:r>
              <a:rPr lang="de-DE" sz="2400" dirty="0" err="1">
                <a:solidFill>
                  <a:schemeClr val="bg1"/>
                </a:solidFill>
              </a:rPr>
              <a:t>file</a:t>
            </a:r>
            <a:r>
              <a:rPr lang="de-DE" sz="2400" dirty="0">
                <a:solidFill>
                  <a:schemeClr val="bg1"/>
                </a:solidFill>
              </a:rPr>
              <a:t> </a:t>
            </a:r>
            <a:r>
              <a:rPr lang="de-DE" sz="2400" dirty="0" err="1">
                <a:solidFill>
                  <a:schemeClr val="bg1"/>
                </a:solidFill>
              </a:rPr>
              <a:t>sets</a:t>
            </a:r>
            <a:endParaRPr lang="de-DE" sz="2400" dirty="0">
              <a:solidFill>
                <a:schemeClr val="bg1"/>
              </a:solidFill>
            </a:endParaRPr>
          </a:p>
          <a:p>
            <a:pPr marL="342900" indent="-342900">
              <a:buFont typeface="Arial"/>
              <a:buChar char="•"/>
            </a:pPr>
            <a:r>
              <a:rPr lang="de-DE" sz="2400" dirty="0">
                <a:solidFill>
                  <a:schemeClr val="bg1"/>
                </a:solidFill>
              </a:rPr>
              <a:t>Syntax </a:t>
            </a:r>
            <a:r>
              <a:rPr lang="de-DE" sz="2400" dirty="0" err="1">
                <a:solidFill>
                  <a:schemeClr val="bg1"/>
                </a:solidFill>
              </a:rPr>
              <a:t>conversion</a:t>
            </a:r>
            <a:r>
              <a:rPr lang="de-DE" sz="2400" dirty="0">
                <a:solidFill>
                  <a:schemeClr val="bg1"/>
                </a:solidFill>
              </a:rPr>
              <a:t>: HTML5 &lt;&gt; XML</a:t>
            </a:r>
            <a:endParaRPr lang="de-DE" dirty="0">
              <a:solidFill>
                <a:schemeClr val="bg1"/>
              </a:solidFill>
            </a:endParaRPr>
          </a:p>
        </p:txBody>
      </p:sp>
      <p:sp>
        <p:nvSpPr>
          <p:cNvPr id="5" name="Inhaltsplatzhalter 4"/>
          <p:cNvSpPr>
            <a:spLocks noGrp="1"/>
          </p:cNvSpPr>
          <p:nvPr>
            <p:ph idx="1"/>
          </p:nvPr>
        </p:nvSpPr>
        <p:spPr>
          <a:xfrm>
            <a:off x="5851159" y="1334110"/>
            <a:ext cx="3531860" cy="2385176"/>
          </a:xfrm>
          <a:solidFill>
            <a:srgbClr val="FFFFFF"/>
          </a:solidFill>
          <a:ln>
            <a:solidFill>
              <a:srgbClr val="4F81BD"/>
            </a:solidFill>
          </a:ln>
        </p:spPr>
        <p:txBody>
          <a:bodyPr>
            <a:normAutofit/>
          </a:bodyPr>
          <a:lstStyle/>
          <a:p>
            <a:r>
              <a:rPr lang="de-DE" sz="2800" dirty="0" smtClean="0"/>
              <a:t>Tool: </a:t>
            </a:r>
            <a:r>
              <a:rPr lang="de-DE" sz="2800" dirty="0" err="1" smtClean="0"/>
              <a:t>validator.nu</a:t>
            </a:r>
            <a:endParaRPr lang="de-DE" sz="2800" dirty="0" smtClean="0"/>
          </a:p>
          <a:p>
            <a:r>
              <a:rPr lang="de-DE" sz="2800" dirty="0" smtClean="0"/>
              <a:t>Basis </a:t>
            </a:r>
            <a:r>
              <a:rPr lang="de-DE" sz="2800" dirty="0" err="1" smtClean="0"/>
              <a:t>for</a:t>
            </a:r>
            <a:r>
              <a:rPr lang="de-DE" sz="2800" dirty="0" smtClean="0"/>
              <a:t> HTML5 </a:t>
            </a:r>
            <a:r>
              <a:rPr lang="de-DE" sz="2800" u="sng" dirty="0" err="1" smtClean="0">
                <a:solidFill>
                  <a:srgbClr val="000000"/>
                </a:solidFill>
              </a:rPr>
              <a:t>and</a:t>
            </a:r>
            <a:r>
              <a:rPr lang="de-DE" sz="2800" dirty="0" smtClean="0"/>
              <a:t> XML </a:t>
            </a:r>
            <a:r>
              <a:rPr lang="de-DE" sz="2800" dirty="0" err="1" smtClean="0"/>
              <a:t>validation</a:t>
            </a:r>
            <a:endParaRPr lang="de-DE" sz="2800" dirty="0" smtClean="0"/>
          </a:p>
          <a:p>
            <a:r>
              <a:rPr lang="de-DE" sz="2800" dirty="0" smtClean="0"/>
              <a:t>See </a:t>
            </a:r>
          </a:p>
          <a:p>
            <a:pPr marL="0" indent="0">
              <a:buNone/>
            </a:pPr>
            <a:r>
              <a:rPr lang="de-DE" sz="1400" b="1" dirty="0" smtClean="0">
                <a:hlinkClick r:id="rId4"/>
              </a:rPr>
              <a:t>http</a:t>
            </a:r>
            <a:r>
              <a:rPr lang="de-DE" sz="1400" b="1" dirty="0">
                <a:hlinkClick r:id="rId4"/>
              </a:rPr>
              <a:t>://tinyurl.com/its2-xml-</a:t>
            </a:r>
            <a:r>
              <a:rPr lang="de-DE" sz="1400" b="1" dirty="0" smtClean="0">
                <a:hlinkClick r:id="rId4"/>
              </a:rPr>
              <a:t>validation</a:t>
            </a:r>
            <a:r>
              <a:rPr lang="de-DE" sz="1400" b="1" dirty="0" smtClean="0"/>
              <a:t> </a:t>
            </a:r>
            <a:endParaRPr lang="de-DE" sz="1400" dirty="0" smtClean="0"/>
          </a:p>
        </p:txBody>
      </p:sp>
    </p:spTree>
    <p:extLst>
      <p:ext uri="{BB962C8B-B14F-4D97-AF65-F5344CB8AC3E}">
        <p14:creationId xmlns:p14="http://schemas.microsoft.com/office/powerpoint/2010/main" val="318424551"/>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en-GB" dirty="0" smtClean="0"/>
              <a:t>Helping creators: (plugins for)</a:t>
            </a:r>
            <a:br>
              <a:rPr lang="en-GB" dirty="0" smtClean="0"/>
            </a:br>
            <a:r>
              <a:rPr lang="en-GB" dirty="0" smtClean="0"/>
              <a:t>editing support</a:t>
            </a:r>
            <a:endParaRPr lang="en-GB" dirty="0"/>
          </a:p>
        </p:txBody>
      </p:sp>
      <p:pic>
        <p:nvPicPr>
          <p:cNvPr id="4" name="Bild 3"/>
          <p:cNvPicPr>
            <a:picLocks noChangeAspect="1"/>
          </p:cNvPicPr>
          <p:nvPr/>
        </p:nvPicPr>
        <p:blipFill>
          <a:blip r:embed="rId3"/>
          <a:stretch>
            <a:fillRect/>
          </a:stretch>
        </p:blipFill>
        <p:spPr>
          <a:xfrm>
            <a:off x="683754" y="1551334"/>
            <a:ext cx="4992720" cy="4528829"/>
          </a:xfrm>
          <a:prstGeom prst="rect">
            <a:avLst/>
          </a:prstGeom>
          <a:ln>
            <a:solidFill>
              <a:schemeClr val="accent1"/>
            </a:solidFill>
          </a:ln>
        </p:spPr>
      </p:pic>
      <p:pic>
        <p:nvPicPr>
          <p:cNvPr id="5" name="Bild 4"/>
          <p:cNvPicPr>
            <a:picLocks noChangeAspect="1"/>
          </p:cNvPicPr>
          <p:nvPr/>
        </p:nvPicPr>
        <p:blipFill>
          <a:blip r:embed="rId4"/>
          <a:stretch>
            <a:fillRect/>
          </a:stretch>
        </p:blipFill>
        <p:spPr>
          <a:xfrm>
            <a:off x="6035398" y="1551334"/>
            <a:ext cx="3149600" cy="927100"/>
          </a:xfrm>
          <a:prstGeom prst="rect">
            <a:avLst/>
          </a:prstGeom>
          <a:ln>
            <a:solidFill>
              <a:srgbClr val="4F81BD"/>
            </a:solidFill>
          </a:ln>
        </p:spPr>
      </p:pic>
      <p:pic>
        <p:nvPicPr>
          <p:cNvPr id="6" name="Bild 5"/>
          <p:cNvPicPr>
            <a:picLocks noChangeAspect="1"/>
          </p:cNvPicPr>
          <p:nvPr/>
        </p:nvPicPr>
        <p:blipFill>
          <a:blip r:embed="rId5"/>
          <a:stretch>
            <a:fillRect/>
          </a:stretch>
        </p:blipFill>
        <p:spPr>
          <a:xfrm>
            <a:off x="6256183" y="3863252"/>
            <a:ext cx="2928815" cy="2229628"/>
          </a:xfrm>
          <a:prstGeom prst="rect">
            <a:avLst/>
          </a:prstGeom>
          <a:ln>
            <a:solidFill>
              <a:srgbClr val="4F81BD"/>
            </a:solidFill>
          </a:ln>
        </p:spPr>
      </p:pic>
      <p:sp>
        <p:nvSpPr>
          <p:cNvPr id="7" name="Textfeld 6"/>
          <p:cNvSpPr txBox="1"/>
          <p:nvPr/>
        </p:nvSpPr>
        <p:spPr>
          <a:xfrm>
            <a:off x="5782329" y="3709966"/>
            <a:ext cx="1851338" cy="954107"/>
          </a:xfrm>
          <a:prstGeom prst="rect">
            <a:avLst/>
          </a:prstGeom>
          <a:solidFill>
            <a:schemeClr val="tx1"/>
          </a:solidFill>
          <a:ln>
            <a:solidFill>
              <a:schemeClr val="accent1"/>
            </a:solidFill>
          </a:ln>
        </p:spPr>
        <p:txBody>
          <a:bodyPr wrap="none" rtlCol="0">
            <a:spAutoFit/>
          </a:bodyPr>
          <a:lstStyle/>
          <a:p>
            <a:r>
              <a:rPr lang="de-DE" sz="2800" dirty="0" err="1" smtClean="0">
                <a:solidFill>
                  <a:schemeClr val="bg1"/>
                </a:solidFill>
              </a:rPr>
              <a:t>BlueGriffon</a:t>
            </a:r>
            <a:endParaRPr lang="de-DE" sz="2800" dirty="0">
              <a:solidFill>
                <a:schemeClr val="bg1"/>
              </a:solidFill>
            </a:endParaRPr>
          </a:p>
          <a:p>
            <a:r>
              <a:rPr lang="de-DE" sz="2800" dirty="0" smtClean="0">
                <a:solidFill>
                  <a:schemeClr val="bg1"/>
                </a:solidFill>
              </a:rPr>
              <a:t>web </a:t>
            </a:r>
            <a:r>
              <a:rPr lang="de-DE" sz="2800" dirty="0" err="1" smtClean="0">
                <a:solidFill>
                  <a:schemeClr val="bg1"/>
                </a:solidFill>
              </a:rPr>
              <a:t>editor</a:t>
            </a:r>
            <a:endParaRPr lang="de-DE" sz="2800" dirty="0">
              <a:solidFill>
                <a:schemeClr val="bg1"/>
              </a:solidFill>
            </a:endParaRPr>
          </a:p>
        </p:txBody>
      </p:sp>
      <p:pic>
        <p:nvPicPr>
          <p:cNvPr id="9" name="Picture 14"/>
          <p:cNvPicPr>
            <a:picLocks noChangeAspect="1"/>
          </p:cNvPicPr>
          <p:nvPr/>
        </p:nvPicPr>
        <p:blipFill>
          <a:blip r:embed="rId6"/>
          <a:stretch>
            <a:fillRect/>
          </a:stretch>
        </p:blipFill>
        <p:spPr>
          <a:xfrm>
            <a:off x="6080489" y="2658734"/>
            <a:ext cx="3111500" cy="927100"/>
          </a:xfrm>
          <a:prstGeom prst="rect">
            <a:avLst/>
          </a:prstGeom>
          <a:ln>
            <a:solidFill>
              <a:srgbClr val="4F81BD"/>
            </a:solidFill>
          </a:ln>
        </p:spPr>
      </p:pic>
      <p:sp>
        <p:nvSpPr>
          <p:cNvPr id="12" name="Foliennummernplatzhalter 3"/>
          <p:cNvSpPr>
            <a:spLocks noGrp="1"/>
          </p:cNvSpPr>
          <p:nvPr>
            <p:ph type="sldNum" sz="quarter" idx="12"/>
          </p:nvPr>
        </p:nvSpPr>
        <p:spPr>
          <a:xfrm>
            <a:off x="9519101" y="6368682"/>
            <a:ext cx="400283" cy="365125"/>
          </a:xfrm>
        </p:spPr>
        <p:txBody>
          <a:bodyPr/>
          <a:lstStyle/>
          <a:p>
            <a:fld id="{6107679D-4523-4B42-8569-51CD768CE35D}" type="slidenum">
              <a:rPr lang="en-GB" smtClean="0"/>
              <a:t>35</a:t>
            </a:fld>
            <a:endParaRPr lang="en-GB" dirty="0"/>
          </a:p>
        </p:txBody>
      </p:sp>
      <p:sp>
        <p:nvSpPr>
          <p:cNvPr id="3" name="Rechteck 2"/>
          <p:cNvSpPr/>
          <p:nvPr/>
        </p:nvSpPr>
        <p:spPr>
          <a:xfrm>
            <a:off x="2170237" y="4833209"/>
            <a:ext cx="5609228" cy="954107"/>
          </a:xfrm>
          <a:prstGeom prst="rect">
            <a:avLst/>
          </a:prstGeom>
          <a:solidFill>
            <a:schemeClr val="tx1"/>
          </a:solidFill>
          <a:ln>
            <a:solidFill>
              <a:srgbClr val="4F81BD"/>
            </a:solidFill>
          </a:ln>
        </p:spPr>
        <p:txBody>
          <a:bodyPr wrap="none">
            <a:spAutoFit/>
          </a:bodyPr>
          <a:lstStyle/>
          <a:p>
            <a:r>
              <a:rPr lang="de-DE" sz="2800" dirty="0" smtClean="0">
                <a:solidFill>
                  <a:schemeClr val="bg1"/>
                </a:solidFill>
              </a:rPr>
              <a:t>General JavaScript ITS2 </a:t>
            </a:r>
            <a:r>
              <a:rPr lang="de-DE" sz="2800" dirty="0" err="1" smtClean="0">
                <a:solidFill>
                  <a:schemeClr val="bg1"/>
                </a:solidFill>
              </a:rPr>
              <a:t>parser</a:t>
            </a:r>
            <a:endParaRPr lang="de-DE" sz="2800" dirty="0">
              <a:solidFill>
                <a:schemeClr val="bg1"/>
              </a:solidFill>
            </a:endParaRPr>
          </a:p>
          <a:p>
            <a:r>
              <a:rPr lang="de-DE" sz="2800" dirty="0" smtClean="0">
                <a:solidFill>
                  <a:schemeClr val="bg1"/>
                </a:solidFill>
                <a:hlinkClick r:id="rId7"/>
              </a:rPr>
              <a:t>http</a:t>
            </a:r>
            <a:r>
              <a:rPr lang="de-DE" sz="2800" dirty="0">
                <a:solidFill>
                  <a:schemeClr val="bg1"/>
                </a:solidFill>
                <a:hlinkClick r:id="rId7"/>
              </a:rPr>
              <a:t>://plugins.jquery.com/its-parser</a:t>
            </a:r>
            <a:r>
              <a:rPr lang="de-DE" sz="2800" dirty="0" smtClean="0">
                <a:solidFill>
                  <a:schemeClr val="bg1"/>
                </a:solidFill>
                <a:hlinkClick r:id="rId7"/>
              </a:rPr>
              <a:t>/</a:t>
            </a:r>
            <a:r>
              <a:rPr lang="de-DE" sz="2800" dirty="0" smtClean="0">
                <a:solidFill>
                  <a:schemeClr val="bg1"/>
                </a:solidFill>
              </a:rPr>
              <a:t> </a:t>
            </a:r>
            <a:endParaRPr lang="de-DE" sz="2800" dirty="0">
              <a:solidFill>
                <a:schemeClr val="bg1"/>
              </a:solidFill>
            </a:endParaRPr>
          </a:p>
        </p:txBody>
      </p:sp>
    </p:spTree>
    <p:extLst>
      <p:ext uri="{BB962C8B-B14F-4D97-AF65-F5344CB8AC3E}">
        <p14:creationId xmlns:p14="http://schemas.microsoft.com/office/powerpoint/2010/main" val="3846093654"/>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en-GB" dirty="0" smtClean="0"/>
              <a:t>Adding more value to content: </a:t>
            </a:r>
            <a:r>
              <a:rPr lang="en-US" dirty="0"/>
              <a:t>Named Entity Recognition and Disambiguation</a:t>
            </a:r>
            <a:endParaRPr lang="en-GB" dirty="0"/>
          </a:p>
        </p:txBody>
      </p:sp>
      <p:pic>
        <p:nvPicPr>
          <p:cNvPr id="5" name="Bild 4"/>
          <p:cNvPicPr>
            <a:picLocks noChangeAspect="1"/>
          </p:cNvPicPr>
          <p:nvPr/>
        </p:nvPicPr>
        <p:blipFill>
          <a:blip r:embed="rId3"/>
          <a:stretch>
            <a:fillRect/>
          </a:stretch>
        </p:blipFill>
        <p:spPr>
          <a:xfrm>
            <a:off x="656521" y="1587597"/>
            <a:ext cx="4794001" cy="4345002"/>
          </a:xfrm>
          <a:prstGeom prst="rect">
            <a:avLst/>
          </a:prstGeom>
          <a:ln>
            <a:solidFill>
              <a:srgbClr val="4F81BD"/>
            </a:solidFill>
          </a:ln>
        </p:spPr>
      </p:pic>
      <p:sp>
        <p:nvSpPr>
          <p:cNvPr id="6" name="Inhaltsplatzhalter 4"/>
          <p:cNvSpPr txBox="1">
            <a:spLocks/>
          </p:cNvSpPr>
          <p:nvPr/>
        </p:nvSpPr>
        <p:spPr>
          <a:xfrm>
            <a:off x="5424600" y="1432661"/>
            <a:ext cx="4167800" cy="1086250"/>
          </a:xfrm>
          <a:prstGeom prst="rect">
            <a:avLst/>
          </a:prstGeom>
        </p:spPr>
        <p:txBody>
          <a:bodyPr>
            <a:noAutofit/>
          </a:bodyPr>
          <a:lstStyle>
            <a:lvl1pPr marL="359104" indent="-359104" algn="l" defTabSz="957610" rtl="0" eaLnBrk="1" latinLnBrk="0" hangingPunct="1">
              <a:spcBef>
                <a:spcPct val="20000"/>
              </a:spcBef>
              <a:buFont typeface="Arial" pitchFamily="34" charset="0"/>
              <a:buChar char="•"/>
              <a:defRPr sz="3300" kern="1200">
                <a:solidFill>
                  <a:schemeClr val="bg1"/>
                </a:solidFill>
                <a:latin typeface="+mn-lt"/>
                <a:ea typeface="+mn-ea"/>
                <a:cs typeface="+mn-cs"/>
              </a:defRPr>
            </a:lvl1pPr>
            <a:lvl2pPr marL="778058" indent="-299253" algn="l" defTabSz="957610" rtl="0" eaLnBrk="1" latinLnBrk="0" hangingPunct="1">
              <a:spcBef>
                <a:spcPct val="20000"/>
              </a:spcBef>
              <a:buFont typeface="Arial" pitchFamily="34" charset="0"/>
              <a:buChar char="–"/>
              <a:defRPr sz="2900" kern="1200">
                <a:solidFill>
                  <a:schemeClr val="bg1"/>
                </a:solidFill>
                <a:latin typeface="+mn-lt"/>
                <a:ea typeface="+mn-ea"/>
                <a:cs typeface="+mn-cs"/>
              </a:defRPr>
            </a:lvl2pPr>
            <a:lvl3pPr marL="1197012" indent="-239402" algn="l" defTabSz="957610" rtl="0" eaLnBrk="1" latinLnBrk="0" hangingPunct="1">
              <a:spcBef>
                <a:spcPct val="20000"/>
              </a:spcBef>
              <a:buFont typeface="Arial" pitchFamily="34" charset="0"/>
              <a:buChar char="•"/>
              <a:defRPr sz="2500" kern="1200">
                <a:solidFill>
                  <a:schemeClr val="bg1"/>
                </a:solidFill>
                <a:latin typeface="+mn-lt"/>
                <a:ea typeface="+mn-ea"/>
                <a:cs typeface="+mn-cs"/>
              </a:defRPr>
            </a:lvl3pPr>
            <a:lvl4pPr marL="1675817" indent="-239402" algn="l" defTabSz="957610" rtl="0" eaLnBrk="1" latinLnBrk="0" hangingPunct="1">
              <a:spcBef>
                <a:spcPct val="20000"/>
              </a:spcBef>
              <a:buFont typeface="Arial" pitchFamily="34" charset="0"/>
              <a:buChar char="–"/>
              <a:defRPr sz="2100" kern="1200">
                <a:solidFill>
                  <a:schemeClr val="bg1"/>
                </a:solidFill>
                <a:latin typeface="+mn-lt"/>
                <a:ea typeface="+mn-ea"/>
                <a:cs typeface="+mn-cs"/>
              </a:defRPr>
            </a:lvl4pPr>
            <a:lvl5pPr marL="2154621" indent="-239402" algn="l" defTabSz="957610" rtl="0" eaLnBrk="1" latinLnBrk="0" hangingPunct="1">
              <a:spcBef>
                <a:spcPct val="20000"/>
              </a:spcBef>
              <a:buFont typeface="Arial" pitchFamily="34" charset="0"/>
              <a:buChar char="»"/>
              <a:defRPr sz="2100" kern="1200">
                <a:solidFill>
                  <a:schemeClr val="bg1"/>
                </a:solidFill>
                <a:latin typeface="+mn-lt"/>
                <a:ea typeface="+mn-ea"/>
                <a:cs typeface="+mn-cs"/>
              </a:defRPr>
            </a:lvl5pPr>
            <a:lvl6pPr marL="2633426" indent="-239402" algn="l" defTabSz="957610" rtl="0" eaLnBrk="1" latinLnBrk="0" hangingPunct="1">
              <a:spcBef>
                <a:spcPct val="20000"/>
              </a:spcBef>
              <a:buFont typeface="Arial" pitchFamily="34" charset="0"/>
              <a:buChar char="•"/>
              <a:defRPr sz="2100" kern="1200">
                <a:solidFill>
                  <a:schemeClr val="tx1"/>
                </a:solidFill>
                <a:latin typeface="+mn-lt"/>
                <a:ea typeface="+mn-ea"/>
                <a:cs typeface="+mn-cs"/>
              </a:defRPr>
            </a:lvl6pPr>
            <a:lvl7pPr marL="3112231" indent="-239402" algn="l" defTabSz="957610" rtl="0" eaLnBrk="1" latinLnBrk="0" hangingPunct="1">
              <a:spcBef>
                <a:spcPct val="20000"/>
              </a:spcBef>
              <a:buFont typeface="Arial" pitchFamily="34" charset="0"/>
              <a:buChar char="•"/>
              <a:defRPr sz="2100" kern="1200">
                <a:solidFill>
                  <a:schemeClr val="tx1"/>
                </a:solidFill>
                <a:latin typeface="+mn-lt"/>
                <a:ea typeface="+mn-ea"/>
                <a:cs typeface="+mn-cs"/>
              </a:defRPr>
            </a:lvl7pPr>
            <a:lvl8pPr marL="3591036" indent="-239402" algn="l" defTabSz="957610" rtl="0" eaLnBrk="1" latinLnBrk="0" hangingPunct="1">
              <a:spcBef>
                <a:spcPct val="20000"/>
              </a:spcBef>
              <a:buFont typeface="Arial" pitchFamily="34" charset="0"/>
              <a:buChar char="•"/>
              <a:defRPr sz="2100" kern="1200">
                <a:solidFill>
                  <a:schemeClr val="tx1"/>
                </a:solidFill>
                <a:latin typeface="+mn-lt"/>
                <a:ea typeface="+mn-ea"/>
                <a:cs typeface="+mn-cs"/>
              </a:defRPr>
            </a:lvl8pPr>
            <a:lvl9pPr marL="4069841" indent="-239402" algn="l" defTabSz="957610" rtl="0" eaLnBrk="1" latinLnBrk="0" hangingPunct="1">
              <a:spcBef>
                <a:spcPct val="20000"/>
              </a:spcBef>
              <a:buFont typeface="Arial" pitchFamily="34" charset="0"/>
              <a:buChar char="•"/>
              <a:defRPr sz="2100" kern="1200">
                <a:solidFill>
                  <a:schemeClr val="tx1"/>
                </a:solidFill>
                <a:latin typeface="+mn-lt"/>
                <a:ea typeface="+mn-ea"/>
                <a:cs typeface="+mn-cs"/>
              </a:defRPr>
            </a:lvl9pPr>
          </a:lstStyle>
          <a:p>
            <a:pPr marL="0" indent="0">
              <a:buNone/>
            </a:pPr>
            <a:r>
              <a:rPr lang="en-GB" sz="2800" dirty="0" smtClean="0">
                <a:solidFill>
                  <a:srgbClr val="000000"/>
                </a:solidFill>
              </a:rPr>
              <a:t>See</a:t>
            </a:r>
          </a:p>
          <a:p>
            <a:pPr marL="0" indent="0">
              <a:buNone/>
            </a:pPr>
            <a:r>
              <a:rPr lang="en-GB" sz="2800" dirty="0" smtClean="0">
                <a:solidFill>
                  <a:srgbClr val="000000"/>
                </a:solidFill>
                <a:hlinkClick r:id="rId4"/>
              </a:rPr>
              <a:t>http</a:t>
            </a:r>
            <a:r>
              <a:rPr lang="en-GB" sz="2800" dirty="0">
                <a:solidFill>
                  <a:srgbClr val="000000"/>
                </a:solidFill>
                <a:hlinkClick r:id="rId4"/>
              </a:rPr>
              <a:t>://enrycher.ijs.si/mlw</a:t>
            </a:r>
            <a:r>
              <a:rPr lang="en-GB" sz="2800" dirty="0" smtClean="0">
                <a:solidFill>
                  <a:srgbClr val="000000"/>
                </a:solidFill>
                <a:hlinkClick r:id="rId4"/>
              </a:rPr>
              <a:t>/</a:t>
            </a:r>
            <a:r>
              <a:rPr lang="en-GB" sz="2800" dirty="0" smtClean="0">
                <a:solidFill>
                  <a:srgbClr val="000000"/>
                </a:solidFill>
              </a:rPr>
              <a:t> </a:t>
            </a:r>
            <a:endParaRPr lang="en-GB" sz="2800" dirty="0">
              <a:solidFill>
                <a:srgbClr val="000000"/>
              </a:solidFill>
            </a:endParaRPr>
          </a:p>
        </p:txBody>
      </p:sp>
      <p:sp>
        <p:nvSpPr>
          <p:cNvPr id="7" name="Foliennummernplatzhalter 3"/>
          <p:cNvSpPr>
            <a:spLocks noGrp="1"/>
          </p:cNvSpPr>
          <p:nvPr>
            <p:ph type="sldNum" sz="quarter" idx="12"/>
          </p:nvPr>
        </p:nvSpPr>
        <p:spPr>
          <a:xfrm>
            <a:off x="9519101" y="6368682"/>
            <a:ext cx="400283" cy="365125"/>
          </a:xfrm>
        </p:spPr>
        <p:txBody>
          <a:bodyPr/>
          <a:lstStyle/>
          <a:p>
            <a:fld id="{6107679D-4523-4B42-8569-51CD768CE35D}" type="slidenum">
              <a:rPr lang="en-GB" smtClean="0"/>
              <a:t>36</a:t>
            </a:fld>
            <a:endParaRPr lang="en-GB" dirty="0"/>
          </a:p>
        </p:txBody>
      </p:sp>
    </p:spTree>
    <p:extLst>
      <p:ext uri="{BB962C8B-B14F-4D97-AF65-F5344CB8AC3E}">
        <p14:creationId xmlns:p14="http://schemas.microsoft.com/office/powerpoint/2010/main" val="2234042076"/>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en-GB" dirty="0" smtClean="0"/>
              <a:t>Adding more value to content: Generation of terminology </a:t>
            </a:r>
            <a:r>
              <a:rPr lang="en-GB" dirty="0" err="1" smtClean="0"/>
              <a:t>markup</a:t>
            </a:r>
            <a:endParaRPr lang="en-GB" dirty="0"/>
          </a:p>
        </p:txBody>
      </p:sp>
      <p:sp>
        <p:nvSpPr>
          <p:cNvPr id="5" name="Inhaltsplatzhalter 4"/>
          <p:cNvSpPr>
            <a:spLocks noGrp="1"/>
          </p:cNvSpPr>
          <p:nvPr>
            <p:ph idx="1"/>
          </p:nvPr>
        </p:nvSpPr>
        <p:spPr>
          <a:xfrm>
            <a:off x="5988879" y="2072243"/>
            <a:ext cx="3466711" cy="1955251"/>
          </a:xfrm>
        </p:spPr>
        <p:txBody>
          <a:bodyPr>
            <a:normAutofit/>
          </a:bodyPr>
          <a:lstStyle/>
          <a:p>
            <a:pPr marL="0" indent="0">
              <a:buNone/>
            </a:pPr>
            <a:r>
              <a:rPr lang="en-GB" sz="2800" dirty="0" smtClean="0">
                <a:solidFill>
                  <a:srgbClr val="000000"/>
                </a:solidFill>
              </a:rPr>
              <a:t>See</a:t>
            </a:r>
          </a:p>
          <a:p>
            <a:pPr marL="0" indent="0">
              <a:buNone/>
            </a:pPr>
            <a:r>
              <a:rPr lang="en-GB" sz="2800" dirty="0" smtClean="0">
                <a:solidFill>
                  <a:srgbClr val="000000"/>
                </a:solidFill>
                <a:hlinkClick r:id="rId3"/>
              </a:rPr>
              <a:t>http</a:t>
            </a:r>
            <a:r>
              <a:rPr lang="en-GB" sz="2800" dirty="0">
                <a:solidFill>
                  <a:srgbClr val="000000"/>
                </a:solidFill>
                <a:hlinkClick r:id="rId3"/>
              </a:rPr>
              <a:t>://taws.tilde.com</a:t>
            </a:r>
            <a:r>
              <a:rPr lang="en-GB" sz="2800" dirty="0" smtClean="0">
                <a:solidFill>
                  <a:srgbClr val="000000"/>
                </a:solidFill>
                <a:hlinkClick r:id="rId3"/>
              </a:rPr>
              <a:t>/</a:t>
            </a:r>
            <a:r>
              <a:rPr lang="en-GB" sz="2800" dirty="0" smtClean="0">
                <a:solidFill>
                  <a:srgbClr val="000000"/>
                </a:solidFill>
              </a:rPr>
              <a:t> </a:t>
            </a:r>
            <a:endParaRPr lang="en-GB" sz="2800" dirty="0">
              <a:solidFill>
                <a:srgbClr val="000000"/>
              </a:solidFill>
            </a:endParaRPr>
          </a:p>
        </p:txBody>
      </p:sp>
      <p:pic>
        <p:nvPicPr>
          <p:cNvPr id="4" name="Bild 3"/>
          <p:cNvPicPr>
            <a:picLocks noChangeAspect="1"/>
          </p:cNvPicPr>
          <p:nvPr/>
        </p:nvPicPr>
        <p:blipFill>
          <a:blip r:embed="rId4"/>
          <a:stretch>
            <a:fillRect/>
          </a:stretch>
        </p:blipFill>
        <p:spPr>
          <a:xfrm>
            <a:off x="758043" y="2072243"/>
            <a:ext cx="4957439" cy="3537141"/>
          </a:xfrm>
          <a:prstGeom prst="rect">
            <a:avLst/>
          </a:prstGeom>
          <a:ln>
            <a:solidFill>
              <a:srgbClr val="4F81BD"/>
            </a:solidFill>
          </a:ln>
        </p:spPr>
      </p:pic>
      <p:sp>
        <p:nvSpPr>
          <p:cNvPr id="6" name="Foliennummernplatzhalter 3"/>
          <p:cNvSpPr>
            <a:spLocks noGrp="1"/>
          </p:cNvSpPr>
          <p:nvPr>
            <p:ph type="sldNum" sz="quarter" idx="12"/>
          </p:nvPr>
        </p:nvSpPr>
        <p:spPr>
          <a:xfrm>
            <a:off x="9519101" y="6368682"/>
            <a:ext cx="400283" cy="365125"/>
          </a:xfrm>
        </p:spPr>
        <p:txBody>
          <a:bodyPr/>
          <a:lstStyle/>
          <a:p>
            <a:fld id="{6107679D-4523-4B42-8569-51CD768CE35D}" type="slidenum">
              <a:rPr lang="en-GB" smtClean="0"/>
              <a:t>37</a:t>
            </a:fld>
            <a:endParaRPr lang="en-GB" dirty="0"/>
          </a:p>
        </p:txBody>
      </p:sp>
    </p:spTree>
    <p:extLst>
      <p:ext uri="{BB962C8B-B14F-4D97-AF65-F5344CB8AC3E}">
        <p14:creationId xmlns:p14="http://schemas.microsoft.com/office/powerpoint/2010/main" val="949534627"/>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5373" y="290318"/>
            <a:ext cx="8990218" cy="1143000"/>
          </a:xfrm>
        </p:spPr>
        <p:txBody>
          <a:bodyPr>
            <a:normAutofit fontScale="90000"/>
          </a:bodyPr>
          <a:lstStyle/>
          <a:p>
            <a:r>
              <a:rPr lang="en-GB" dirty="0" smtClean="0"/>
              <a:t>Format conversion and more:</a:t>
            </a:r>
            <a:br>
              <a:rPr lang="en-GB" dirty="0" smtClean="0"/>
            </a:br>
            <a:r>
              <a:rPr lang="en-GB" dirty="0" smtClean="0"/>
              <a:t>DocBook - &gt; HTML - &gt; online MT</a:t>
            </a:r>
            <a:endParaRPr lang="en-GB" dirty="0"/>
          </a:p>
        </p:txBody>
      </p:sp>
      <p:pic>
        <p:nvPicPr>
          <p:cNvPr id="3" name="Bild 2"/>
          <p:cNvPicPr>
            <a:picLocks noChangeAspect="1"/>
          </p:cNvPicPr>
          <p:nvPr/>
        </p:nvPicPr>
        <p:blipFill>
          <a:blip r:embed="rId3"/>
          <a:stretch>
            <a:fillRect/>
          </a:stretch>
        </p:blipFill>
        <p:spPr>
          <a:xfrm>
            <a:off x="768749" y="1504799"/>
            <a:ext cx="7074762" cy="4180541"/>
          </a:xfrm>
          <a:prstGeom prst="rect">
            <a:avLst/>
          </a:prstGeom>
          <a:ln>
            <a:solidFill>
              <a:srgbClr val="4F81BD"/>
            </a:solidFill>
          </a:ln>
        </p:spPr>
      </p:pic>
      <p:sp>
        <p:nvSpPr>
          <p:cNvPr id="4" name="Rechteck 3"/>
          <p:cNvSpPr/>
          <p:nvPr/>
        </p:nvSpPr>
        <p:spPr>
          <a:xfrm>
            <a:off x="825800" y="5591260"/>
            <a:ext cx="8442135" cy="584776"/>
          </a:xfrm>
          <a:prstGeom prst="rect">
            <a:avLst/>
          </a:prstGeom>
        </p:spPr>
        <p:txBody>
          <a:bodyPr wrap="none">
            <a:spAutoFit/>
          </a:bodyPr>
          <a:lstStyle/>
          <a:p>
            <a:r>
              <a:rPr lang="de-DE" sz="3200" dirty="0" smtClean="0">
                <a:solidFill>
                  <a:schemeClr val="bg1"/>
                </a:solidFill>
              </a:rPr>
              <a:t>See </a:t>
            </a:r>
            <a:r>
              <a:rPr lang="de-DE" sz="3200" dirty="0" smtClean="0">
                <a:solidFill>
                  <a:schemeClr val="bg1"/>
                </a:solidFill>
                <a:hlinkClick r:id="rId4"/>
              </a:rPr>
              <a:t>http</a:t>
            </a:r>
            <a:r>
              <a:rPr lang="de-DE" sz="3200" dirty="0">
                <a:solidFill>
                  <a:schemeClr val="bg1"/>
                </a:solidFill>
                <a:hlinkClick r:id="rId4"/>
              </a:rPr>
              <a:t>://xmlguru.cz/2013/05/docbook-and-</a:t>
            </a:r>
            <a:r>
              <a:rPr lang="de-DE" sz="3200" dirty="0" smtClean="0">
                <a:solidFill>
                  <a:schemeClr val="bg1"/>
                </a:solidFill>
                <a:hlinkClick r:id="rId4"/>
              </a:rPr>
              <a:t>its2</a:t>
            </a:r>
            <a:r>
              <a:rPr lang="de-DE" sz="3200" dirty="0" smtClean="0">
                <a:solidFill>
                  <a:schemeClr val="bg1"/>
                </a:solidFill>
              </a:rPr>
              <a:t> </a:t>
            </a:r>
            <a:endParaRPr lang="de-DE" sz="3200" dirty="0">
              <a:solidFill>
                <a:schemeClr val="bg1"/>
              </a:solidFill>
            </a:endParaRPr>
          </a:p>
        </p:txBody>
      </p:sp>
      <p:sp>
        <p:nvSpPr>
          <p:cNvPr id="5" name="Foliennummernplatzhalter 3"/>
          <p:cNvSpPr>
            <a:spLocks noGrp="1"/>
          </p:cNvSpPr>
          <p:nvPr>
            <p:ph type="sldNum" sz="quarter" idx="12"/>
          </p:nvPr>
        </p:nvSpPr>
        <p:spPr>
          <a:xfrm>
            <a:off x="9519101" y="6368682"/>
            <a:ext cx="400283" cy="365125"/>
          </a:xfrm>
        </p:spPr>
        <p:txBody>
          <a:bodyPr/>
          <a:lstStyle/>
          <a:p>
            <a:fld id="{6107679D-4523-4B42-8569-51CD768CE35D}" type="slidenum">
              <a:rPr lang="en-GB" smtClean="0"/>
              <a:t>38</a:t>
            </a:fld>
            <a:endParaRPr lang="en-GB" dirty="0"/>
          </a:p>
        </p:txBody>
      </p:sp>
    </p:spTree>
    <p:extLst>
      <p:ext uri="{BB962C8B-B14F-4D97-AF65-F5344CB8AC3E}">
        <p14:creationId xmlns:p14="http://schemas.microsoft.com/office/powerpoint/2010/main" val="3970037277"/>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en-US" dirty="0"/>
              <a:t>Service Oriented </a:t>
            </a:r>
            <a:r>
              <a:rPr lang="en-US" dirty="0" err="1"/>
              <a:t>Localisation</a:t>
            </a:r>
            <a:r>
              <a:rPr lang="en-US" dirty="0"/>
              <a:t> Architecture </a:t>
            </a:r>
            <a:r>
              <a:rPr lang="en-US" dirty="0" smtClean="0"/>
              <a:t>Solution (SOLAS)</a:t>
            </a:r>
            <a:endParaRPr lang="en-GB" dirty="0"/>
          </a:p>
        </p:txBody>
      </p:sp>
      <p:sp>
        <p:nvSpPr>
          <p:cNvPr id="5" name="Inhaltsplatzhalter 4"/>
          <p:cNvSpPr>
            <a:spLocks noGrp="1"/>
          </p:cNvSpPr>
          <p:nvPr>
            <p:ph idx="1"/>
          </p:nvPr>
        </p:nvSpPr>
        <p:spPr>
          <a:xfrm>
            <a:off x="543773" y="1336855"/>
            <a:ext cx="9000563" cy="4616830"/>
          </a:xfrm>
        </p:spPr>
        <p:txBody>
          <a:bodyPr>
            <a:normAutofit/>
          </a:bodyPr>
          <a:lstStyle/>
          <a:p>
            <a:r>
              <a:rPr lang="en-GB" dirty="0" smtClean="0"/>
              <a:t>See</a:t>
            </a:r>
          </a:p>
          <a:p>
            <a:pPr marL="0" indent="0">
              <a:buNone/>
            </a:pPr>
            <a:r>
              <a:rPr lang="en-GB" sz="2600" dirty="0" smtClean="0">
                <a:hlinkClick r:id="rId3"/>
              </a:rPr>
              <a:t>http</a:t>
            </a:r>
            <a:r>
              <a:rPr lang="en-GB" sz="2600" dirty="0">
                <a:hlinkClick r:id="rId3"/>
              </a:rPr>
              <a:t>://mlwlt.moravia.com/mlwlt-web-</a:t>
            </a:r>
            <a:r>
              <a:rPr lang="en-GB" sz="2600" dirty="0" smtClean="0">
                <a:hlinkClick r:id="rId3"/>
              </a:rPr>
              <a:t>test/Presentation.aspx</a:t>
            </a:r>
            <a:r>
              <a:rPr lang="en-GB" sz="2600" dirty="0" smtClean="0"/>
              <a:t>  </a:t>
            </a:r>
          </a:p>
          <a:p>
            <a:r>
              <a:rPr lang="en-GB" dirty="0" smtClean="0"/>
              <a:t>XLIFF </a:t>
            </a:r>
            <a:r>
              <a:rPr lang="en-GB" dirty="0"/>
              <a:t>in, </a:t>
            </a:r>
            <a:r>
              <a:rPr lang="en-GB" dirty="0" smtClean="0"/>
              <a:t>(MT-translated) XLIFF </a:t>
            </a:r>
            <a:r>
              <a:rPr lang="en-GB" dirty="0"/>
              <a:t>out</a:t>
            </a:r>
          </a:p>
          <a:p>
            <a:r>
              <a:rPr lang="en-GB" dirty="0" smtClean="0"/>
              <a:t>ITS </a:t>
            </a:r>
            <a:r>
              <a:rPr lang="en-GB" dirty="0"/>
              <a:t>2.0 mapped into XLIFF</a:t>
            </a:r>
          </a:p>
          <a:p>
            <a:r>
              <a:rPr lang="en-GB" dirty="0"/>
              <a:t>Consumes data categories: Translate, Domain and Text </a:t>
            </a:r>
            <a:r>
              <a:rPr lang="en-GB" dirty="0" smtClean="0"/>
              <a:t>Analysis</a:t>
            </a:r>
            <a:endParaRPr lang="en-GB" dirty="0"/>
          </a:p>
          <a:p>
            <a:r>
              <a:rPr lang="en-GB" dirty="0"/>
              <a:t>Generates metadata for data categories: Provenance and MT Confidence</a:t>
            </a:r>
          </a:p>
        </p:txBody>
      </p:sp>
      <p:sp>
        <p:nvSpPr>
          <p:cNvPr id="3" name="Foliennummernplatzhalter 3"/>
          <p:cNvSpPr>
            <a:spLocks noGrp="1"/>
          </p:cNvSpPr>
          <p:nvPr>
            <p:ph type="sldNum" sz="quarter" idx="12"/>
          </p:nvPr>
        </p:nvSpPr>
        <p:spPr/>
        <p:txBody>
          <a:bodyPr/>
          <a:lstStyle/>
          <a:p>
            <a:fld id="{6107679D-4523-4B42-8569-51CD768CE35D}" type="slidenum">
              <a:rPr lang="en-GB" smtClean="0"/>
              <a:t>39</a:t>
            </a:fld>
            <a:endParaRPr lang="en-GB"/>
          </a:p>
        </p:txBody>
      </p:sp>
    </p:spTree>
    <p:extLst>
      <p:ext uri="{BB962C8B-B14F-4D97-AF65-F5344CB8AC3E}">
        <p14:creationId xmlns:p14="http://schemas.microsoft.com/office/powerpoint/2010/main" val="216183965"/>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en-GB" dirty="0" smtClean="0"/>
              <a:t>Multilingual</a:t>
            </a:r>
            <a:br>
              <a:rPr lang="en-GB" dirty="0" smtClean="0"/>
            </a:br>
            <a:r>
              <a:rPr lang="en-GB" dirty="0" smtClean="0"/>
              <a:t>content production</a:t>
            </a:r>
            <a:endParaRPr lang="en-GB" dirty="0"/>
          </a:p>
        </p:txBody>
      </p:sp>
      <p:grpSp>
        <p:nvGrpSpPr>
          <p:cNvPr id="14" name="Group 13"/>
          <p:cNvGrpSpPr/>
          <p:nvPr/>
        </p:nvGrpSpPr>
        <p:grpSpPr>
          <a:xfrm>
            <a:off x="989556" y="1459508"/>
            <a:ext cx="7866345" cy="4690494"/>
            <a:chOff x="3625513" y="1509612"/>
            <a:chExt cx="2680281" cy="4690494"/>
          </a:xfrm>
        </p:grpSpPr>
        <p:sp>
          <p:nvSpPr>
            <p:cNvPr id="22" name="Freeform 21"/>
            <p:cNvSpPr/>
            <p:nvPr/>
          </p:nvSpPr>
          <p:spPr>
            <a:xfrm>
              <a:off x="3625513" y="1509612"/>
              <a:ext cx="765794" cy="382897"/>
            </a:xfrm>
            <a:custGeom>
              <a:avLst/>
              <a:gdLst>
                <a:gd name="connsiteX0" fmla="*/ 0 w 765794"/>
                <a:gd name="connsiteY0" fmla="*/ 38290 h 382897"/>
                <a:gd name="connsiteX1" fmla="*/ 38290 w 765794"/>
                <a:gd name="connsiteY1" fmla="*/ 0 h 382897"/>
                <a:gd name="connsiteX2" fmla="*/ 727504 w 765794"/>
                <a:gd name="connsiteY2" fmla="*/ 0 h 382897"/>
                <a:gd name="connsiteX3" fmla="*/ 765794 w 765794"/>
                <a:gd name="connsiteY3" fmla="*/ 38290 h 382897"/>
                <a:gd name="connsiteX4" fmla="*/ 765794 w 765794"/>
                <a:gd name="connsiteY4" fmla="*/ 344607 h 382897"/>
                <a:gd name="connsiteX5" fmla="*/ 727504 w 765794"/>
                <a:gd name="connsiteY5" fmla="*/ 382897 h 382897"/>
                <a:gd name="connsiteX6" fmla="*/ 38290 w 765794"/>
                <a:gd name="connsiteY6" fmla="*/ 382897 h 382897"/>
                <a:gd name="connsiteX7" fmla="*/ 0 w 765794"/>
                <a:gd name="connsiteY7" fmla="*/ 344607 h 382897"/>
                <a:gd name="connsiteX8" fmla="*/ 0 w 765794"/>
                <a:gd name="connsiteY8" fmla="*/ 38290 h 382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5794" h="382897">
                  <a:moveTo>
                    <a:pt x="0" y="38290"/>
                  </a:moveTo>
                  <a:cubicBezTo>
                    <a:pt x="0" y="17143"/>
                    <a:pt x="17143" y="0"/>
                    <a:pt x="38290" y="0"/>
                  </a:cubicBezTo>
                  <a:lnTo>
                    <a:pt x="727504" y="0"/>
                  </a:lnTo>
                  <a:cubicBezTo>
                    <a:pt x="748651" y="0"/>
                    <a:pt x="765794" y="17143"/>
                    <a:pt x="765794" y="38290"/>
                  </a:cubicBezTo>
                  <a:lnTo>
                    <a:pt x="765794" y="344607"/>
                  </a:lnTo>
                  <a:cubicBezTo>
                    <a:pt x="765794" y="365754"/>
                    <a:pt x="748651" y="382897"/>
                    <a:pt x="727504" y="382897"/>
                  </a:cubicBezTo>
                  <a:lnTo>
                    <a:pt x="38290" y="382897"/>
                  </a:lnTo>
                  <a:cubicBezTo>
                    <a:pt x="17143" y="382897"/>
                    <a:pt x="0" y="365754"/>
                    <a:pt x="0" y="344607"/>
                  </a:cubicBezTo>
                  <a:lnTo>
                    <a:pt x="0" y="3829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7885" tIns="28995" rIns="37885" bIns="28995" numCol="1" spcCol="1270" anchor="ctr" anchorCtr="0">
              <a:noAutofit/>
            </a:bodyPr>
            <a:lstStyle/>
            <a:p>
              <a:pPr lvl="0" algn="ctr" defTabSz="622300" rtl="0">
                <a:lnSpc>
                  <a:spcPct val="90000"/>
                </a:lnSpc>
                <a:spcBef>
                  <a:spcPct val="0"/>
                </a:spcBef>
                <a:spcAft>
                  <a:spcPct val="35000"/>
                </a:spcAft>
              </a:pPr>
              <a:r>
                <a:rPr lang="de-DE" sz="1400" kern="1200" dirty="0" smtClean="0">
                  <a:cs typeface="Arial" pitchFamily="34" charset="0"/>
                </a:rPr>
                <a:t>Seen </a:t>
              </a:r>
              <a:r>
                <a:rPr lang="de-DE" sz="1400" kern="1200" dirty="0" err="1" smtClean="0">
                  <a:cs typeface="Arial" pitchFamily="34" charset="0"/>
                </a:rPr>
                <a:t>from</a:t>
              </a:r>
              <a:r>
                <a:rPr lang="de-DE" sz="1400" kern="1200" dirty="0" smtClean="0">
                  <a:cs typeface="Arial" pitchFamily="34" charset="0"/>
                </a:rPr>
                <a:t> </a:t>
              </a:r>
              <a:r>
                <a:rPr lang="de-DE" sz="1400" kern="1200" dirty="0" err="1" smtClean="0">
                  <a:cs typeface="Arial" pitchFamily="34" charset="0"/>
                </a:rPr>
                <a:t>the</a:t>
              </a:r>
              <a:r>
                <a:rPr lang="de-DE" sz="1400" kern="1200" dirty="0" smtClean="0">
                  <a:cs typeface="Arial" pitchFamily="34" charset="0"/>
                </a:rPr>
                <a:t> </a:t>
              </a:r>
              <a:r>
                <a:rPr lang="de-DE" sz="1400" kern="1200" dirty="0" err="1" smtClean="0">
                  <a:cs typeface="Arial" pitchFamily="34" charset="0"/>
                </a:rPr>
                <a:t>moon</a:t>
              </a:r>
              <a:endParaRPr lang="de-DE" sz="1400" kern="1200" dirty="0">
                <a:cs typeface="Arial" pitchFamily="34" charset="0"/>
              </a:endParaRPr>
            </a:p>
          </p:txBody>
        </p:sp>
        <p:sp>
          <p:nvSpPr>
            <p:cNvPr id="23" name="Freeform 22"/>
            <p:cNvSpPr/>
            <p:nvPr/>
          </p:nvSpPr>
          <p:spPr>
            <a:xfrm>
              <a:off x="3656372" y="1892509"/>
              <a:ext cx="91440" cy="287173"/>
            </a:xfrm>
            <a:custGeom>
              <a:avLst/>
              <a:gdLst/>
              <a:ahLst/>
              <a:cxnLst/>
              <a:rect l="0" t="0" r="0" b="0"/>
              <a:pathLst>
                <a:path>
                  <a:moveTo>
                    <a:pt x="45720" y="0"/>
                  </a:moveTo>
                  <a:lnTo>
                    <a:pt x="45720" y="287173"/>
                  </a:lnTo>
                  <a:lnTo>
                    <a:pt x="122299" y="287173"/>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24" name="Freeform 23"/>
            <p:cNvSpPr/>
            <p:nvPr/>
          </p:nvSpPr>
          <p:spPr>
            <a:xfrm>
              <a:off x="3778672" y="1988234"/>
              <a:ext cx="612635" cy="382897"/>
            </a:xfrm>
            <a:custGeom>
              <a:avLst/>
              <a:gdLst>
                <a:gd name="connsiteX0" fmla="*/ 0 w 612635"/>
                <a:gd name="connsiteY0" fmla="*/ 38290 h 382897"/>
                <a:gd name="connsiteX1" fmla="*/ 38290 w 612635"/>
                <a:gd name="connsiteY1" fmla="*/ 0 h 382897"/>
                <a:gd name="connsiteX2" fmla="*/ 574345 w 612635"/>
                <a:gd name="connsiteY2" fmla="*/ 0 h 382897"/>
                <a:gd name="connsiteX3" fmla="*/ 612635 w 612635"/>
                <a:gd name="connsiteY3" fmla="*/ 38290 h 382897"/>
                <a:gd name="connsiteX4" fmla="*/ 612635 w 612635"/>
                <a:gd name="connsiteY4" fmla="*/ 344607 h 382897"/>
                <a:gd name="connsiteX5" fmla="*/ 574345 w 612635"/>
                <a:gd name="connsiteY5" fmla="*/ 382897 h 382897"/>
                <a:gd name="connsiteX6" fmla="*/ 38290 w 612635"/>
                <a:gd name="connsiteY6" fmla="*/ 382897 h 382897"/>
                <a:gd name="connsiteX7" fmla="*/ 0 w 612635"/>
                <a:gd name="connsiteY7" fmla="*/ 344607 h 382897"/>
                <a:gd name="connsiteX8" fmla="*/ 0 w 612635"/>
                <a:gd name="connsiteY8" fmla="*/ 38290 h 382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2635" h="382897">
                  <a:moveTo>
                    <a:pt x="0" y="38290"/>
                  </a:moveTo>
                  <a:cubicBezTo>
                    <a:pt x="0" y="17143"/>
                    <a:pt x="17143" y="0"/>
                    <a:pt x="38290" y="0"/>
                  </a:cubicBezTo>
                  <a:lnTo>
                    <a:pt x="574345" y="0"/>
                  </a:lnTo>
                  <a:cubicBezTo>
                    <a:pt x="595492" y="0"/>
                    <a:pt x="612635" y="17143"/>
                    <a:pt x="612635" y="38290"/>
                  </a:cubicBezTo>
                  <a:lnTo>
                    <a:pt x="612635" y="344607"/>
                  </a:lnTo>
                  <a:cubicBezTo>
                    <a:pt x="612635" y="365754"/>
                    <a:pt x="595492" y="382897"/>
                    <a:pt x="574345" y="382897"/>
                  </a:cubicBezTo>
                  <a:lnTo>
                    <a:pt x="38290" y="382897"/>
                  </a:lnTo>
                  <a:cubicBezTo>
                    <a:pt x="17143" y="382897"/>
                    <a:pt x="0" y="365754"/>
                    <a:pt x="0" y="344607"/>
                  </a:cubicBezTo>
                  <a:lnTo>
                    <a:pt x="0" y="38290"/>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37885" tIns="28995" rIns="37885" bIns="28995" numCol="1" spcCol="1270" anchor="ctr" anchorCtr="0">
              <a:noAutofit/>
            </a:bodyPr>
            <a:lstStyle/>
            <a:p>
              <a:pPr lvl="0" algn="ctr" defTabSz="622300" rtl="0">
                <a:lnSpc>
                  <a:spcPct val="90000"/>
                </a:lnSpc>
                <a:spcBef>
                  <a:spcPct val="0"/>
                </a:spcBef>
                <a:spcAft>
                  <a:spcPct val="35000"/>
                </a:spcAft>
              </a:pPr>
              <a:r>
                <a:rPr lang="en-US" sz="1400" kern="1200" dirty="0" smtClean="0">
                  <a:cs typeface="Arial" pitchFamily="34" charset="0"/>
                </a:rPr>
                <a:t>Internationalize</a:t>
              </a:r>
              <a:endParaRPr lang="de-DE" sz="1400" kern="1200" dirty="0">
                <a:cs typeface="Arial" pitchFamily="34" charset="0"/>
              </a:endParaRPr>
            </a:p>
          </p:txBody>
        </p:sp>
        <p:sp>
          <p:nvSpPr>
            <p:cNvPr id="25" name="Freeform 24"/>
            <p:cNvSpPr/>
            <p:nvPr/>
          </p:nvSpPr>
          <p:spPr>
            <a:xfrm>
              <a:off x="3656372" y="1892509"/>
              <a:ext cx="91440" cy="765794"/>
            </a:xfrm>
            <a:custGeom>
              <a:avLst/>
              <a:gdLst/>
              <a:ahLst/>
              <a:cxnLst/>
              <a:rect l="0" t="0" r="0" b="0"/>
              <a:pathLst>
                <a:path>
                  <a:moveTo>
                    <a:pt x="45720" y="0"/>
                  </a:moveTo>
                  <a:lnTo>
                    <a:pt x="45720" y="765794"/>
                  </a:lnTo>
                  <a:lnTo>
                    <a:pt x="122299" y="765794"/>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26" name="Freeform 25"/>
            <p:cNvSpPr/>
            <p:nvPr/>
          </p:nvSpPr>
          <p:spPr>
            <a:xfrm>
              <a:off x="3778672" y="2466856"/>
              <a:ext cx="612635" cy="382897"/>
            </a:xfrm>
            <a:custGeom>
              <a:avLst/>
              <a:gdLst>
                <a:gd name="connsiteX0" fmla="*/ 0 w 612635"/>
                <a:gd name="connsiteY0" fmla="*/ 38290 h 382897"/>
                <a:gd name="connsiteX1" fmla="*/ 38290 w 612635"/>
                <a:gd name="connsiteY1" fmla="*/ 0 h 382897"/>
                <a:gd name="connsiteX2" fmla="*/ 574345 w 612635"/>
                <a:gd name="connsiteY2" fmla="*/ 0 h 382897"/>
                <a:gd name="connsiteX3" fmla="*/ 612635 w 612635"/>
                <a:gd name="connsiteY3" fmla="*/ 38290 h 382897"/>
                <a:gd name="connsiteX4" fmla="*/ 612635 w 612635"/>
                <a:gd name="connsiteY4" fmla="*/ 344607 h 382897"/>
                <a:gd name="connsiteX5" fmla="*/ 574345 w 612635"/>
                <a:gd name="connsiteY5" fmla="*/ 382897 h 382897"/>
                <a:gd name="connsiteX6" fmla="*/ 38290 w 612635"/>
                <a:gd name="connsiteY6" fmla="*/ 382897 h 382897"/>
                <a:gd name="connsiteX7" fmla="*/ 0 w 612635"/>
                <a:gd name="connsiteY7" fmla="*/ 344607 h 382897"/>
                <a:gd name="connsiteX8" fmla="*/ 0 w 612635"/>
                <a:gd name="connsiteY8" fmla="*/ 38290 h 382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2635" h="382897">
                  <a:moveTo>
                    <a:pt x="0" y="38290"/>
                  </a:moveTo>
                  <a:cubicBezTo>
                    <a:pt x="0" y="17143"/>
                    <a:pt x="17143" y="0"/>
                    <a:pt x="38290" y="0"/>
                  </a:cubicBezTo>
                  <a:lnTo>
                    <a:pt x="574345" y="0"/>
                  </a:lnTo>
                  <a:cubicBezTo>
                    <a:pt x="595492" y="0"/>
                    <a:pt x="612635" y="17143"/>
                    <a:pt x="612635" y="38290"/>
                  </a:cubicBezTo>
                  <a:lnTo>
                    <a:pt x="612635" y="344607"/>
                  </a:lnTo>
                  <a:cubicBezTo>
                    <a:pt x="612635" y="365754"/>
                    <a:pt x="595492" y="382897"/>
                    <a:pt x="574345" y="382897"/>
                  </a:cubicBezTo>
                  <a:lnTo>
                    <a:pt x="38290" y="382897"/>
                  </a:lnTo>
                  <a:cubicBezTo>
                    <a:pt x="17143" y="382897"/>
                    <a:pt x="0" y="365754"/>
                    <a:pt x="0" y="344607"/>
                  </a:cubicBezTo>
                  <a:lnTo>
                    <a:pt x="0" y="38290"/>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37885" tIns="28995" rIns="37885" bIns="28995" numCol="1" spcCol="1270" anchor="ctr" anchorCtr="0">
              <a:noAutofit/>
            </a:bodyPr>
            <a:lstStyle/>
            <a:p>
              <a:pPr lvl="0" algn="ctr" defTabSz="622300" rtl="0">
                <a:lnSpc>
                  <a:spcPct val="90000"/>
                </a:lnSpc>
                <a:spcBef>
                  <a:spcPct val="0"/>
                </a:spcBef>
                <a:spcAft>
                  <a:spcPct val="35000"/>
                </a:spcAft>
              </a:pPr>
              <a:r>
                <a:rPr lang="de-DE" sz="1400" kern="1200" dirty="0" err="1" smtClean="0">
                  <a:cs typeface="Arial" pitchFamily="34" charset="0"/>
                </a:rPr>
                <a:t>Localize</a:t>
              </a:r>
              <a:endParaRPr lang="de-DE" sz="1400" kern="1200" dirty="0">
                <a:cs typeface="Arial" pitchFamily="34" charset="0"/>
              </a:endParaRPr>
            </a:p>
          </p:txBody>
        </p:sp>
        <p:sp>
          <p:nvSpPr>
            <p:cNvPr id="27" name="Freeform 26"/>
            <p:cNvSpPr/>
            <p:nvPr/>
          </p:nvSpPr>
          <p:spPr>
            <a:xfrm>
              <a:off x="3656372" y="1892509"/>
              <a:ext cx="91440" cy="1244416"/>
            </a:xfrm>
            <a:custGeom>
              <a:avLst/>
              <a:gdLst/>
              <a:ahLst/>
              <a:cxnLst/>
              <a:rect l="0" t="0" r="0" b="0"/>
              <a:pathLst>
                <a:path>
                  <a:moveTo>
                    <a:pt x="45720" y="0"/>
                  </a:moveTo>
                  <a:lnTo>
                    <a:pt x="45720" y="1244416"/>
                  </a:lnTo>
                  <a:lnTo>
                    <a:pt x="122299" y="1244416"/>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28" name="Freeform 27"/>
            <p:cNvSpPr/>
            <p:nvPr/>
          </p:nvSpPr>
          <p:spPr>
            <a:xfrm>
              <a:off x="3778672" y="2945477"/>
              <a:ext cx="612635" cy="382897"/>
            </a:xfrm>
            <a:custGeom>
              <a:avLst/>
              <a:gdLst>
                <a:gd name="connsiteX0" fmla="*/ 0 w 612635"/>
                <a:gd name="connsiteY0" fmla="*/ 38290 h 382897"/>
                <a:gd name="connsiteX1" fmla="*/ 38290 w 612635"/>
                <a:gd name="connsiteY1" fmla="*/ 0 h 382897"/>
                <a:gd name="connsiteX2" fmla="*/ 574345 w 612635"/>
                <a:gd name="connsiteY2" fmla="*/ 0 h 382897"/>
                <a:gd name="connsiteX3" fmla="*/ 612635 w 612635"/>
                <a:gd name="connsiteY3" fmla="*/ 38290 h 382897"/>
                <a:gd name="connsiteX4" fmla="*/ 612635 w 612635"/>
                <a:gd name="connsiteY4" fmla="*/ 344607 h 382897"/>
                <a:gd name="connsiteX5" fmla="*/ 574345 w 612635"/>
                <a:gd name="connsiteY5" fmla="*/ 382897 h 382897"/>
                <a:gd name="connsiteX6" fmla="*/ 38290 w 612635"/>
                <a:gd name="connsiteY6" fmla="*/ 382897 h 382897"/>
                <a:gd name="connsiteX7" fmla="*/ 0 w 612635"/>
                <a:gd name="connsiteY7" fmla="*/ 344607 h 382897"/>
                <a:gd name="connsiteX8" fmla="*/ 0 w 612635"/>
                <a:gd name="connsiteY8" fmla="*/ 38290 h 382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2635" h="382897">
                  <a:moveTo>
                    <a:pt x="0" y="38290"/>
                  </a:moveTo>
                  <a:cubicBezTo>
                    <a:pt x="0" y="17143"/>
                    <a:pt x="17143" y="0"/>
                    <a:pt x="38290" y="0"/>
                  </a:cubicBezTo>
                  <a:lnTo>
                    <a:pt x="574345" y="0"/>
                  </a:lnTo>
                  <a:cubicBezTo>
                    <a:pt x="595492" y="0"/>
                    <a:pt x="612635" y="17143"/>
                    <a:pt x="612635" y="38290"/>
                  </a:cubicBezTo>
                  <a:lnTo>
                    <a:pt x="612635" y="344607"/>
                  </a:lnTo>
                  <a:cubicBezTo>
                    <a:pt x="612635" y="365754"/>
                    <a:pt x="595492" y="382897"/>
                    <a:pt x="574345" y="382897"/>
                  </a:cubicBezTo>
                  <a:lnTo>
                    <a:pt x="38290" y="382897"/>
                  </a:lnTo>
                  <a:cubicBezTo>
                    <a:pt x="17143" y="382897"/>
                    <a:pt x="0" y="365754"/>
                    <a:pt x="0" y="344607"/>
                  </a:cubicBezTo>
                  <a:lnTo>
                    <a:pt x="0" y="38290"/>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37885" tIns="28995" rIns="37885" bIns="28995" numCol="1" spcCol="1270" anchor="ctr" anchorCtr="0">
              <a:noAutofit/>
            </a:bodyPr>
            <a:lstStyle/>
            <a:p>
              <a:pPr lvl="0" algn="ctr" defTabSz="622300" rtl="0">
                <a:lnSpc>
                  <a:spcPct val="90000"/>
                </a:lnSpc>
                <a:spcBef>
                  <a:spcPct val="0"/>
                </a:spcBef>
                <a:spcAft>
                  <a:spcPct val="35000"/>
                </a:spcAft>
              </a:pPr>
              <a:r>
                <a:rPr lang="de-DE" sz="1400" kern="1200" dirty="0" err="1" smtClean="0">
                  <a:cs typeface="Arial" pitchFamily="34" charset="0"/>
                </a:rPr>
                <a:t>Translate</a:t>
              </a:r>
              <a:endParaRPr lang="de-DE" sz="1400" kern="1200" dirty="0">
                <a:cs typeface="Arial" pitchFamily="34" charset="0"/>
              </a:endParaRPr>
            </a:p>
          </p:txBody>
        </p:sp>
        <p:sp>
          <p:nvSpPr>
            <p:cNvPr id="29" name="Freeform 28"/>
            <p:cNvSpPr/>
            <p:nvPr/>
          </p:nvSpPr>
          <p:spPr>
            <a:xfrm>
              <a:off x="4582757" y="1509612"/>
              <a:ext cx="765794" cy="382897"/>
            </a:xfrm>
            <a:custGeom>
              <a:avLst/>
              <a:gdLst>
                <a:gd name="connsiteX0" fmla="*/ 0 w 765794"/>
                <a:gd name="connsiteY0" fmla="*/ 38290 h 382897"/>
                <a:gd name="connsiteX1" fmla="*/ 38290 w 765794"/>
                <a:gd name="connsiteY1" fmla="*/ 0 h 382897"/>
                <a:gd name="connsiteX2" fmla="*/ 727504 w 765794"/>
                <a:gd name="connsiteY2" fmla="*/ 0 h 382897"/>
                <a:gd name="connsiteX3" fmla="*/ 765794 w 765794"/>
                <a:gd name="connsiteY3" fmla="*/ 38290 h 382897"/>
                <a:gd name="connsiteX4" fmla="*/ 765794 w 765794"/>
                <a:gd name="connsiteY4" fmla="*/ 344607 h 382897"/>
                <a:gd name="connsiteX5" fmla="*/ 727504 w 765794"/>
                <a:gd name="connsiteY5" fmla="*/ 382897 h 382897"/>
                <a:gd name="connsiteX6" fmla="*/ 38290 w 765794"/>
                <a:gd name="connsiteY6" fmla="*/ 382897 h 382897"/>
                <a:gd name="connsiteX7" fmla="*/ 0 w 765794"/>
                <a:gd name="connsiteY7" fmla="*/ 344607 h 382897"/>
                <a:gd name="connsiteX8" fmla="*/ 0 w 765794"/>
                <a:gd name="connsiteY8" fmla="*/ 38290 h 382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5794" h="382897">
                  <a:moveTo>
                    <a:pt x="0" y="38290"/>
                  </a:moveTo>
                  <a:cubicBezTo>
                    <a:pt x="0" y="17143"/>
                    <a:pt x="17143" y="0"/>
                    <a:pt x="38290" y="0"/>
                  </a:cubicBezTo>
                  <a:lnTo>
                    <a:pt x="727504" y="0"/>
                  </a:lnTo>
                  <a:cubicBezTo>
                    <a:pt x="748651" y="0"/>
                    <a:pt x="765794" y="17143"/>
                    <a:pt x="765794" y="38290"/>
                  </a:cubicBezTo>
                  <a:lnTo>
                    <a:pt x="765794" y="344607"/>
                  </a:lnTo>
                  <a:cubicBezTo>
                    <a:pt x="765794" y="365754"/>
                    <a:pt x="748651" y="382897"/>
                    <a:pt x="727504" y="382897"/>
                  </a:cubicBezTo>
                  <a:lnTo>
                    <a:pt x="38290" y="382897"/>
                  </a:lnTo>
                  <a:cubicBezTo>
                    <a:pt x="17143" y="382897"/>
                    <a:pt x="0" y="365754"/>
                    <a:pt x="0" y="344607"/>
                  </a:cubicBezTo>
                  <a:lnTo>
                    <a:pt x="0" y="3829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7885" tIns="28995" rIns="37885" bIns="28995" numCol="1" spcCol="1270" anchor="ctr" anchorCtr="0">
              <a:noAutofit/>
            </a:bodyPr>
            <a:lstStyle/>
            <a:p>
              <a:pPr lvl="0" algn="ctr" defTabSz="622300" rtl="0">
                <a:lnSpc>
                  <a:spcPct val="90000"/>
                </a:lnSpc>
                <a:spcBef>
                  <a:spcPct val="0"/>
                </a:spcBef>
                <a:spcAft>
                  <a:spcPct val="35000"/>
                </a:spcAft>
              </a:pPr>
              <a:r>
                <a:rPr lang="de-DE" sz="1400" kern="1200" dirty="0" smtClean="0">
                  <a:cs typeface="Arial" pitchFamily="34" charset="0"/>
                </a:rPr>
                <a:t>Seen </a:t>
              </a:r>
              <a:r>
                <a:rPr lang="de-DE" sz="1400" kern="1200" dirty="0" err="1" smtClean="0">
                  <a:cs typeface="Arial" pitchFamily="34" charset="0"/>
                </a:rPr>
                <a:t>from</a:t>
              </a:r>
              <a:r>
                <a:rPr lang="de-DE" sz="1400" kern="1200" dirty="0" smtClean="0">
                  <a:cs typeface="Arial" pitchFamily="34" charset="0"/>
                </a:rPr>
                <a:t> an </a:t>
              </a:r>
              <a:r>
                <a:rPr lang="de-DE" sz="1400" kern="1200" dirty="0" err="1" smtClean="0">
                  <a:cs typeface="Arial" pitchFamily="34" charset="0"/>
                </a:rPr>
                <a:t>airplane</a:t>
              </a:r>
              <a:endParaRPr lang="de-DE" sz="1400" kern="1200" dirty="0">
                <a:cs typeface="Arial" pitchFamily="34" charset="0"/>
              </a:endParaRPr>
            </a:p>
          </p:txBody>
        </p:sp>
        <p:sp>
          <p:nvSpPr>
            <p:cNvPr id="30" name="Freeform 29"/>
            <p:cNvSpPr/>
            <p:nvPr/>
          </p:nvSpPr>
          <p:spPr>
            <a:xfrm>
              <a:off x="4613616" y="1892509"/>
              <a:ext cx="91440" cy="287173"/>
            </a:xfrm>
            <a:custGeom>
              <a:avLst/>
              <a:gdLst/>
              <a:ahLst/>
              <a:cxnLst/>
              <a:rect l="0" t="0" r="0" b="0"/>
              <a:pathLst>
                <a:path>
                  <a:moveTo>
                    <a:pt x="45720" y="0"/>
                  </a:moveTo>
                  <a:lnTo>
                    <a:pt x="45720" y="287173"/>
                  </a:lnTo>
                  <a:lnTo>
                    <a:pt x="122299" y="287173"/>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31" name="Freeform 30"/>
            <p:cNvSpPr/>
            <p:nvPr/>
          </p:nvSpPr>
          <p:spPr>
            <a:xfrm>
              <a:off x="4735916" y="1988234"/>
              <a:ext cx="612635" cy="382897"/>
            </a:xfrm>
            <a:custGeom>
              <a:avLst/>
              <a:gdLst>
                <a:gd name="connsiteX0" fmla="*/ 0 w 612635"/>
                <a:gd name="connsiteY0" fmla="*/ 38290 h 382897"/>
                <a:gd name="connsiteX1" fmla="*/ 38290 w 612635"/>
                <a:gd name="connsiteY1" fmla="*/ 0 h 382897"/>
                <a:gd name="connsiteX2" fmla="*/ 574345 w 612635"/>
                <a:gd name="connsiteY2" fmla="*/ 0 h 382897"/>
                <a:gd name="connsiteX3" fmla="*/ 612635 w 612635"/>
                <a:gd name="connsiteY3" fmla="*/ 38290 h 382897"/>
                <a:gd name="connsiteX4" fmla="*/ 612635 w 612635"/>
                <a:gd name="connsiteY4" fmla="*/ 344607 h 382897"/>
                <a:gd name="connsiteX5" fmla="*/ 574345 w 612635"/>
                <a:gd name="connsiteY5" fmla="*/ 382897 h 382897"/>
                <a:gd name="connsiteX6" fmla="*/ 38290 w 612635"/>
                <a:gd name="connsiteY6" fmla="*/ 382897 h 382897"/>
                <a:gd name="connsiteX7" fmla="*/ 0 w 612635"/>
                <a:gd name="connsiteY7" fmla="*/ 344607 h 382897"/>
                <a:gd name="connsiteX8" fmla="*/ 0 w 612635"/>
                <a:gd name="connsiteY8" fmla="*/ 38290 h 382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2635" h="382897">
                  <a:moveTo>
                    <a:pt x="0" y="38290"/>
                  </a:moveTo>
                  <a:cubicBezTo>
                    <a:pt x="0" y="17143"/>
                    <a:pt x="17143" y="0"/>
                    <a:pt x="38290" y="0"/>
                  </a:cubicBezTo>
                  <a:lnTo>
                    <a:pt x="574345" y="0"/>
                  </a:lnTo>
                  <a:cubicBezTo>
                    <a:pt x="595492" y="0"/>
                    <a:pt x="612635" y="17143"/>
                    <a:pt x="612635" y="38290"/>
                  </a:cubicBezTo>
                  <a:lnTo>
                    <a:pt x="612635" y="344607"/>
                  </a:lnTo>
                  <a:cubicBezTo>
                    <a:pt x="612635" y="365754"/>
                    <a:pt x="595492" y="382897"/>
                    <a:pt x="574345" y="382897"/>
                  </a:cubicBezTo>
                  <a:lnTo>
                    <a:pt x="38290" y="382897"/>
                  </a:lnTo>
                  <a:cubicBezTo>
                    <a:pt x="17143" y="382897"/>
                    <a:pt x="0" y="365754"/>
                    <a:pt x="0" y="344607"/>
                  </a:cubicBezTo>
                  <a:lnTo>
                    <a:pt x="0" y="38290"/>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37885" tIns="28995" rIns="37885" bIns="28995" numCol="1" spcCol="1270" anchor="ctr" anchorCtr="0">
              <a:noAutofit/>
            </a:bodyPr>
            <a:lstStyle/>
            <a:p>
              <a:pPr lvl="0" algn="ctr" defTabSz="622300" rtl="0">
                <a:lnSpc>
                  <a:spcPct val="90000"/>
                </a:lnSpc>
                <a:spcBef>
                  <a:spcPct val="0"/>
                </a:spcBef>
                <a:spcAft>
                  <a:spcPct val="35000"/>
                </a:spcAft>
              </a:pPr>
              <a:r>
                <a:rPr lang="en-US" sz="1400" kern="1200" dirty="0" smtClean="0">
                  <a:cs typeface="Arial" pitchFamily="34" charset="0"/>
                </a:rPr>
                <a:t>Create</a:t>
              </a:r>
              <a:endParaRPr lang="de-DE" sz="1400" kern="1200" dirty="0">
                <a:cs typeface="Arial" pitchFamily="34" charset="0"/>
              </a:endParaRPr>
            </a:p>
          </p:txBody>
        </p:sp>
        <p:sp>
          <p:nvSpPr>
            <p:cNvPr id="32" name="Freeform 31"/>
            <p:cNvSpPr/>
            <p:nvPr/>
          </p:nvSpPr>
          <p:spPr>
            <a:xfrm>
              <a:off x="4613616" y="1892509"/>
              <a:ext cx="91440" cy="765794"/>
            </a:xfrm>
            <a:custGeom>
              <a:avLst/>
              <a:gdLst/>
              <a:ahLst/>
              <a:cxnLst/>
              <a:rect l="0" t="0" r="0" b="0"/>
              <a:pathLst>
                <a:path>
                  <a:moveTo>
                    <a:pt x="45720" y="0"/>
                  </a:moveTo>
                  <a:lnTo>
                    <a:pt x="45720" y="765794"/>
                  </a:lnTo>
                  <a:lnTo>
                    <a:pt x="122299" y="765794"/>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33" name="Freeform 32"/>
            <p:cNvSpPr/>
            <p:nvPr/>
          </p:nvSpPr>
          <p:spPr>
            <a:xfrm>
              <a:off x="4735916" y="2466856"/>
              <a:ext cx="612635" cy="382897"/>
            </a:xfrm>
            <a:custGeom>
              <a:avLst/>
              <a:gdLst>
                <a:gd name="connsiteX0" fmla="*/ 0 w 612635"/>
                <a:gd name="connsiteY0" fmla="*/ 38290 h 382897"/>
                <a:gd name="connsiteX1" fmla="*/ 38290 w 612635"/>
                <a:gd name="connsiteY1" fmla="*/ 0 h 382897"/>
                <a:gd name="connsiteX2" fmla="*/ 574345 w 612635"/>
                <a:gd name="connsiteY2" fmla="*/ 0 h 382897"/>
                <a:gd name="connsiteX3" fmla="*/ 612635 w 612635"/>
                <a:gd name="connsiteY3" fmla="*/ 38290 h 382897"/>
                <a:gd name="connsiteX4" fmla="*/ 612635 w 612635"/>
                <a:gd name="connsiteY4" fmla="*/ 344607 h 382897"/>
                <a:gd name="connsiteX5" fmla="*/ 574345 w 612635"/>
                <a:gd name="connsiteY5" fmla="*/ 382897 h 382897"/>
                <a:gd name="connsiteX6" fmla="*/ 38290 w 612635"/>
                <a:gd name="connsiteY6" fmla="*/ 382897 h 382897"/>
                <a:gd name="connsiteX7" fmla="*/ 0 w 612635"/>
                <a:gd name="connsiteY7" fmla="*/ 344607 h 382897"/>
                <a:gd name="connsiteX8" fmla="*/ 0 w 612635"/>
                <a:gd name="connsiteY8" fmla="*/ 38290 h 382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2635" h="382897">
                  <a:moveTo>
                    <a:pt x="0" y="38290"/>
                  </a:moveTo>
                  <a:cubicBezTo>
                    <a:pt x="0" y="17143"/>
                    <a:pt x="17143" y="0"/>
                    <a:pt x="38290" y="0"/>
                  </a:cubicBezTo>
                  <a:lnTo>
                    <a:pt x="574345" y="0"/>
                  </a:lnTo>
                  <a:cubicBezTo>
                    <a:pt x="595492" y="0"/>
                    <a:pt x="612635" y="17143"/>
                    <a:pt x="612635" y="38290"/>
                  </a:cubicBezTo>
                  <a:lnTo>
                    <a:pt x="612635" y="344607"/>
                  </a:lnTo>
                  <a:cubicBezTo>
                    <a:pt x="612635" y="365754"/>
                    <a:pt x="595492" y="382897"/>
                    <a:pt x="574345" y="382897"/>
                  </a:cubicBezTo>
                  <a:lnTo>
                    <a:pt x="38290" y="382897"/>
                  </a:lnTo>
                  <a:cubicBezTo>
                    <a:pt x="17143" y="382897"/>
                    <a:pt x="0" y="365754"/>
                    <a:pt x="0" y="344607"/>
                  </a:cubicBezTo>
                  <a:lnTo>
                    <a:pt x="0" y="38290"/>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37885" tIns="28995" rIns="37885" bIns="28995" numCol="1" spcCol="1270" anchor="ctr" anchorCtr="0">
              <a:noAutofit/>
            </a:bodyPr>
            <a:lstStyle/>
            <a:p>
              <a:pPr lvl="0" algn="ctr" defTabSz="622300" rtl="0">
                <a:lnSpc>
                  <a:spcPct val="90000"/>
                </a:lnSpc>
                <a:spcBef>
                  <a:spcPct val="0"/>
                </a:spcBef>
                <a:spcAft>
                  <a:spcPct val="35000"/>
                </a:spcAft>
              </a:pPr>
              <a:r>
                <a:rPr lang="en-US" sz="1400" kern="1200" dirty="0" smtClean="0">
                  <a:cs typeface="Arial" pitchFamily="34" charset="0"/>
                </a:rPr>
                <a:t>Internationalize</a:t>
              </a:r>
              <a:endParaRPr lang="de-DE" sz="1400" kern="1200" dirty="0">
                <a:cs typeface="Arial" pitchFamily="34" charset="0"/>
              </a:endParaRPr>
            </a:p>
          </p:txBody>
        </p:sp>
        <p:sp>
          <p:nvSpPr>
            <p:cNvPr id="34" name="Freeform 33"/>
            <p:cNvSpPr/>
            <p:nvPr/>
          </p:nvSpPr>
          <p:spPr>
            <a:xfrm>
              <a:off x="4613616" y="1892509"/>
              <a:ext cx="91440" cy="1244416"/>
            </a:xfrm>
            <a:custGeom>
              <a:avLst/>
              <a:gdLst/>
              <a:ahLst/>
              <a:cxnLst/>
              <a:rect l="0" t="0" r="0" b="0"/>
              <a:pathLst>
                <a:path>
                  <a:moveTo>
                    <a:pt x="45720" y="0"/>
                  </a:moveTo>
                  <a:lnTo>
                    <a:pt x="45720" y="1244416"/>
                  </a:lnTo>
                  <a:lnTo>
                    <a:pt x="122299" y="1244416"/>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35" name="Freeform 34"/>
            <p:cNvSpPr/>
            <p:nvPr/>
          </p:nvSpPr>
          <p:spPr>
            <a:xfrm>
              <a:off x="4735916" y="2945477"/>
              <a:ext cx="612635" cy="382897"/>
            </a:xfrm>
            <a:custGeom>
              <a:avLst/>
              <a:gdLst>
                <a:gd name="connsiteX0" fmla="*/ 0 w 612635"/>
                <a:gd name="connsiteY0" fmla="*/ 38290 h 382897"/>
                <a:gd name="connsiteX1" fmla="*/ 38290 w 612635"/>
                <a:gd name="connsiteY1" fmla="*/ 0 h 382897"/>
                <a:gd name="connsiteX2" fmla="*/ 574345 w 612635"/>
                <a:gd name="connsiteY2" fmla="*/ 0 h 382897"/>
                <a:gd name="connsiteX3" fmla="*/ 612635 w 612635"/>
                <a:gd name="connsiteY3" fmla="*/ 38290 h 382897"/>
                <a:gd name="connsiteX4" fmla="*/ 612635 w 612635"/>
                <a:gd name="connsiteY4" fmla="*/ 344607 h 382897"/>
                <a:gd name="connsiteX5" fmla="*/ 574345 w 612635"/>
                <a:gd name="connsiteY5" fmla="*/ 382897 h 382897"/>
                <a:gd name="connsiteX6" fmla="*/ 38290 w 612635"/>
                <a:gd name="connsiteY6" fmla="*/ 382897 h 382897"/>
                <a:gd name="connsiteX7" fmla="*/ 0 w 612635"/>
                <a:gd name="connsiteY7" fmla="*/ 344607 h 382897"/>
                <a:gd name="connsiteX8" fmla="*/ 0 w 612635"/>
                <a:gd name="connsiteY8" fmla="*/ 38290 h 382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2635" h="382897">
                  <a:moveTo>
                    <a:pt x="0" y="38290"/>
                  </a:moveTo>
                  <a:cubicBezTo>
                    <a:pt x="0" y="17143"/>
                    <a:pt x="17143" y="0"/>
                    <a:pt x="38290" y="0"/>
                  </a:cubicBezTo>
                  <a:lnTo>
                    <a:pt x="574345" y="0"/>
                  </a:lnTo>
                  <a:cubicBezTo>
                    <a:pt x="595492" y="0"/>
                    <a:pt x="612635" y="17143"/>
                    <a:pt x="612635" y="38290"/>
                  </a:cubicBezTo>
                  <a:lnTo>
                    <a:pt x="612635" y="344607"/>
                  </a:lnTo>
                  <a:cubicBezTo>
                    <a:pt x="612635" y="365754"/>
                    <a:pt x="595492" y="382897"/>
                    <a:pt x="574345" y="382897"/>
                  </a:cubicBezTo>
                  <a:lnTo>
                    <a:pt x="38290" y="382897"/>
                  </a:lnTo>
                  <a:cubicBezTo>
                    <a:pt x="17143" y="382897"/>
                    <a:pt x="0" y="365754"/>
                    <a:pt x="0" y="344607"/>
                  </a:cubicBezTo>
                  <a:lnTo>
                    <a:pt x="0" y="38290"/>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37885" tIns="28995" rIns="37885" bIns="28995" numCol="1" spcCol="1270" anchor="ctr" anchorCtr="0">
              <a:noAutofit/>
            </a:bodyPr>
            <a:lstStyle/>
            <a:p>
              <a:pPr lvl="0" algn="ctr" defTabSz="622300" rtl="0">
                <a:lnSpc>
                  <a:spcPct val="90000"/>
                </a:lnSpc>
                <a:spcBef>
                  <a:spcPct val="0"/>
                </a:spcBef>
                <a:spcAft>
                  <a:spcPct val="35000"/>
                </a:spcAft>
              </a:pPr>
              <a:r>
                <a:rPr lang="en-US" sz="1400" kern="1200" dirty="0" smtClean="0">
                  <a:cs typeface="Arial" pitchFamily="34" charset="0"/>
                </a:rPr>
                <a:t>Translate/Localize</a:t>
              </a:r>
              <a:endParaRPr lang="de-DE" sz="1400" kern="1200" dirty="0">
                <a:cs typeface="Arial" pitchFamily="34" charset="0"/>
              </a:endParaRPr>
            </a:p>
          </p:txBody>
        </p:sp>
        <p:sp>
          <p:nvSpPr>
            <p:cNvPr id="36" name="Freeform 35"/>
            <p:cNvSpPr/>
            <p:nvPr/>
          </p:nvSpPr>
          <p:spPr>
            <a:xfrm>
              <a:off x="4613616" y="1892509"/>
              <a:ext cx="91440" cy="1723038"/>
            </a:xfrm>
            <a:custGeom>
              <a:avLst/>
              <a:gdLst/>
              <a:ahLst/>
              <a:cxnLst/>
              <a:rect l="0" t="0" r="0" b="0"/>
              <a:pathLst>
                <a:path>
                  <a:moveTo>
                    <a:pt x="45720" y="0"/>
                  </a:moveTo>
                  <a:lnTo>
                    <a:pt x="45720" y="1723038"/>
                  </a:lnTo>
                  <a:lnTo>
                    <a:pt x="122299" y="1723038"/>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37" name="Freeform 36"/>
            <p:cNvSpPr/>
            <p:nvPr/>
          </p:nvSpPr>
          <p:spPr>
            <a:xfrm>
              <a:off x="4735916" y="3424099"/>
              <a:ext cx="612635" cy="382897"/>
            </a:xfrm>
            <a:custGeom>
              <a:avLst/>
              <a:gdLst>
                <a:gd name="connsiteX0" fmla="*/ 0 w 612635"/>
                <a:gd name="connsiteY0" fmla="*/ 38290 h 382897"/>
                <a:gd name="connsiteX1" fmla="*/ 38290 w 612635"/>
                <a:gd name="connsiteY1" fmla="*/ 0 h 382897"/>
                <a:gd name="connsiteX2" fmla="*/ 574345 w 612635"/>
                <a:gd name="connsiteY2" fmla="*/ 0 h 382897"/>
                <a:gd name="connsiteX3" fmla="*/ 612635 w 612635"/>
                <a:gd name="connsiteY3" fmla="*/ 38290 h 382897"/>
                <a:gd name="connsiteX4" fmla="*/ 612635 w 612635"/>
                <a:gd name="connsiteY4" fmla="*/ 344607 h 382897"/>
                <a:gd name="connsiteX5" fmla="*/ 574345 w 612635"/>
                <a:gd name="connsiteY5" fmla="*/ 382897 h 382897"/>
                <a:gd name="connsiteX6" fmla="*/ 38290 w 612635"/>
                <a:gd name="connsiteY6" fmla="*/ 382897 h 382897"/>
                <a:gd name="connsiteX7" fmla="*/ 0 w 612635"/>
                <a:gd name="connsiteY7" fmla="*/ 344607 h 382897"/>
                <a:gd name="connsiteX8" fmla="*/ 0 w 612635"/>
                <a:gd name="connsiteY8" fmla="*/ 38290 h 382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2635" h="382897">
                  <a:moveTo>
                    <a:pt x="0" y="38290"/>
                  </a:moveTo>
                  <a:cubicBezTo>
                    <a:pt x="0" y="17143"/>
                    <a:pt x="17143" y="0"/>
                    <a:pt x="38290" y="0"/>
                  </a:cubicBezTo>
                  <a:lnTo>
                    <a:pt x="574345" y="0"/>
                  </a:lnTo>
                  <a:cubicBezTo>
                    <a:pt x="595492" y="0"/>
                    <a:pt x="612635" y="17143"/>
                    <a:pt x="612635" y="38290"/>
                  </a:cubicBezTo>
                  <a:lnTo>
                    <a:pt x="612635" y="344607"/>
                  </a:lnTo>
                  <a:cubicBezTo>
                    <a:pt x="612635" y="365754"/>
                    <a:pt x="595492" y="382897"/>
                    <a:pt x="574345" y="382897"/>
                  </a:cubicBezTo>
                  <a:lnTo>
                    <a:pt x="38290" y="382897"/>
                  </a:lnTo>
                  <a:cubicBezTo>
                    <a:pt x="17143" y="382897"/>
                    <a:pt x="0" y="365754"/>
                    <a:pt x="0" y="344607"/>
                  </a:cubicBezTo>
                  <a:lnTo>
                    <a:pt x="0" y="38290"/>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37885" tIns="28995" rIns="37885" bIns="28995" numCol="1" spcCol="1270" anchor="ctr" anchorCtr="0">
              <a:noAutofit/>
            </a:bodyPr>
            <a:lstStyle/>
            <a:p>
              <a:pPr lvl="0" algn="ctr" defTabSz="622300" rtl="0">
                <a:lnSpc>
                  <a:spcPct val="90000"/>
                </a:lnSpc>
                <a:spcBef>
                  <a:spcPct val="0"/>
                </a:spcBef>
                <a:spcAft>
                  <a:spcPct val="35000"/>
                </a:spcAft>
              </a:pPr>
              <a:r>
                <a:rPr lang="en-US" sz="1400" kern="1200" dirty="0" smtClean="0">
                  <a:cs typeface="Arial" pitchFamily="34" charset="0"/>
                </a:rPr>
                <a:t>Publish</a:t>
              </a:r>
              <a:endParaRPr lang="de-DE" sz="1400" kern="1200" dirty="0">
                <a:cs typeface="Arial" pitchFamily="34" charset="0"/>
              </a:endParaRPr>
            </a:p>
          </p:txBody>
        </p:sp>
        <p:sp>
          <p:nvSpPr>
            <p:cNvPr id="38" name="Freeform 37"/>
            <p:cNvSpPr/>
            <p:nvPr/>
          </p:nvSpPr>
          <p:spPr>
            <a:xfrm>
              <a:off x="4613616" y="1892509"/>
              <a:ext cx="91440" cy="2201660"/>
            </a:xfrm>
            <a:custGeom>
              <a:avLst/>
              <a:gdLst/>
              <a:ahLst/>
              <a:cxnLst/>
              <a:rect l="0" t="0" r="0" b="0"/>
              <a:pathLst>
                <a:path>
                  <a:moveTo>
                    <a:pt x="45720" y="0"/>
                  </a:moveTo>
                  <a:lnTo>
                    <a:pt x="45720" y="2201660"/>
                  </a:lnTo>
                  <a:lnTo>
                    <a:pt x="122299" y="2201660"/>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39" name="Freeform 38"/>
            <p:cNvSpPr/>
            <p:nvPr/>
          </p:nvSpPr>
          <p:spPr>
            <a:xfrm>
              <a:off x="4735916" y="3902721"/>
              <a:ext cx="612635" cy="382897"/>
            </a:xfrm>
            <a:custGeom>
              <a:avLst/>
              <a:gdLst>
                <a:gd name="connsiteX0" fmla="*/ 0 w 612635"/>
                <a:gd name="connsiteY0" fmla="*/ 38290 h 382897"/>
                <a:gd name="connsiteX1" fmla="*/ 38290 w 612635"/>
                <a:gd name="connsiteY1" fmla="*/ 0 h 382897"/>
                <a:gd name="connsiteX2" fmla="*/ 574345 w 612635"/>
                <a:gd name="connsiteY2" fmla="*/ 0 h 382897"/>
                <a:gd name="connsiteX3" fmla="*/ 612635 w 612635"/>
                <a:gd name="connsiteY3" fmla="*/ 38290 h 382897"/>
                <a:gd name="connsiteX4" fmla="*/ 612635 w 612635"/>
                <a:gd name="connsiteY4" fmla="*/ 344607 h 382897"/>
                <a:gd name="connsiteX5" fmla="*/ 574345 w 612635"/>
                <a:gd name="connsiteY5" fmla="*/ 382897 h 382897"/>
                <a:gd name="connsiteX6" fmla="*/ 38290 w 612635"/>
                <a:gd name="connsiteY6" fmla="*/ 382897 h 382897"/>
                <a:gd name="connsiteX7" fmla="*/ 0 w 612635"/>
                <a:gd name="connsiteY7" fmla="*/ 344607 h 382897"/>
                <a:gd name="connsiteX8" fmla="*/ 0 w 612635"/>
                <a:gd name="connsiteY8" fmla="*/ 38290 h 382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2635" h="382897">
                  <a:moveTo>
                    <a:pt x="0" y="38290"/>
                  </a:moveTo>
                  <a:cubicBezTo>
                    <a:pt x="0" y="17143"/>
                    <a:pt x="17143" y="0"/>
                    <a:pt x="38290" y="0"/>
                  </a:cubicBezTo>
                  <a:lnTo>
                    <a:pt x="574345" y="0"/>
                  </a:lnTo>
                  <a:cubicBezTo>
                    <a:pt x="595492" y="0"/>
                    <a:pt x="612635" y="17143"/>
                    <a:pt x="612635" y="38290"/>
                  </a:cubicBezTo>
                  <a:lnTo>
                    <a:pt x="612635" y="344607"/>
                  </a:lnTo>
                  <a:cubicBezTo>
                    <a:pt x="612635" y="365754"/>
                    <a:pt x="595492" y="382897"/>
                    <a:pt x="574345" y="382897"/>
                  </a:cubicBezTo>
                  <a:lnTo>
                    <a:pt x="38290" y="382897"/>
                  </a:lnTo>
                  <a:cubicBezTo>
                    <a:pt x="17143" y="382897"/>
                    <a:pt x="0" y="365754"/>
                    <a:pt x="0" y="344607"/>
                  </a:cubicBezTo>
                  <a:lnTo>
                    <a:pt x="0" y="38290"/>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37885" tIns="28995" rIns="37885" bIns="28995" numCol="1" spcCol="1270" anchor="ctr" anchorCtr="0">
              <a:noAutofit/>
            </a:bodyPr>
            <a:lstStyle/>
            <a:p>
              <a:pPr lvl="0" algn="ctr" defTabSz="622300" rtl="0">
                <a:lnSpc>
                  <a:spcPct val="90000"/>
                </a:lnSpc>
                <a:spcBef>
                  <a:spcPct val="0"/>
                </a:spcBef>
                <a:spcAft>
                  <a:spcPct val="35000"/>
                </a:spcAft>
              </a:pPr>
              <a:r>
                <a:rPr lang="en-US" sz="1400" kern="1200" dirty="0" smtClean="0">
                  <a:cs typeface="Arial" pitchFamily="34" charset="0"/>
                </a:rPr>
                <a:t>Harvest</a:t>
              </a:r>
              <a:endParaRPr lang="de-DE" sz="1400" kern="1200" dirty="0">
                <a:cs typeface="Arial" pitchFamily="34" charset="0"/>
              </a:endParaRPr>
            </a:p>
          </p:txBody>
        </p:sp>
        <p:sp>
          <p:nvSpPr>
            <p:cNvPr id="40" name="Freeform 39"/>
            <p:cNvSpPr/>
            <p:nvPr/>
          </p:nvSpPr>
          <p:spPr>
            <a:xfrm>
              <a:off x="4613616" y="1892509"/>
              <a:ext cx="91440" cy="2680282"/>
            </a:xfrm>
            <a:custGeom>
              <a:avLst/>
              <a:gdLst/>
              <a:ahLst/>
              <a:cxnLst/>
              <a:rect l="0" t="0" r="0" b="0"/>
              <a:pathLst>
                <a:path>
                  <a:moveTo>
                    <a:pt x="45720" y="0"/>
                  </a:moveTo>
                  <a:lnTo>
                    <a:pt x="45720" y="2680282"/>
                  </a:lnTo>
                  <a:lnTo>
                    <a:pt x="122299" y="2680282"/>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41" name="Freeform 40"/>
            <p:cNvSpPr/>
            <p:nvPr/>
          </p:nvSpPr>
          <p:spPr>
            <a:xfrm>
              <a:off x="4735916" y="4381343"/>
              <a:ext cx="612635" cy="382897"/>
            </a:xfrm>
            <a:custGeom>
              <a:avLst/>
              <a:gdLst>
                <a:gd name="connsiteX0" fmla="*/ 0 w 612635"/>
                <a:gd name="connsiteY0" fmla="*/ 38290 h 382897"/>
                <a:gd name="connsiteX1" fmla="*/ 38290 w 612635"/>
                <a:gd name="connsiteY1" fmla="*/ 0 h 382897"/>
                <a:gd name="connsiteX2" fmla="*/ 574345 w 612635"/>
                <a:gd name="connsiteY2" fmla="*/ 0 h 382897"/>
                <a:gd name="connsiteX3" fmla="*/ 612635 w 612635"/>
                <a:gd name="connsiteY3" fmla="*/ 38290 h 382897"/>
                <a:gd name="connsiteX4" fmla="*/ 612635 w 612635"/>
                <a:gd name="connsiteY4" fmla="*/ 344607 h 382897"/>
                <a:gd name="connsiteX5" fmla="*/ 574345 w 612635"/>
                <a:gd name="connsiteY5" fmla="*/ 382897 h 382897"/>
                <a:gd name="connsiteX6" fmla="*/ 38290 w 612635"/>
                <a:gd name="connsiteY6" fmla="*/ 382897 h 382897"/>
                <a:gd name="connsiteX7" fmla="*/ 0 w 612635"/>
                <a:gd name="connsiteY7" fmla="*/ 344607 h 382897"/>
                <a:gd name="connsiteX8" fmla="*/ 0 w 612635"/>
                <a:gd name="connsiteY8" fmla="*/ 38290 h 382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2635" h="382897">
                  <a:moveTo>
                    <a:pt x="0" y="38290"/>
                  </a:moveTo>
                  <a:cubicBezTo>
                    <a:pt x="0" y="17143"/>
                    <a:pt x="17143" y="0"/>
                    <a:pt x="38290" y="0"/>
                  </a:cubicBezTo>
                  <a:lnTo>
                    <a:pt x="574345" y="0"/>
                  </a:lnTo>
                  <a:cubicBezTo>
                    <a:pt x="595492" y="0"/>
                    <a:pt x="612635" y="17143"/>
                    <a:pt x="612635" y="38290"/>
                  </a:cubicBezTo>
                  <a:lnTo>
                    <a:pt x="612635" y="344607"/>
                  </a:lnTo>
                  <a:cubicBezTo>
                    <a:pt x="612635" y="365754"/>
                    <a:pt x="595492" y="382897"/>
                    <a:pt x="574345" y="382897"/>
                  </a:cubicBezTo>
                  <a:lnTo>
                    <a:pt x="38290" y="382897"/>
                  </a:lnTo>
                  <a:cubicBezTo>
                    <a:pt x="17143" y="382897"/>
                    <a:pt x="0" y="365754"/>
                    <a:pt x="0" y="344607"/>
                  </a:cubicBezTo>
                  <a:lnTo>
                    <a:pt x="0" y="38290"/>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37885" tIns="28995" rIns="37885" bIns="28995" numCol="1" spcCol="1270" anchor="ctr" anchorCtr="0">
              <a:noAutofit/>
            </a:bodyPr>
            <a:lstStyle/>
            <a:p>
              <a:pPr lvl="0" algn="ctr" defTabSz="622300" rtl="0">
                <a:lnSpc>
                  <a:spcPct val="90000"/>
                </a:lnSpc>
                <a:spcBef>
                  <a:spcPct val="0"/>
                </a:spcBef>
                <a:spcAft>
                  <a:spcPct val="35000"/>
                </a:spcAft>
              </a:pPr>
              <a:r>
                <a:rPr lang="en-US" sz="1400" kern="1200" dirty="0" smtClean="0">
                  <a:cs typeface="Arial" pitchFamily="34" charset="0"/>
                </a:rPr>
                <a:t>Analyze</a:t>
              </a:r>
              <a:endParaRPr lang="de-DE" sz="1400" kern="1200" dirty="0">
                <a:cs typeface="Arial" pitchFamily="34" charset="0"/>
              </a:endParaRPr>
            </a:p>
          </p:txBody>
        </p:sp>
        <p:sp>
          <p:nvSpPr>
            <p:cNvPr id="42" name="Freeform 41"/>
            <p:cNvSpPr/>
            <p:nvPr/>
          </p:nvSpPr>
          <p:spPr>
            <a:xfrm>
              <a:off x="5540000" y="1509612"/>
              <a:ext cx="765794" cy="382897"/>
            </a:xfrm>
            <a:custGeom>
              <a:avLst/>
              <a:gdLst>
                <a:gd name="connsiteX0" fmla="*/ 0 w 765794"/>
                <a:gd name="connsiteY0" fmla="*/ 38290 h 382897"/>
                <a:gd name="connsiteX1" fmla="*/ 38290 w 765794"/>
                <a:gd name="connsiteY1" fmla="*/ 0 h 382897"/>
                <a:gd name="connsiteX2" fmla="*/ 727504 w 765794"/>
                <a:gd name="connsiteY2" fmla="*/ 0 h 382897"/>
                <a:gd name="connsiteX3" fmla="*/ 765794 w 765794"/>
                <a:gd name="connsiteY3" fmla="*/ 38290 h 382897"/>
                <a:gd name="connsiteX4" fmla="*/ 765794 w 765794"/>
                <a:gd name="connsiteY4" fmla="*/ 344607 h 382897"/>
                <a:gd name="connsiteX5" fmla="*/ 727504 w 765794"/>
                <a:gd name="connsiteY5" fmla="*/ 382897 h 382897"/>
                <a:gd name="connsiteX6" fmla="*/ 38290 w 765794"/>
                <a:gd name="connsiteY6" fmla="*/ 382897 h 382897"/>
                <a:gd name="connsiteX7" fmla="*/ 0 w 765794"/>
                <a:gd name="connsiteY7" fmla="*/ 344607 h 382897"/>
                <a:gd name="connsiteX8" fmla="*/ 0 w 765794"/>
                <a:gd name="connsiteY8" fmla="*/ 38290 h 382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5794" h="382897">
                  <a:moveTo>
                    <a:pt x="0" y="38290"/>
                  </a:moveTo>
                  <a:cubicBezTo>
                    <a:pt x="0" y="17143"/>
                    <a:pt x="17143" y="0"/>
                    <a:pt x="38290" y="0"/>
                  </a:cubicBezTo>
                  <a:lnTo>
                    <a:pt x="727504" y="0"/>
                  </a:lnTo>
                  <a:cubicBezTo>
                    <a:pt x="748651" y="0"/>
                    <a:pt x="765794" y="17143"/>
                    <a:pt x="765794" y="38290"/>
                  </a:cubicBezTo>
                  <a:lnTo>
                    <a:pt x="765794" y="344607"/>
                  </a:lnTo>
                  <a:cubicBezTo>
                    <a:pt x="765794" y="365754"/>
                    <a:pt x="748651" y="382897"/>
                    <a:pt x="727504" y="382897"/>
                  </a:cubicBezTo>
                  <a:lnTo>
                    <a:pt x="38290" y="382897"/>
                  </a:lnTo>
                  <a:cubicBezTo>
                    <a:pt x="17143" y="382897"/>
                    <a:pt x="0" y="365754"/>
                    <a:pt x="0" y="344607"/>
                  </a:cubicBezTo>
                  <a:lnTo>
                    <a:pt x="0" y="3829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7885" tIns="28995" rIns="37885" bIns="28995" numCol="1" spcCol="1270" anchor="ctr" anchorCtr="0">
              <a:noAutofit/>
            </a:bodyPr>
            <a:lstStyle/>
            <a:p>
              <a:pPr lvl="0" algn="ctr" defTabSz="622300" rtl="0">
                <a:lnSpc>
                  <a:spcPct val="90000"/>
                </a:lnSpc>
                <a:spcBef>
                  <a:spcPct val="0"/>
                </a:spcBef>
                <a:spcAft>
                  <a:spcPct val="35000"/>
                </a:spcAft>
              </a:pPr>
              <a:r>
                <a:rPr lang="de-DE" sz="1400" kern="1200" dirty="0" smtClean="0">
                  <a:cs typeface="Arial" pitchFamily="34" charset="0"/>
                </a:rPr>
                <a:t>Seen </a:t>
              </a:r>
              <a:r>
                <a:rPr lang="de-DE" sz="1400" kern="1200" dirty="0" err="1" smtClean="0">
                  <a:cs typeface="Arial" pitchFamily="34" charset="0"/>
                </a:rPr>
                <a:t>from</a:t>
              </a:r>
              <a:r>
                <a:rPr lang="de-DE" sz="1400" kern="1200" dirty="0" smtClean="0">
                  <a:cs typeface="Arial" pitchFamily="34" charset="0"/>
                </a:rPr>
                <a:t> a </a:t>
              </a:r>
              <a:r>
                <a:rPr lang="de-DE" sz="1400" kern="1200" dirty="0" err="1" smtClean="0">
                  <a:cs typeface="Arial" pitchFamily="34" charset="0"/>
                </a:rPr>
                <a:t>desktop</a:t>
              </a:r>
              <a:endParaRPr lang="de-DE" sz="1400" kern="1200" dirty="0">
                <a:cs typeface="Arial" pitchFamily="34" charset="0"/>
              </a:endParaRPr>
            </a:p>
          </p:txBody>
        </p:sp>
        <p:sp>
          <p:nvSpPr>
            <p:cNvPr id="43" name="Freeform 42"/>
            <p:cNvSpPr/>
            <p:nvPr/>
          </p:nvSpPr>
          <p:spPr>
            <a:xfrm>
              <a:off x="5570860" y="1892509"/>
              <a:ext cx="91440" cy="287173"/>
            </a:xfrm>
            <a:custGeom>
              <a:avLst/>
              <a:gdLst/>
              <a:ahLst/>
              <a:cxnLst/>
              <a:rect l="0" t="0" r="0" b="0"/>
              <a:pathLst>
                <a:path>
                  <a:moveTo>
                    <a:pt x="45720" y="0"/>
                  </a:moveTo>
                  <a:lnTo>
                    <a:pt x="45720" y="287173"/>
                  </a:lnTo>
                  <a:lnTo>
                    <a:pt x="122299" y="287173"/>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44" name="Freeform 43"/>
            <p:cNvSpPr/>
            <p:nvPr/>
          </p:nvSpPr>
          <p:spPr>
            <a:xfrm>
              <a:off x="5693159" y="1988234"/>
              <a:ext cx="612635" cy="382897"/>
            </a:xfrm>
            <a:custGeom>
              <a:avLst/>
              <a:gdLst>
                <a:gd name="connsiteX0" fmla="*/ 0 w 612635"/>
                <a:gd name="connsiteY0" fmla="*/ 38290 h 382897"/>
                <a:gd name="connsiteX1" fmla="*/ 38290 w 612635"/>
                <a:gd name="connsiteY1" fmla="*/ 0 h 382897"/>
                <a:gd name="connsiteX2" fmla="*/ 574345 w 612635"/>
                <a:gd name="connsiteY2" fmla="*/ 0 h 382897"/>
                <a:gd name="connsiteX3" fmla="*/ 612635 w 612635"/>
                <a:gd name="connsiteY3" fmla="*/ 38290 h 382897"/>
                <a:gd name="connsiteX4" fmla="*/ 612635 w 612635"/>
                <a:gd name="connsiteY4" fmla="*/ 344607 h 382897"/>
                <a:gd name="connsiteX5" fmla="*/ 574345 w 612635"/>
                <a:gd name="connsiteY5" fmla="*/ 382897 h 382897"/>
                <a:gd name="connsiteX6" fmla="*/ 38290 w 612635"/>
                <a:gd name="connsiteY6" fmla="*/ 382897 h 382897"/>
                <a:gd name="connsiteX7" fmla="*/ 0 w 612635"/>
                <a:gd name="connsiteY7" fmla="*/ 344607 h 382897"/>
                <a:gd name="connsiteX8" fmla="*/ 0 w 612635"/>
                <a:gd name="connsiteY8" fmla="*/ 38290 h 382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2635" h="382897">
                  <a:moveTo>
                    <a:pt x="0" y="38290"/>
                  </a:moveTo>
                  <a:cubicBezTo>
                    <a:pt x="0" y="17143"/>
                    <a:pt x="17143" y="0"/>
                    <a:pt x="38290" y="0"/>
                  </a:cubicBezTo>
                  <a:lnTo>
                    <a:pt x="574345" y="0"/>
                  </a:lnTo>
                  <a:cubicBezTo>
                    <a:pt x="595492" y="0"/>
                    <a:pt x="612635" y="17143"/>
                    <a:pt x="612635" y="38290"/>
                  </a:cubicBezTo>
                  <a:lnTo>
                    <a:pt x="612635" y="344607"/>
                  </a:lnTo>
                  <a:cubicBezTo>
                    <a:pt x="612635" y="365754"/>
                    <a:pt x="595492" y="382897"/>
                    <a:pt x="574345" y="382897"/>
                  </a:cubicBezTo>
                  <a:lnTo>
                    <a:pt x="38290" y="382897"/>
                  </a:lnTo>
                  <a:cubicBezTo>
                    <a:pt x="17143" y="382897"/>
                    <a:pt x="0" y="365754"/>
                    <a:pt x="0" y="344607"/>
                  </a:cubicBezTo>
                  <a:lnTo>
                    <a:pt x="0" y="38290"/>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37885" tIns="28995" rIns="37885" bIns="28995" numCol="1" spcCol="1270" anchor="ctr" anchorCtr="0">
              <a:noAutofit/>
            </a:bodyPr>
            <a:lstStyle/>
            <a:p>
              <a:pPr lvl="0" algn="ctr" defTabSz="622300" rtl="0">
                <a:lnSpc>
                  <a:spcPct val="90000"/>
                </a:lnSpc>
                <a:spcBef>
                  <a:spcPct val="0"/>
                </a:spcBef>
                <a:spcAft>
                  <a:spcPct val="35000"/>
                </a:spcAft>
              </a:pPr>
              <a:r>
                <a:rPr lang="en-GB" sz="1400" kern="1200" dirty="0" smtClean="0">
                  <a:cs typeface="Arial" pitchFamily="34" charset="0"/>
                </a:rPr>
                <a:t>Specify directionality</a:t>
              </a:r>
              <a:endParaRPr lang="de-DE" sz="1400" kern="1200" dirty="0">
                <a:cs typeface="Arial" pitchFamily="34" charset="0"/>
              </a:endParaRPr>
            </a:p>
          </p:txBody>
        </p:sp>
        <p:sp>
          <p:nvSpPr>
            <p:cNvPr id="45" name="Freeform 44"/>
            <p:cNvSpPr/>
            <p:nvPr/>
          </p:nvSpPr>
          <p:spPr>
            <a:xfrm>
              <a:off x="5570860" y="1892509"/>
              <a:ext cx="91440" cy="765794"/>
            </a:xfrm>
            <a:custGeom>
              <a:avLst/>
              <a:gdLst/>
              <a:ahLst/>
              <a:cxnLst/>
              <a:rect l="0" t="0" r="0" b="0"/>
              <a:pathLst>
                <a:path>
                  <a:moveTo>
                    <a:pt x="45720" y="0"/>
                  </a:moveTo>
                  <a:lnTo>
                    <a:pt x="45720" y="765794"/>
                  </a:lnTo>
                  <a:lnTo>
                    <a:pt x="122299" y="765794"/>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46" name="Freeform 45"/>
            <p:cNvSpPr/>
            <p:nvPr/>
          </p:nvSpPr>
          <p:spPr>
            <a:xfrm>
              <a:off x="5693159" y="2466856"/>
              <a:ext cx="612635" cy="382897"/>
            </a:xfrm>
            <a:custGeom>
              <a:avLst/>
              <a:gdLst>
                <a:gd name="connsiteX0" fmla="*/ 0 w 612635"/>
                <a:gd name="connsiteY0" fmla="*/ 38290 h 382897"/>
                <a:gd name="connsiteX1" fmla="*/ 38290 w 612635"/>
                <a:gd name="connsiteY1" fmla="*/ 0 h 382897"/>
                <a:gd name="connsiteX2" fmla="*/ 574345 w 612635"/>
                <a:gd name="connsiteY2" fmla="*/ 0 h 382897"/>
                <a:gd name="connsiteX3" fmla="*/ 612635 w 612635"/>
                <a:gd name="connsiteY3" fmla="*/ 38290 h 382897"/>
                <a:gd name="connsiteX4" fmla="*/ 612635 w 612635"/>
                <a:gd name="connsiteY4" fmla="*/ 344607 h 382897"/>
                <a:gd name="connsiteX5" fmla="*/ 574345 w 612635"/>
                <a:gd name="connsiteY5" fmla="*/ 382897 h 382897"/>
                <a:gd name="connsiteX6" fmla="*/ 38290 w 612635"/>
                <a:gd name="connsiteY6" fmla="*/ 382897 h 382897"/>
                <a:gd name="connsiteX7" fmla="*/ 0 w 612635"/>
                <a:gd name="connsiteY7" fmla="*/ 344607 h 382897"/>
                <a:gd name="connsiteX8" fmla="*/ 0 w 612635"/>
                <a:gd name="connsiteY8" fmla="*/ 38290 h 382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2635" h="382897">
                  <a:moveTo>
                    <a:pt x="0" y="38290"/>
                  </a:moveTo>
                  <a:cubicBezTo>
                    <a:pt x="0" y="17143"/>
                    <a:pt x="17143" y="0"/>
                    <a:pt x="38290" y="0"/>
                  </a:cubicBezTo>
                  <a:lnTo>
                    <a:pt x="574345" y="0"/>
                  </a:lnTo>
                  <a:cubicBezTo>
                    <a:pt x="595492" y="0"/>
                    <a:pt x="612635" y="17143"/>
                    <a:pt x="612635" y="38290"/>
                  </a:cubicBezTo>
                  <a:lnTo>
                    <a:pt x="612635" y="344607"/>
                  </a:lnTo>
                  <a:cubicBezTo>
                    <a:pt x="612635" y="365754"/>
                    <a:pt x="595492" y="382897"/>
                    <a:pt x="574345" y="382897"/>
                  </a:cubicBezTo>
                  <a:lnTo>
                    <a:pt x="38290" y="382897"/>
                  </a:lnTo>
                  <a:cubicBezTo>
                    <a:pt x="17143" y="382897"/>
                    <a:pt x="0" y="365754"/>
                    <a:pt x="0" y="344607"/>
                  </a:cubicBezTo>
                  <a:lnTo>
                    <a:pt x="0" y="38290"/>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37885" tIns="28995" rIns="37885" bIns="28995" numCol="1" spcCol="1270" anchor="ctr" anchorCtr="0">
              <a:noAutofit/>
            </a:bodyPr>
            <a:lstStyle/>
            <a:p>
              <a:pPr lvl="0" algn="ctr" defTabSz="622300">
                <a:lnSpc>
                  <a:spcPct val="90000"/>
                </a:lnSpc>
                <a:spcBef>
                  <a:spcPct val="0"/>
                </a:spcBef>
                <a:spcAft>
                  <a:spcPct val="35000"/>
                </a:spcAft>
              </a:pPr>
              <a:r>
                <a:rPr lang="en-GB" sz="1400" kern="1200" dirty="0" smtClean="0">
                  <a:cs typeface="Arial" pitchFamily="34" charset="0"/>
                </a:rPr>
                <a:t>Mark-up terminology</a:t>
              </a:r>
            </a:p>
          </p:txBody>
        </p:sp>
        <p:sp>
          <p:nvSpPr>
            <p:cNvPr id="47" name="Freeform 46"/>
            <p:cNvSpPr/>
            <p:nvPr/>
          </p:nvSpPr>
          <p:spPr>
            <a:xfrm>
              <a:off x="5570860" y="1892509"/>
              <a:ext cx="91440" cy="1244416"/>
            </a:xfrm>
            <a:custGeom>
              <a:avLst/>
              <a:gdLst/>
              <a:ahLst/>
              <a:cxnLst/>
              <a:rect l="0" t="0" r="0" b="0"/>
              <a:pathLst>
                <a:path>
                  <a:moveTo>
                    <a:pt x="45720" y="0"/>
                  </a:moveTo>
                  <a:lnTo>
                    <a:pt x="45720" y="1244416"/>
                  </a:lnTo>
                  <a:lnTo>
                    <a:pt x="122299" y="1244416"/>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48" name="Freeform 47"/>
            <p:cNvSpPr/>
            <p:nvPr/>
          </p:nvSpPr>
          <p:spPr>
            <a:xfrm>
              <a:off x="5693159" y="2945477"/>
              <a:ext cx="612635" cy="382897"/>
            </a:xfrm>
            <a:custGeom>
              <a:avLst/>
              <a:gdLst>
                <a:gd name="connsiteX0" fmla="*/ 0 w 612635"/>
                <a:gd name="connsiteY0" fmla="*/ 38290 h 382897"/>
                <a:gd name="connsiteX1" fmla="*/ 38290 w 612635"/>
                <a:gd name="connsiteY1" fmla="*/ 0 h 382897"/>
                <a:gd name="connsiteX2" fmla="*/ 574345 w 612635"/>
                <a:gd name="connsiteY2" fmla="*/ 0 h 382897"/>
                <a:gd name="connsiteX3" fmla="*/ 612635 w 612635"/>
                <a:gd name="connsiteY3" fmla="*/ 38290 h 382897"/>
                <a:gd name="connsiteX4" fmla="*/ 612635 w 612635"/>
                <a:gd name="connsiteY4" fmla="*/ 344607 h 382897"/>
                <a:gd name="connsiteX5" fmla="*/ 574345 w 612635"/>
                <a:gd name="connsiteY5" fmla="*/ 382897 h 382897"/>
                <a:gd name="connsiteX6" fmla="*/ 38290 w 612635"/>
                <a:gd name="connsiteY6" fmla="*/ 382897 h 382897"/>
                <a:gd name="connsiteX7" fmla="*/ 0 w 612635"/>
                <a:gd name="connsiteY7" fmla="*/ 344607 h 382897"/>
                <a:gd name="connsiteX8" fmla="*/ 0 w 612635"/>
                <a:gd name="connsiteY8" fmla="*/ 38290 h 382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2635" h="382897">
                  <a:moveTo>
                    <a:pt x="0" y="38290"/>
                  </a:moveTo>
                  <a:cubicBezTo>
                    <a:pt x="0" y="17143"/>
                    <a:pt x="17143" y="0"/>
                    <a:pt x="38290" y="0"/>
                  </a:cubicBezTo>
                  <a:lnTo>
                    <a:pt x="574345" y="0"/>
                  </a:lnTo>
                  <a:cubicBezTo>
                    <a:pt x="595492" y="0"/>
                    <a:pt x="612635" y="17143"/>
                    <a:pt x="612635" y="38290"/>
                  </a:cubicBezTo>
                  <a:lnTo>
                    <a:pt x="612635" y="344607"/>
                  </a:lnTo>
                  <a:cubicBezTo>
                    <a:pt x="612635" y="365754"/>
                    <a:pt x="595492" y="382897"/>
                    <a:pt x="574345" y="382897"/>
                  </a:cubicBezTo>
                  <a:lnTo>
                    <a:pt x="38290" y="382897"/>
                  </a:lnTo>
                  <a:cubicBezTo>
                    <a:pt x="17143" y="382897"/>
                    <a:pt x="0" y="365754"/>
                    <a:pt x="0" y="344607"/>
                  </a:cubicBezTo>
                  <a:lnTo>
                    <a:pt x="0" y="38290"/>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37885" tIns="28995" rIns="37885" bIns="28995" numCol="1" spcCol="1270" anchor="ctr" anchorCtr="0">
              <a:noAutofit/>
            </a:bodyPr>
            <a:lstStyle/>
            <a:p>
              <a:pPr lvl="0" algn="ctr" defTabSz="622300">
                <a:lnSpc>
                  <a:spcPct val="90000"/>
                </a:lnSpc>
                <a:spcBef>
                  <a:spcPct val="0"/>
                </a:spcBef>
                <a:spcAft>
                  <a:spcPct val="35000"/>
                </a:spcAft>
              </a:pPr>
              <a:r>
                <a:rPr lang="en-GB" sz="1400" kern="1200" dirty="0" smtClean="0">
                  <a:cs typeface="Arial" pitchFamily="34" charset="0"/>
                </a:rPr>
                <a:t>Add links about entities</a:t>
              </a:r>
            </a:p>
          </p:txBody>
        </p:sp>
        <p:sp>
          <p:nvSpPr>
            <p:cNvPr id="49" name="Freeform 48"/>
            <p:cNvSpPr/>
            <p:nvPr/>
          </p:nvSpPr>
          <p:spPr>
            <a:xfrm>
              <a:off x="5570860" y="1892509"/>
              <a:ext cx="91440" cy="1723038"/>
            </a:xfrm>
            <a:custGeom>
              <a:avLst/>
              <a:gdLst/>
              <a:ahLst/>
              <a:cxnLst/>
              <a:rect l="0" t="0" r="0" b="0"/>
              <a:pathLst>
                <a:path>
                  <a:moveTo>
                    <a:pt x="45720" y="0"/>
                  </a:moveTo>
                  <a:lnTo>
                    <a:pt x="45720" y="1723038"/>
                  </a:lnTo>
                  <a:lnTo>
                    <a:pt x="122299" y="1723038"/>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0" name="Freeform 49"/>
            <p:cNvSpPr/>
            <p:nvPr/>
          </p:nvSpPr>
          <p:spPr>
            <a:xfrm>
              <a:off x="5693159" y="3424099"/>
              <a:ext cx="612635" cy="382897"/>
            </a:xfrm>
            <a:custGeom>
              <a:avLst/>
              <a:gdLst>
                <a:gd name="connsiteX0" fmla="*/ 0 w 612635"/>
                <a:gd name="connsiteY0" fmla="*/ 38290 h 382897"/>
                <a:gd name="connsiteX1" fmla="*/ 38290 w 612635"/>
                <a:gd name="connsiteY1" fmla="*/ 0 h 382897"/>
                <a:gd name="connsiteX2" fmla="*/ 574345 w 612635"/>
                <a:gd name="connsiteY2" fmla="*/ 0 h 382897"/>
                <a:gd name="connsiteX3" fmla="*/ 612635 w 612635"/>
                <a:gd name="connsiteY3" fmla="*/ 38290 h 382897"/>
                <a:gd name="connsiteX4" fmla="*/ 612635 w 612635"/>
                <a:gd name="connsiteY4" fmla="*/ 344607 h 382897"/>
                <a:gd name="connsiteX5" fmla="*/ 574345 w 612635"/>
                <a:gd name="connsiteY5" fmla="*/ 382897 h 382897"/>
                <a:gd name="connsiteX6" fmla="*/ 38290 w 612635"/>
                <a:gd name="connsiteY6" fmla="*/ 382897 h 382897"/>
                <a:gd name="connsiteX7" fmla="*/ 0 w 612635"/>
                <a:gd name="connsiteY7" fmla="*/ 344607 h 382897"/>
                <a:gd name="connsiteX8" fmla="*/ 0 w 612635"/>
                <a:gd name="connsiteY8" fmla="*/ 38290 h 382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2635" h="382897">
                  <a:moveTo>
                    <a:pt x="0" y="38290"/>
                  </a:moveTo>
                  <a:cubicBezTo>
                    <a:pt x="0" y="17143"/>
                    <a:pt x="17143" y="0"/>
                    <a:pt x="38290" y="0"/>
                  </a:cubicBezTo>
                  <a:lnTo>
                    <a:pt x="574345" y="0"/>
                  </a:lnTo>
                  <a:cubicBezTo>
                    <a:pt x="595492" y="0"/>
                    <a:pt x="612635" y="17143"/>
                    <a:pt x="612635" y="38290"/>
                  </a:cubicBezTo>
                  <a:lnTo>
                    <a:pt x="612635" y="344607"/>
                  </a:lnTo>
                  <a:cubicBezTo>
                    <a:pt x="612635" y="365754"/>
                    <a:pt x="595492" y="382897"/>
                    <a:pt x="574345" y="382897"/>
                  </a:cubicBezTo>
                  <a:lnTo>
                    <a:pt x="38290" y="382897"/>
                  </a:lnTo>
                  <a:cubicBezTo>
                    <a:pt x="17143" y="382897"/>
                    <a:pt x="0" y="365754"/>
                    <a:pt x="0" y="344607"/>
                  </a:cubicBezTo>
                  <a:lnTo>
                    <a:pt x="0" y="38290"/>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37885" tIns="28995" rIns="37885" bIns="28995" numCol="1" spcCol="1270" anchor="ctr" anchorCtr="0">
              <a:noAutofit/>
            </a:bodyPr>
            <a:lstStyle/>
            <a:p>
              <a:pPr lvl="0" algn="ctr" defTabSz="622300">
                <a:lnSpc>
                  <a:spcPct val="90000"/>
                </a:lnSpc>
                <a:spcBef>
                  <a:spcPct val="0"/>
                </a:spcBef>
                <a:spcAft>
                  <a:spcPct val="35000"/>
                </a:spcAft>
              </a:pPr>
              <a:r>
                <a:rPr lang="en-GB" sz="1400" kern="1200" dirty="0" smtClean="0">
                  <a:cs typeface="Arial" pitchFamily="34" charset="0"/>
                </a:rPr>
                <a:t>Extract / filter content</a:t>
              </a:r>
            </a:p>
          </p:txBody>
        </p:sp>
        <p:sp>
          <p:nvSpPr>
            <p:cNvPr id="51" name="Freeform 50"/>
            <p:cNvSpPr/>
            <p:nvPr/>
          </p:nvSpPr>
          <p:spPr>
            <a:xfrm>
              <a:off x="5570860" y="1892509"/>
              <a:ext cx="91440" cy="2201660"/>
            </a:xfrm>
            <a:custGeom>
              <a:avLst/>
              <a:gdLst/>
              <a:ahLst/>
              <a:cxnLst/>
              <a:rect l="0" t="0" r="0" b="0"/>
              <a:pathLst>
                <a:path>
                  <a:moveTo>
                    <a:pt x="45720" y="0"/>
                  </a:moveTo>
                  <a:lnTo>
                    <a:pt x="45720" y="2201660"/>
                  </a:lnTo>
                  <a:lnTo>
                    <a:pt x="122299" y="2201660"/>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2" name="Freeform 51"/>
            <p:cNvSpPr/>
            <p:nvPr/>
          </p:nvSpPr>
          <p:spPr>
            <a:xfrm>
              <a:off x="5693159" y="3902721"/>
              <a:ext cx="612635" cy="382897"/>
            </a:xfrm>
            <a:custGeom>
              <a:avLst/>
              <a:gdLst>
                <a:gd name="connsiteX0" fmla="*/ 0 w 612635"/>
                <a:gd name="connsiteY0" fmla="*/ 38290 h 382897"/>
                <a:gd name="connsiteX1" fmla="*/ 38290 w 612635"/>
                <a:gd name="connsiteY1" fmla="*/ 0 h 382897"/>
                <a:gd name="connsiteX2" fmla="*/ 574345 w 612635"/>
                <a:gd name="connsiteY2" fmla="*/ 0 h 382897"/>
                <a:gd name="connsiteX3" fmla="*/ 612635 w 612635"/>
                <a:gd name="connsiteY3" fmla="*/ 38290 h 382897"/>
                <a:gd name="connsiteX4" fmla="*/ 612635 w 612635"/>
                <a:gd name="connsiteY4" fmla="*/ 344607 h 382897"/>
                <a:gd name="connsiteX5" fmla="*/ 574345 w 612635"/>
                <a:gd name="connsiteY5" fmla="*/ 382897 h 382897"/>
                <a:gd name="connsiteX6" fmla="*/ 38290 w 612635"/>
                <a:gd name="connsiteY6" fmla="*/ 382897 h 382897"/>
                <a:gd name="connsiteX7" fmla="*/ 0 w 612635"/>
                <a:gd name="connsiteY7" fmla="*/ 344607 h 382897"/>
                <a:gd name="connsiteX8" fmla="*/ 0 w 612635"/>
                <a:gd name="connsiteY8" fmla="*/ 38290 h 382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2635" h="382897">
                  <a:moveTo>
                    <a:pt x="0" y="38290"/>
                  </a:moveTo>
                  <a:cubicBezTo>
                    <a:pt x="0" y="17143"/>
                    <a:pt x="17143" y="0"/>
                    <a:pt x="38290" y="0"/>
                  </a:cubicBezTo>
                  <a:lnTo>
                    <a:pt x="574345" y="0"/>
                  </a:lnTo>
                  <a:cubicBezTo>
                    <a:pt x="595492" y="0"/>
                    <a:pt x="612635" y="17143"/>
                    <a:pt x="612635" y="38290"/>
                  </a:cubicBezTo>
                  <a:lnTo>
                    <a:pt x="612635" y="344607"/>
                  </a:lnTo>
                  <a:cubicBezTo>
                    <a:pt x="612635" y="365754"/>
                    <a:pt x="595492" y="382897"/>
                    <a:pt x="574345" y="382897"/>
                  </a:cubicBezTo>
                  <a:lnTo>
                    <a:pt x="38290" y="382897"/>
                  </a:lnTo>
                  <a:cubicBezTo>
                    <a:pt x="17143" y="382897"/>
                    <a:pt x="0" y="365754"/>
                    <a:pt x="0" y="344607"/>
                  </a:cubicBezTo>
                  <a:lnTo>
                    <a:pt x="0" y="38290"/>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37885" tIns="28995" rIns="37885" bIns="28995" numCol="1" spcCol="1270" anchor="ctr" anchorCtr="0">
              <a:noAutofit/>
            </a:bodyPr>
            <a:lstStyle/>
            <a:p>
              <a:pPr lvl="0" algn="ctr" defTabSz="622300">
                <a:lnSpc>
                  <a:spcPct val="90000"/>
                </a:lnSpc>
                <a:spcBef>
                  <a:spcPct val="0"/>
                </a:spcBef>
                <a:spcAft>
                  <a:spcPct val="35000"/>
                </a:spcAft>
              </a:pPr>
              <a:r>
                <a:rPr lang="en-GB" sz="1400" kern="1200" dirty="0" smtClean="0">
                  <a:cs typeface="Arial" pitchFamily="34" charset="0"/>
                </a:rPr>
                <a:t>Segment</a:t>
              </a:r>
            </a:p>
          </p:txBody>
        </p:sp>
        <p:sp>
          <p:nvSpPr>
            <p:cNvPr id="53" name="Freeform 52"/>
            <p:cNvSpPr/>
            <p:nvPr/>
          </p:nvSpPr>
          <p:spPr>
            <a:xfrm>
              <a:off x="5570860" y="1892509"/>
              <a:ext cx="91440" cy="2680282"/>
            </a:xfrm>
            <a:custGeom>
              <a:avLst/>
              <a:gdLst/>
              <a:ahLst/>
              <a:cxnLst/>
              <a:rect l="0" t="0" r="0" b="0"/>
              <a:pathLst>
                <a:path>
                  <a:moveTo>
                    <a:pt x="45720" y="0"/>
                  </a:moveTo>
                  <a:lnTo>
                    <a:pt x="45720" y="2680282"/>
                  </a:lnTo>
                  <a:lnTo>
                    <a:pt x="122299" y="2680282"/>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4" name="Freeform 53"/>
            <p:cNvSpPr/>
            <p:nvPr/>
          </p:nvSpPr>
          <p:spPr>
            <a:xfrm>
              <a:off x="5693159" y="4381343"/>
              <a:ext cx="612635" cy="382897"/>
            </a:xfrm>
            <a:custGeom>
              <a:avLst/>
              <a:gdLst>
                <a:gd name="connsiteX0" fmla="*/ 0 w 612635"/>
                <a:gd name="connsiteY0" fmla="*/ 38290 h 382897"/>
                <a:gd name="connsiteX1" fmla="*/ 38290 w 612635"/>
                <a:gd name="connsiteY1" fmla="*/ 0 h 382897"/>
                <a:gd name="connsiteX2" fmla="*/ 574345 w 612635"/>
                <a:gd name="connsiteY2" fmla="*/ 0 h 382897"/>
                <a:gd name="connsiteX3" fmla="*/ 612635 w 612635"/>
                <a:gd name="connsiteY3" fmla="*/ 38290 h 382897"/>
                <a:gd name="connsiteX4" fmla="*/ 612635 w 612635"/>
                <a:gd name="connsiteY4" fmla="*/ 344607 h 382897"/>
                <a:gd name="connsiteX5" fmla="*/ 574345 w 612635"/>
                <a:gd name="connsiteY5" fmla="*/ 382897 h 382897"/>
                <a:gd name="connsiteX6" fmla="*/ 38290 w 612635"/>
                <a:gd name="connsiteY6" fmla="*/ 382897 h 382897"/>
                <a:gd name="connsiteX7" fmla="*/ 0 w 612635"/>
                <a:gd name="connsiteY7" fmla="*/ 344607 h 382897"/>
                <a:gd name="connsiteX8" fmla="*/ 0 w 612635"/>
                <a:gd name="connsiteY8" fmla="*/ 38290 h 382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2635" h="382897">
                  <a:moveTo>
                    <a:pt x="0" y="38290"/>
                  </a:moveTo>
                  <a:cubicBezTo>
                    <a:pt x="0" y="17143"/>
                    <a:pt x="17143" y="0"/>
                    <a:pt x="38290" y="0"/>
                  </a:cubicBezTo>
                  <a:lnTo>
                    <a:pt x="574345" y="0"/>
                  </a:lnTo>
                  <a:cubicBezTo>
                    <a:pt x="595492" y="0"/>
                    <a:pt x="612635" y="17143"/>
                    <a:pt x="612635" y="38290"/>
                  </a:cubicBezTo>
                  <a:lnTo>
                    <a:pt x="612635" y="344607"/>
                  </a:lnTo>
                  <a:cubicBezTo>
                    <a:pt x="612635" y="365754"/>
                    <a:pt x="595492" y="382897"/>
                    <a:pt x="574345" y="382897"/>
                  </a:cubicBezTo>
                  <a:lnTo>
                    <a:pt x="38290" y="382897"/>
                  </a:lnTo>
                  <a:cubicBezTo>
                    <a:pt x="17143" y="382897"/>
                    <a:pt x="0" y="365754"/>
                    <a:pt x="0" y="344607"/>
                  </a:cubicBezTo>
                  <a:lnTo>
                    <a:pt x="0" y="38290"/>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37885" tIns="28995" rIns="37885" bIns="28995" numCol="1" spcCol="1270" anchor="ctr" anchorCtr="0">
              <a:noAutofit/>
            </a:bodyPr>
            <a:lstStyle/>
            <a:p>
              <a:pPr lvl="0" algn="ctr" defTabSz="622300">
                <a:lnSpc>
                  <a:spcPct val="90000"/>
                </a:lnSpc>
                <a:spcBef>
                  <a:spcPct val="0"/>
                </a:spcBef>
                <a:spcAft>
                  <a:spcPct val="35000"/>
                </a:spcAft>
              </a:pPr>
              <a:r>
                <a:rPr lang="en-GB" sz="1400" kern="1200" smtClean="0">
                  <a:cs typeface="Arial" pitchFamily="34" charset="0"/>
                </a:rPr>
                <a:t>Run through MT</a:t>
              </a:r>
              <a:endParaRPr lang="en-GB" sz="1400" kern="1200" dirty="0" smtClean="0">
                <a:cs typeface="Arial" pitchFamily="34" charset="0"/>
              </a:endParaRPr>
            </a:p>
          </p:txBody>
        </p:sp>
        <p:sp>
          <p:nvSpPr>
            <p:cNvPr id="55" name="Freeform 54"/>
            <p:cNvSpPr/>
            <p:nvPr/>
          </p:nvSpPr>
          <p:spPr>
            <a:xfrm>
              <a:off x="5570860" y="1892509"/>
              <a:ext cx="91440" cy="3158904"/>
            </a:xfrm>
            <a:custGeom>
              <a:avLst/>
              <a:gdLst/>
              <a:ahLst/>
              <a:cxnLst/>
              <a:rect l="0" t="0" r="0" b="0"/>
              <a:pathLst>
                <a:path>
                  <a:moveTo>
                    <a:pt x="45720" y="0"/>
                  </a:moveTo>
                  <a:lnTo>
                    <a:pt x="45720" y="3158904"/>
                  </a:lnTo>
                  <a:lnTo>
                    <a:pt x="122299" y="3158904"/>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6" name="Freeform 55"/>
            <p:cNvSpPr/>
            <p:nvPr/>
          </p:nvSpPr>
          <p:spPr>
            <a:xfrm>
              <a:off x="5693159" y="4859965"/>
              <a:ext cx="612635" cy="382897"/>
            </a:xfrm>
            <a:custGeom>
              <a:avLst/>
              <a:gdLst>
                <a:gd name="connsiteX0" fmla="*/ 0 w 612635"/>
                <a:gd name="connsiteY0" fmla="*/ 38290 h 382897"/>
                <a:gd name="connsiteX1" fmla="*/ 38290 w 612635"/>
                <a:gd name="connsiteY1" fmla="*/ 0 h 382897"/>
                <a:gd name="connsiteX2" fmla="*/ 574345 w 612635"/>
                <a:gd name="connsiteY2" fmla="*/ 0 h 382897"/>
                <a:gd name="connsiteX3" fmla="*/ 612635 w 612635"/>
                <a:gd name="connsiteY3" fmla="*/ 38290 h 382897"/>
                <a:gd name="connsiteX4" fmla="*/ 612635 w 612635"/>
                <a:gd name="connsiteY4" fmla="*/ 344607 h 382897"/>
                <a:gd name="connsiteX5" fmla="*/ 574345 w 612635"/>
                <a:gd name="connsiteY5" fmla="*/ 382897 h 382897"/>
                <a:gd name="connsiteX6" fmla="*/ 38290 w 612635"/>
                <a:gd name="connsiteY6" fmla="*/ 382897 h 382897"/>
                <a:gd name="connsiteX7" fmla="*/ 0 w 612635"/>
                <a:gd name="connsiteY7" fmla="*/ 344607 h 382897"/>
                <a:gd name="connsiteX8" fmla="*/ 0 w 612635"/>
                <a:gd name="connsiteY8" fmla="*/ 38290 h 382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2635" h="382897">
                  <a:moveTo>
                    <a:pt x="0" y="38290"/>
                  </a:moveTo>
                  <a:cubicBezTo>
                    <a:pt x="0" y="17143"/>
                    <a:pt x="17143" y="0"/>
                    <a:pt x="38290" y="0"/>
                  </a:cubicBezTo>
                  <a:lnTo>
                    <a:pt x="574345" y="0"/>
                  </a:lnTo>
                  <a:cubicBezTo>
                    <a:pt x="595492" y="0"/>
                    <a:pt x="612635" y="17143"/>
                    <a:pt x="612635" y="38290"/>
                  </a:cubicBezTo>
                  <a:lnTo>
                    <a:pt x="612635" y="344607"/>
                  </a:lnTo>
                  <a:cubicBezTo>
                    <a:pt x="612635" y="365754"/>
                    <a:pt x="595492" y="382897"/>
                    <a:pt x="574345" y="382897"/>
                  </a:cubicBezTo>
                  <a:lnTo>
                    <a:pt x="38290" y="382897"/>
                  </a:lnTo>
                  <a:cubicBezTo>
                    <a:pt x="17143" y="382897"/>
                    <a:pt x="0" y="365754"/>
                    <a:pt x="0" y="344607"/>
                  </a:cubicBezTo>
                  <a:lnTo>
                    <a:pt x="0" y="38290"/>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37885" tIns="28995" rIns="37885" bIns="28995" numCol="1" spcCol="1270" anchor="ctr" anchorCtr="0">
              <a:noAutofit/>
            </a:bodyPr>
            <a:lstStyle/>
            <a:p>
              <a:pPr lvl="0" algn="ctr" defTabSz="622300">
                <a:lnSpc>
                  <a:spcPct val="90000"/>
                </a:lnSpc>
                <a:spcBef>
                  <a:spcPct val="0"/>
                </a:spcBef>
                <a:spcAft>
                  <a:spcPct val="35000"/>
                </a:spcAft>
              </a:pPr>
              <a:r>
                <a:rPr lang="en-GB" sz="1400" kern="1200" dirty="0" smtClean="0">
                  <a:cs typeface="Arial" pitchFamily="34" charset="0"/>
                </a:rPr>
                <a:t>Generate translation kit</a:t>
              </a:r>
            </a:p>
          </p:txBody>
        </p:sp>
        <p:sp>
          <p:nvSpPr>
            <p:cNvPr id="57" name="Freeform 56"/>
            <p:cNvSpPr/>
            <p:nvPr/>
          </p:nvSpPr>
          <p:spPr>
            <a:xfrm>
              <a:off x="5570860" y="1892509"/>
              <a:ext cx="91440" cy="3637526"/>
            </a:xfrm>
            <a:custGeom>
              <a:avLst/>
              <a:gdLst/>
              <a:ahLst/>
              <a:cxnLst/>
              <a:rect l="0" t="0" r="0" b="0"/>
              <a:pathLst>
                <a:path>
                  <a:moveTo>
                    <a:pt x="45720" y="0"/>
                  </a:moveTo>
                  <a:lnTo>
                    <a:pt x="45720" y="3637526"/>
                  </a:lnTo>
                  <a:lnTo>
                    <a:pt x="122299" y="3637526"/>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8" name="Freeform 57"/>
            <p:cNvSpPr/>
            <p:nvPr/>
          </p:nvSpPr>
          <p:spPr>
            <a:xfrm>
              <a:off x="5693159" y="5338587"/>
              <a:ext cx="612635" cy="382897"/>
            </a:xfrm>
            <a:custGeom>
              <a:avLst/>
              <a:gdLst>
                <a:gd name="connsiteX0" fmla="*/ 0 w 612635"/>
                <a:gd name="connsiteY0" fmla="*/ 38290 h 382897"/>
                <a:gd name="connsiteX1" fmla="*/ 38290 w 612635"/>
                <a:gd name="connsiteY1" fmla="*/ 0 h 382897"/>
                <a:gd name="connsiteX2" fmla="*/ 574345 w 612635"/>
                <a:gd name="connsiteY2" fmla="*/ 0 h 382897"/>
                <a:gd name="connsiteX3" fmla="*/ 612635 w 612635"/>
                <a:gd name="connsiteY3" fmla="*/ 38290 h 382897"/>
                <a:gd name="connsiteX4" fmla="*/ 612635 w 612635"/>
                <a:gd name="connsiteY4" fmla="*/ 344607 h 382897"/>
                <a:gd name="connsiteX5" fmla="*/ 574345 w 612635"/>
                <a:gd name="connsiteY5" fmla="*/ 382897 h 382897"/>
                <a:gd name="connsiteX6" fmla="*/ 38290 w 612635"/>
                <a:gd name="connsiteY6" fmla="*/ 382897 h 382897"/>
                <a:gd name="connsiteX7" fmla="*/ 0 w 612635"/>
                <a:gd name="connsiteY7" fmla="*/ 344607 h 382897"/>
                <a:gd name="connsiteX8" fmla="*/ 0 w 612635"/>
                <a:gd name="connsiteY8" fmla="*/ 38290 h 382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2635" h="382897">
                  <a:moveTo>
                    <a:pt x="0" y="38290"/>
                  </a:moveTo>
                  <a:cubicBezTo>
                    <a:pt x="0" y="17143"/>
                    <a:pt x="17143" y="0"/>
                    <a:pt x="38290" y="0"/>
                  </a:cubicBezTo>
                  <a:lnTo>
                    <a:pt x="574345" y="0"/>
                  </a:lnTo>
                  <a:cubicBezTo>
                    <a:pt x="595492" y="0"/>
                    <a:pt x="612635" y="17143"/>
                    <a:pt x="612635" y="38290"/>
                  </a:cubicBezTo>
                  <a:lnTo>
                    <a:pt x="612635" y="344607"/>
                  </a:lnTo>
                  <a:cubicBezTo>
                    <a:pt x="612635" y="365754"/>
                    <a:pt x="595492" y="382897"/>
                    <a:pt x="574345" y="382897"/>
                  </a:cubicBezTo>
                  <a:lnTo>
                    <a:pt x="38290" y="382897"/>
                  </a:lnTo>
                  <a:cubicBezTo>
                    <a:pt x="17143" y="382897"/>
                    <a:pt x="0" y="365754"/>
                    <a:pt x="0" y="344607"/>
                  </a:cubicBezTo>
                  <a:lnTo>
                    <a:pt x="0" y="38290"/>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37885" tIns="28995" rIns="37885" bIns="28995" numCol="1" spcCol="1270" anchor="ctr" anchorCtr="0">
              <a:noAutofit/>
            </a:bodyPr>
            <a:lstStyle/>
            <a:p>
              <a:pPr lvl="0" algn="ctr" defTabSz="622300">
                <a:lnSpc>
                  <a:spcPct val="90000"/>
                </a:lnSpc>
                <a:spcBef>
                  <a:spcPct val="0"/>
                </a:spcBef>
                <a:spcAft>
                  <a:spcPct val="35000"/>
                </a:spcAft>
              </a:pPr>
              <a:r>
                <a:rPr lang="en-GB" sz="1400" dirty="0">
                  <a:cs typeface="Arial" pitchFamily="34" charset="0"/>
                </a:rPr>
                <a:t>Assess (linguistic) quality</a:t>
              </a:r>
            </a:p>
          </p:txBody>
        </p:sp>
        <p:sp>
          <p:nvSpPr>
            <p:cNvPr id="59" name="Freeform 58"/>
            <p:cNvSpPr/>
            <p:nvPr/>
          </p:nvSpPr>
          <p:spPr>
            <a:xfrm>
              <a:off x="5570860" y="1892509"/>
              <a:ext cx="91440" cy="4116147"/>
            </a:xfrm>
            <a:custGeom>
              <a:avLst/>
              <a:gdLst/>
              <a:ahLst/>
              <a:cxnLst/>
              <a:rect l="0" t="0" r="0" b="0"/>
              <a:pathLst>
                <a:path>
                  <a:moveTo>
                    <a:pt x="45720" y="0"/>
                  </a:moveTo>
                  <a:lnTo>
                    <a:pt x="45720" y="4116147"/>
                  </a:lnTo>
                  <a:lnTo>
                    <a:pt x="122299" y="4116147"/>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60" name="Freeform 59"/>
            <p:cNvSpPr/>
            <p:nvPr/>
          </p:nvSpPr>
          <p:spPr>
            <a:xfrm>
              <a:off x="5693159" y="5817209"/>
              <a:ext cx="612635" cy="382897"/>
            </a:xfrm>
            <a:custGeom>
              <a:avLst/>
              <a:gdLst>
                <a:gd name="connsiteX0" fmla="*/ 0 w 612635"/>
                <a:gd name="connsiteY0" fmla="*/ 38290 h 382897"/>
                <a:gd name="connsiteX1" fmla="*/ 38290 w 612635"/>
                <a:gd name="connsiteY1" fmla="*/ 0 h 382897"/>
                <a:gd name="connsiteX2" fmla="*/ 574345 w 612635"/>
                <a:gd name="connsiteY2" fmla="*/ 0 h 382897"/>
                <a:gd name="connsiteX3" fmla="*/ 612635 w 612635"/>
                <a:gd name="connsiteY3" fmla="*/ 38290 h 382897"/>
                <a:gd name="connsiteX4" fmla="*/ 612635 w 612635"/>
                <a:gd name="connsiteY4" fmla="*/ 344607 h 382897"/>
                <a:gd name="connsiteX5" fmla="*/ 574345 w 612635"/>
                <a:gd name="connsiteY5" fmla="*/ 382897 h 382897"/>
                <a:gd name="connsiteX6" fmla="*/ 38290 w 612635"/>
                <a:gd name="connsiteY6" fmla="*/ 382897 h 382897"/>
                <a:gd name="connsiteX7" fmla="*/ 0 w 612635"/>
                <a:gd name="connsiteY7" fmla="*/ 344607 h 382897"/>
                <a:gd name="connsiteX8" fmla="*/ 0 w 612635"/>
                <a:gd name="connsiteY8" fmla="*/ 38290 h 382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2635" h="382897">
                  <a:moveTo>
                    <a:pt x="0" y="38290"/>
                  </a:moveTo>
                  <a:cubicBezTo>
                    <a:pt x="0" y="17143"/>
                    <a:pt x="17143" y="0"/>
                    <a:pt x="38290" y="0"/>
                  </a:cubicBezTo>
                  <a:lnTo>
                    <a:pt x="574345" y="0"/>
                  </a:lnTo>
                  <a:cubicBezTo>
                    <a:pt x="595492" y="0"/>
                    <a:pt x="612635" y="17143"/>
                    <a:pt x="612635" y="38290"/>
                  </a:cubicBezTo>
                  <a:lnTo>
                    <a:pt x="612635" y="344607"/>
                  </a:lnTo>
                  <a:cubicBezTo>
                    <a:pt x="612635" y="365754"/>
                    <a:pt x="595492" y="382897"/>
                    <a:pt x="574345" y="382897"/>
                  </a:cubicBezTo>
                  <a:lnTo>
                    <a:pt x="38290" y="382897"/>
                  </a:lnTo>
                  <a:cubicBezTo>
                    <a:pt x="17143" y="382897"/>
                    <a:pt x="0" y="365754"/>
                    <a:pt x="0" y="344607"/>
                  </a:cubicBezTo>
                  <a:lnTo>
                    <a:pt x="0" y="38290"/>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37885" tIns="28995" rIns="37885" bIns="28995" numCol="1" spcCol="1270" anchor="ctr" anchorCtr="0">
              <a:noAutofit/>
            </a:bodyPr>
            <a:lstStyle/>
            <a:p>
              <a:pPr lvl="0" algn="ctr" defTabSz="622300">
                <a:lnSpc>
                  <a:spcPct val="90000"/>
                </a:lnSpc>
                <a:spcBef>
                  <a:spcPct val="0"/>
                </a:spcBef>
                <a:spcAft>
                  <a:spcPct val="35000"/>
                </a:spcAft>
              </a:pPr>
              <a:r>
                <a:rPr lang="en-GB" sz="1400" kern="1200" dirty="0" smtClean="0">
                  <a:cs typeface="Arial" pitchFamily="34" charset="0"/>
                </a:rPr>
                <a:t>Run post-production</a:t>
              </a:r>
            </a:p>
          </p:txBody>
        </p:sp>
      </p:grpSp>
      <p:sp>
        <p:nvSpPr>
          <p:cNvPr id="61" name="Foliennummernplatzhalter 3"/>
          <p:cNvSpPr>
            <a:spLocks noGrp="1"/>
          </p:cNvSpPr>
          <p:nvPr>
            <p:ph type="sldNum" sz="quarter" idx="12"/>
          </p:nvPr>
        </p:nvSpPr>
        <p:spPr>
          <a:xfrm>
            <a:off x="9519101" y="6368682"/>
            <a:ext cx="400283" cy="365125"/>
          </a:xfrm>
        </p:spPr>
        <p:txBody>
          <a:bodyPr/>
          <a:lstStyle/>
          <a:p>
            <a:fld id="{6107679D-4523-4B42-8569-51CD768CE35D}" type="slidenum">
              <a:rPr lang="en-GB" smtClean="0"/>
              <a:t>4</a:t>
            </a:fld>
            <a:endParaRPr lang="en-GB" dirty="0"/>
          </a:p>
        </p:txBody>
      </p:sp>
    </p:spTree>
    <p:extLst>
      <p:ext uri="{BB962C8B-B14F-4D97-AF65-F5344CB8AC3E}">
        <p14:creationId xmlns:p14="http://schemas.microsoft.com/office/powerpoint/2010/main" val="1957117199"/>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5373" y="379848"/>
            <a:ext cx="8990218" cy="1143000"/>
          </a:xfrm>
        </p:spPr>
        <p:txBody>
          <a:bodyPr>
            <a:normAutofit fontScale="90000"/>
          </a:bodyPr>
          <a:lstStyle/>
          <a:p>
            <a:r>
              <a:rPr lang="en-GB" dirty="0" smtClean="0"/>
              <a:t>A detailed example:</a:t>
            </a:r>
            <a:br>
              <a:rPr lang="en-GB" dirty="0" smtClean="0"/>
            </a:br>
            <a:r>
              <a:rPr lang="en-GB" dirty="0" smtClean="0"/>
              <a:t>ITS2 processing with OKAPI framework</a:t>
            </a:r>
            <a:endParaRPr lang="en-GB" dirty="0"/>
          </a:p>
        </p:txBody>
      </p:sp>
      <p:sp>
        <p:nvSpPr>
          <p:cNvPr id="3" name="Inhaltsplatzhalter 2"/>
          <p:cNvSpPr>
            <a:spLocks noGrp="1"/>
          </p:cNvSpPr>
          <p:nvPr>
            <p:ph idx="1"/>
          </p:nvPr>
        </p:nvSpPr>
        <p:spPr>
          <a:xfrm>
            <a:off x="455028" y="2213491"/>
            <a:ext cx="9000563" cy="3554263"/>
          </a:xfrm>
        </p:spPr>
        <p:txBody>
          <a:bodyPr>
            <a:normAutofit fontScale="92500" lnSpcReduction="10000"/>
          </a:bodyPr>
          <a:lstStyle/>
          <a:p>
            <a:r>
              <a:rPr lang="en-GB" dirty="0" smtClean="0"/>
              <a:t>See </a:t>
            </a:r>
            <a:r>
              <a:rPr lang="en-GB" dirty="0">
                <a:hlinkClick r:id="rId3"/>
              </a:rPr>
              <a:t>http://okapi.opentag.com</a:t>
            </a:r>
            <a:r>
              <a:rPr lang="en-GB" dirty="0" smtClean="0">
                <a:hlinkClick r:id="rId3"/>
              </a:rPr>
              <a:t>/</a:t>
            </a:r>
            <a:r>
              <a:rPr lang="en-GB" dirty="0" smtClean="0"/>
              <a:t>  </a:t>
            </a:r>
          </a:p>
          <a:p>
            <a:r>
              <a:rPr lang="en-GB" dirty="0" smtClean="0"/>
              <a:t>Components </a:t>
            </a:r>
            <a:r>
              <a:rPr lang="en-GB" dirty="0"/>
              <a:t>and applications </a:t>
            </a:r>
            <a:r>
              <a:rPr lang="en-GB" dirty="0" smtClean="0"/>
              <a:t>for localization and translation</a:t>
            </a:r>
          </a:p>
          <a:p>
            <a:r>
              <a:rPr lang="en-GB" dirty="0" smtClean="0"/>
              <a:t>ITS1 and </a:t>
            </a:r>
            <a:r>
              <a:rPr lang="en-GB" dirty="0"/>
              <a:t>ITS2 (</a:t>
            </a:r>
            <a:r>
              <a:rPr lang="en-GB" dirty="0" err="1"/>
              <a:t>ongoing</a:t>
            </a:r>
            <a:r>
              <a:rPr lang="en-GB" dirty="0" smtClean="0"/>
              <a:t>) implemented </a:t>
            </a:r>
            <a:r>
              <a:rPr lang="en-GB" dirty="0"/>
              <a:t>in </a:t>
            </a:r>
            <a:r>
              <a:rPr lang="en-GB" dirty="0" smtClean="0"/>
              <a:t>many usage scenarios</a:t>
            </a:r>
          </a:p>
          <a:p>
            <a:r>
              <a:rPr lang="en-GB" dirty="0" smtClean="0"/>
              <a:t>Scenarios and examples provided by Yves </a:t>
            </a:r>
            <a:r>
              <a:rPr lang="en-GB" dirty="0" err="1" smtClean="0"/>
              <a:t>Savourel</a:t>
            </a:r>
            <a:r>
              <a:rPr lang="en-GB" dirty="0"/>
              <a:t> </a:t>
            </a:r>
            <a:r>
              <a:rPr lang="en-GB" dirty="0" smtClean="0"/>
              <a:t>(ENLASO); run with Rainbow &amp; </a:t>
            </a:r>
            <a:r>
              <a:rPr lang="en-GB" dirty="0" err="1" smtClean="0"/>
              <a:t>CheckMate</a:t>
            </a:r>
            <a:r>
              <a:rPr lang="en-GB" dirty="0" smtClean="0"/>
              <a:t> tools</a:t>
            </a:r>
            <a:endParaRPr lang="en-GB" dirty="0"/>
          </a:p>
        </p:txBody>
      </p:sp>
      <p:sp>
        <p:nvSpPr>
          <p:cNvPr id="4" name="Foliennummernplatzhalter 3"/>
          <p:cNvSpPr>
            <a:spLocks noGrp="1"/>
          </p:cNvSpPr>
          <p:nvPr>
            <p:ph type="sldNum" sz="quarter" idx="12"/>
          </p:nvPr>
        </p:nvSpPr>
        <p:spPr>
          <a:xfrm>
            <a:off x="9519101" y="6368682"/>
            <a:ext cx="400283" cy="365125"/>
          </a:xfrm>
        </p:spPr>
        <p:txBody>
          <a:bodyPr/>
          <a:lstStyle/>
          <a:p>
            <a:fld id="{6107679D-4523-4B42-8569-51CD768CE35D}" type="slidenum">
              <a:rPr lang="en-GB" smtClean="0"/>
              <a:t>40</a:t>
            </a:fld>
            <a:endParaRPr lang="en-GB"/>
          </a:p>
        </p:txBody>
      </p:sp>
    </p:spTree>
    <p:extLst>
      <p:ext uri="{BB962C8B-B14F-4D97-AF65-F5344CB8AC3E}">
        <p14:creationId xmlns:p14="http://schemas.microsoft.com/office/powerpoint/2010/main" val="4097527921"/>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en-GB" dirty="0" smtClean="0"/>
              <a:t>ITS2-aware XLIFF generation</a:t>
            </a:r>
            <a:endParaRPr lang="en-GB" dirty="0"/>
          </a:p>
        </p:txBody>
      </p:sp>
      <p:sp>
        <p:nvSpPr>
          <p:cNvPr id="3" name="Foliennummernplatzhalter 3"/>
          <p:cNvSpPr>
            <a:spLocks noGrp="1"/>
          </p:cNvSpPr>
          <p:nvPr>
            <p:ph type="sldNum" sz="quarter" idx="12"/>
          </p:nvPr>
        </p:nvSpPr>
        <p:spPr>
          <a:xfrm>
            <a:off x="9519101" y="6368682"/>
            <a:ext cx="400283" cy="365125"/>
          </a:xfrm>
        </p:spPr>
        <p:txBody>
          <a:bodyPr/>
          <a:lstStyle/>
          <a:p>
            <a:fld id="{6107679D-4523-4B42-8569-51CD768CE35D}" type="slidenum">
              <a:rPr lang="en-GB" smtClean="0"/>
              <a:t>41</a:t>
            </a:fld>
            <a:endParaRPr lang="en-GB" dirty="0"/>
          </a:p>
        </p:txBody>
      </p:sp>
      <p:sp>
        <p:nvSpPr>
          <p:cNvPr id="5" name="Rechteck 4"/>
          <p:cNvSpPr/>
          <p:nvPr/>
        </p:nvSpPr>
        <p:spPr>
          <a:xfrm>
            <a:off x="705033" y="2644560"/>
            <a:ext cx="8252565" cy="1569660"/>
          </a:xfrm>
          <a:prstGeom prst="rect">
            <a:avLst/>
          </a:prstGeom>
          <a:ln>
            <a:solidFill>
              <a:schemeClr val="bg1"/>
            </a:solidFill>
          </a:ln>
        </p:spPr>
        <p:txBody>
          <a:bodyPr wrap="square">
            <a:spAutoFit/>
          </a:bodyPr>
          <a:lstStyle/>
          <a:p>
            <a:r>
              <a:rPr lang="de-DE" sz="2400" dirty="0" smtClean="0">
                <a:solidFill>
                  <a:srgbClr val="000000"/>
                </a:solidFill>
              </a:rPr>
              <a:t>&lt;</a:t>
            </a:r>
            <a:r>
              <a:rPr lang="de-DE" sz="2400" dirty="0" err="1">
                <a:solidFill>
                  <a:srgbClr val="0000FF"/>
                </a:solidFill>
              </a:rPr>
              <a:t>its:translateRule</a:t>
            </a:r>
            <a:r>
              <a:rPr lang="de-DE" sz="2400" dirty="0">
                <a:solidFill>
                  <a:srgbClr val="000000"/>
                </a:solidFill>
              </a:rPr>
              <a:t> </a:t>
            </a:r>
            <a:r>
              <a:rPr lang="de-DE" sz="2400" dirty="0" err="1">
                <a:solidFill>
                  <a:srgbClr val="000000"/>
                </a:solidFill>
              </a:rPr>
              <a:t>selector</a:t>
            </a:r>
            <a:r>
              <a:rPr lang="de-DE" sz="2400" dirty="0">
                <a:solidFill>
                  <a:srgbClr val="000000"/>
                </a:solidFill>
              </a:rPr>
              <a:t>="//h:*[@</a:t>
            </a:r>
            <a:r>
              <a:rPr lang="de-DE" sz="2400" dirty="0" err="1">
                <a:solidFill>
                  <a:srgbClr val="000000"/>
                </a:solidFill>
              </a:rPr>
              <a:t>class</a:t>
            </a:r>
            <a:r>
              <a:rPr lang="de-DE" sz="2400" dirty="0">
                <a:solidFill>
                  <a:srgbClr val="000000"/>
                </a:solidFill>
              </a:rPr>
              <a:t>='</a:t>
            </a:r>
            <a:r>
              <a:rPr lang="de-DE" sz="2400" dirty="0" err="1">
                <a:solidFill>
                  <a:srgbClr val="000000"/>
                </a:solidFill>
              </a:rPr>
              <a:t>totrans</a:t>
            </a:r>
            <a:r>
              <a:rPr lang="de-DE" sz="2400" dirty="0">
                <a:solidFill>
                  <a:srgbClr val="000000"/>
                </a:solidFill>
              </a:rPr>
              <a:t>']"</a:t>
            </a:r>
          </a:p>
          <a:p>
            <a:r>
              <a:rPr lang="de-DE" sz="2400" dirty="0" smtClean="0">
                <a:solidFill>
                  <a:srgbClr val="000000"/>
                </a:solidFill>
              </a:rPr>
              <a:t> </a:t>
            </a:r>
            <a:r>
              <a:rPr lang="de-DE" sz="2400" dirty="0" err="1" smtClean="0">
                <a:solidFill>
                  <a:srgbClr val="000000"/>
                </a:solidFill>
              </a:rPr>
              <a:t>translate</a:t>
            </a:r>
            <a:r>
              <a:rPr lang="de-DE" sz="2400" dirty="0">
                <a:solidFill>
                  <a:srgbClr val="000000"/>
                </a:solidFill>
              </a:rPr>
              <a:t>="</a:t>
            </a:r>
            <a:r>
              <a:rPr lang="de-DE" sz="2400" dirty="0" err="1">
                <a:solidFill>
                  <a:srgbClr val="000000"/>
                </a:solidFill>
              </a:rPr>
              <a:t>yes</a:t>
            </a:r>
            <a:r>
              <a:rPr lang="de-DE" sz="2400" dirty="0">
                <a:solidFill>
                  <a:srgbClr val="000000"/>
                </a:solidFill>
              </a:rPr>
              <a:t>"/</a:t>
            </a:r>
            <a:r>
              <a:rPr lang="de-DE" sz="2400" dirty="0" smtClean="0">
                <a:solidFill>
                  <a:srgbClr val="000000"/>
                </a:solidFill>
              </a:rPr>
              <a:t>&gt;</a:t>
            </a:r>
          </a:p>
          <a:p>
            <a:r>
              <a:rPr lang="de-DE" sz="2400" dirty="0">
                <a:solidFill>
                  <a:srgbClr val="000000"/>
                </a:solidFill>
              </a:rPr>
              <a:t>&lt;</a:t>
            </a:r>
            <a:r>
              <a:rPr lang="de-DE" sz="2400" dirty="0" err="1">
                <a:solidFill>
                  <a:srgbClr val="0000FF"/>
                </a:solidFill>
              </a:rPr>
              <a:t>its:storageSizeRule</a:t>
            </a:r>
            <a:r>
              <a:rPr lang="de-DE" sz="2400" dirty="0">
                <a:solidFill>
                  <a:srgbClr val="000000"/>
                </a:solidFill>
              </a:rPr>
              <a:t> </a:t>
            </a:r>
            <a:r>
              <a:rPr lang="de-DE" sz="2400" dirty="0" err="1">
                <a:solidFill>
                  <a:srgbClr val="000000"/>
                </a:solidFill>
              </a:rPr>
              <a:t>selector</a:t>
            </a:r>
            <a:r>
              <a:rPr lang="de-DE" sz="2400" dirty="0">
                <a:solidFill>
                  <a:srgbClr val="000000"/>
                </a:solidFill>
              </a:rPr>
              <a:t>="//</a:t>
            </a:r>
            <a:r>
              <a:rPr lang="de-DE" sz="2400" dirty="0" err="1">
                <a:solidFill>
                  <a:srgbClr val="000000"/>
                </a:solidFill>
              </a:rPr>
              <a:t>h:td</a:t>
            </a:r>
            <a:r>
              <a:rPr lang="de-DE" sz="2400" dirty="0">
                <a:solidFill>
                  <a:srgbClr val="000000"/>
                </a:solidFill>
              </a:rPr>
              <a:t>[@</a:t>
            </a:r>
            <a:r>
              <a:rPr lang="de-DE" sz="2400" dirty="0" err="1">
                <a:solidFill>
                  <a:srgbClr val="000000"/>
                </a:solidFill>
              </a:rPr>
              <a:t>class</a:t>
            </a:r>
            <a:r>
              <a:rPr lang="de-DE" sz="2400" dirty="0">
                <a:solidFill>
                  <a:srgbClr val="000000"/>
                </a:solidFill>
              </a:rPr>
              <a:t>='</a:t>
            </a:r>
            <a:r>
              <a:rPr lang="de-DE" sz="2400" dirty="0" err="1" smtClean="0">
                <a:solidFill>
                  <a:srgbClr val="000000"/>
                </a:solidFill>
              </a:rPr>
              <a:t>totrans</a:t>
            </a:r>
            <a:r>
              <a:rPr lang="de-DE" sz="2400" dirty="0" smtClean="0">
                <a:solidFill>
                  <a:srgbClr val="000000"/>
                </a:solidFill>
              </a:rPr>
              <a:t>']"</a:t>
            </a:r>
            <a:endParaRPr lang="de-DE" sz="2400" dirty="0">
              <a:solidFill>
                <a:srgbClr val="000000"/>
              </a:solidFill>
            </a:endParaRPr>
          </a:p>
          <a:p>
            <a:r>
              <a:rPr lang="de-DE" sz="2400" dirty="0" smtClean="0">
                <a:solidFill>
                  <a:srgbClr val="000000"/>
                </a:solidFill>
              </a:rPr>
              <a:t> </a:t>
            </a:r>
            <a:r>
              <a:rPr lang="de-DE" sz="2400" dirty="0" err="1" smtClean="0">
                <a:solidFill>
                  <a:srgbClr val="000000"/>
                </a:solidFill>
              </a:rPr>
              <a:t>storageSize</a:t>
            </a:r>
            <a:r>
              <a:rPr lang="de-DE" sz="2400" dirty="0">
                <a:solidFill>
                  <a:srgbClr val="000000"/>
                </a:solidFill>
              </a:rPr>
              <a:t>="30"/&gt;</a:t>
            </a:r>
          </a:p>
        </p:txBody>
      </p:sp>
      <p:sp>
        <p:nvSpPr>
          <p:cNvPr id="6" name="Rechteck 5"/>
          <p:cNvSpPr/>
          <p:nvPr/>
        </p:nvSpPr>
        <p:spPr>
          <a:xfrm>
            <a:off x="705033" y="1466809"/>
            <a:ext cx="8252565" cy="954107"/>
          </a:xfrm>
          <a:prstGeom prst="rect">
            <a:avLst/>
          </a:prstGeom>
          <a:ln>
            <a:solidFill>
              <a:schemeClr val="bg1"/>
            </a:solidFill>
          </a:ln>
        </p:spPr>
        <p:txBody>
          <a:bodyPr wrap="square">
            <a:spAutoFit/>
          </a:bodyPr>
          <a:lstStyle/>
          <a:p>
            <a:r>
              <a:rPr lang="de-DE" sz="2800" dirty="0">
                <a:solidFill>
                  <a:srgbClr val="000000"/>
                </a:solidFill>
              </a:rPr>
              <a:t>&lt;</a:t>
            </a:r>
            <a:r>
              <a:rPr lang="de-DE" sz="2800" dirty="0" err="1">
                <a:solidFill>
                  <a:srgbClr val="000000"/>
                </a:solidFill>
              </a:rPr>
              <a:t>td</a:t>
            </a:r>
            <a:r>
              <a:rPr lang="de-DE" sz="2800" dirty="0">
                <a:solidFill>
                  <a:srgbClr val="000000"/>
                </a:solidFill>
              </a:rPr>
              <a:t> </a:t>
            </a:r>
            <a:r>
              <a:rPr lang="de-DE" sz="2800" dirty="0" err="1">
                <a:solidFill>
                  <a:srgbClr val="000000"/>
                </a:solidFill>
              </a:rPr>
              <a:t>class</a:t>
            </a:r>
            <a:r>
              <a:rPr lang="de-DE" sz="2800" dirty="0">
                <a:solidFill>
                  <a:srgbClr val="000000"/>
                </a:solidFill>
              </a:rPr>
              <a:t>="</a:t>
            </a:r>
            <a:r>
              <a:rPr lang="de-DE" sz="2800" dirty="0" err="1">
                <a:solidFill>
                  <a:srgbClr val="000000"/>
                </a:solidFill>
              </a:rPr>
              <a:t>totrans</a:t>
            </a:r>
            <a:r>
              <a:rPr lang="de-DE" sz="2800" dirty="0">
                <a:solidFill>
                  <a:srgbClr val="000000"/>
                </a:solidFill>
              </a:rPr>
              <a:t>"</a:t>
            </a:r>
            <a:r>
              <a:rPr lang="de-DE" sz="2800" dirty="0" smtClean="0">
                <a:solidFill>
                  <a:srgbClr val="000000"/>
                </a:solidFill>
              </a:rPr>
              <a:t>&gt;</a:t>
            </a:r>
          </a:p>
          <a:p>
            <a:r>
              <a:rPr lang="de-DE" sz="2800" dirty="0" smtClean="0">
                <a:solidFill>
                  <a:srgbClr val="000000"/>
                </a:solidFill>
              </a:rPr>
              <a:t>The </a:t>
            </a:r>
            <a:r>
              <a:rPr lang="de-DE" sz="2800" dirty="0">
                <a:solidFill>
                  <a:srgbClr val="000000"/>
                </a:solidFill>
              </a:rPr>
              <a:t>Lost Temples </a:t>
            </a:r>
            <a:r>
              <a:rPr lang="de-DE" sz="2800" dirty="0" err="1">
                <a:solidFill>
                  <a:srgbClr val="000000"/>
                </a:solidFill>
              </a:rPr>
              <a:t>of</a:t>
            </a:r>
            <a:r>
              <a:rPr lang="de-DE" sz="2800" dirty="0">
                <a:solidFill>
                  <a:srgbClr val="000000"/>
                </a:solidFill>
              </a:rPr>
              <a:t> </a:t>
            </a:r>
            <a:r>
              <a:rPr lang="de-DE" sz="2800" dirty="0" err="1">
                <a:solidFill>
                  <a:srgbClr val="000000"/>
                </a:solidFill>
              </a:rPr>
              <a:t>the</a:t>
            </a:r>
            <a:r>
              <a:rPr lang="de-DE" sz="2800" dirty="0">
                <a:solidFill>
                  <a:srgbClr val="000000"/>
                </a:solidFill>
              </a:rPr>
              <a:t> Khmer&lt;/</a:t>
            </a:r>
            <a:r>
              <a:rPr lang="de-DE" sz="2800" dirty="0" err="1">
                <a:solidFill>
                  <a:srgbClr val="000000"/>
                </a:solidFill>
              </a:rPr>
              <a:t>td</a:t>
            </a:r>
            <a:r>
              <a:rPr lang="de-DE" sz="2800" dirty="0">
                <a:solidFill>
                  <a:srgbClr val="000000"/>
                </a:solidFill>
              </a:rPr>
              <a:t>&gt;</a:t>
            </a:r>
          </a:p>
        </p:txBody>
      </p:sp>
      <p:sp>
        <p:nvSpPr>
          <p:cNvPr id="8" name="Rechteck 7"/>
          <p:cNvSpPr/>
          <p:nvPr/>
        </p:nvSpPr>
        <p:spPr>
          <a:xfrm>
            <a:off x="705033" y="4439270"/>
            <a:ext cx="8252565" cy="1384995"/>
          </a:xfrm>
          <a:prstGeom prst="rect">
            <a:avLst/>
          </a:prstGeom>
          <a:ln>
            <a:solidFill>
              <a:srgbClr val="000000"/>
            </a:solidFill>
          </a:ln>
        </p:spPr>
        <p:txBody>
          <a:bodyPr wrap="square">
            <a:spAutoFit/>
          </a:bodyPr>
          <a:lstStyle/>
          <a:p>
            <a:r>
              <a:rPr lang="de-DE" sz="2800" dirty="0">
                <a:solidFill>
                  <a:srgbClr val="000000"/>
                </a:solidFill>
              </a:rPr>
              <a:t>&lt;trans-unit </a:t>
            </a:r>
            <a:r>
              <a:rPr lang="de-DE" sz="2800" dirty="0" smtClean="0">
                <a:solidFill>
                  <a:srgbClr val="000000"/>
                </a:solidFill>
              </a:rPr>
              <a:t>... &lt;</a:t>
            </a:r>
            <a:r>
              <a:rPr lang="de-DE" sz="2800" dirty="0" err="1">
                <a:solidFill>
                  <a:srgbClr val="000000"/>
                </a:solidFill>
              </a:rPr>
              <a:t>source</a:t>
            </a:r>
            <a:r>
              <a:rPr lang="de-DE" sz="2800" dirty="0">
                <a:solidFill>
                  <a:srgbClr val="000000"/>
                </a:solidFill>
              </a:rPr>
              <a:t> </a:t>
            </a:r>
            <a:r>
              <a:rPr lang="de-DE" sz="2800" dirty="0" err="1">
                <a:solidFill>
                  <a:srgbClr val="000000"/>
                </a:solidFill>
              </a:rPr>
              <a:t>xml:lang</a:t>
            </a:r>
            <a:r>
              <a:rPr lang="de-DE" sz="2800" dirty="0">
                <a:solidFill>
                  <a:srgbClr val="000000"/>
                </a:solidFill>
              </a:rPr>
              <a:t>="en-</a:t>
            </a:r>
            <a:r>
              <a:rPr lang="de-DE" sz="2800" dirty="0" err="1">
                <a:solidFill>
                  <a:srgbClr val="000000"/>
                </a:solidFill>
              </a:rPr>
              <a:t>us</a:t>
            </a:r>
            <a:r>
              <a:rPr lang="de-DE" sz="2800" dirty="0">
                <a:solidFill>
                  <a:srgbClr val="000000"/>
                </a:solidFill>
              </a:rPr>
              <a:t>" </a:t>
            </a:r>
            <a:r>
              <a:rPr lang="de-DE" sz="2800" dirty="0" err="1">
                <a:solidFill>
                  <a:srgbClr val="0000FF"/>
                </a:solidFill>
              </a:rPr>
              <a:t>its:storageSize</a:t>
            </a:r>
            <a:r>
              <a:rPr lang="de-DE" sz="2800" dirty="0">
                <a:solidFill>
                  <a:srgbClr val="000000"/>
                </a:solidFill>
              </a:rPr>
              <a:t>="30"</a:t>
            </a:r>
            <a:r>
              <a:rPr lang="de-DE" sz="2800" dirty="0" smtClean="0">
                <a:solidFill>
                  <a:srgbClr val="000000"/>
                </a:solidFill>
              </a:rPr>
              <a:t>&gt;</a:t>
            </a:r>
          </a:p>
          <a:p>
            <a:r>
              <a:rPr lang="de-DE" sz="2800" dirty="0" smtClean="0">
                <a:solidFill>
                  <a:srgbClr val="000000"/>
                </a:solidFill>
              </a:rPr>
              <a:t>The </a:t>
            </a:r>
            <a:r>
              <a:rPr lang="de-DE" sz="2800" dirty="0">
                <a:solidFill>
                  <a:srgbClr val="000000"/>
                </a:solidFill>
              </a:rPr>
              <a:t>Lost Temples </a:t>
            </a:r>
            <a:r>
              <a:rPr lang="de-DE" sz="2800" dirty="0" err="1">
                <a:solidFill>
                  <a:srgbClr val="000000"/>
                </a:solidFill>
              </a:rPr>
              <a:t>of</a:t>
            </a:r>
            <a:r>
              <a:rPr lang="de-DE" sz="2800" dirty="0">
                <a:solidFill>
                  <a:srgbClr val="000000"/>
                </a:solidFill>
              </a:rPr>
              <a:t> </a:t>
            </a:r>
            <a:r>
              <a:rPr lang="de-DE" sz="2800" dirty="0" err="1">
                <a:solidFill>
                  <a:srgbClr val="000000"/>
                </a:solidFill>
              </a:rPr>
              <a:t>the</a:t>
            </a:r>
            <a:r>
              <a:rPr lang="de-DE" sz="2800" dirty="0">
                <a:solidFill>
                  <a:srgbClr val="000000"/>
                </a:solidFill>
              </a:rPr>
              <a:t> Khmer&lt;/</a:t>
            </a:r>
            <a:r>
              <a:rPr lang="de-DE" sz="2800" dirty="0" err="1">
                <a:solidFill>
                  <a:srgbClr val="000000"/>
                </a:solidFill>
              </a:rPr>
              <a:t>source</a:t>
            </a:r>
            <a:r>
              <a:rPr lang="de-DE" sz="2800" dirty="0">
                <a:solidFill>
                  <a:srgbClr val="000000"/>
                </a:solidFill>
              </a:rPr>
              <a:t>&gt;</a:t>
            </a:r>
          </a:p>
        </p:txBody>
      </p:sp>
      <p:cxnSp>
        <p:nvCxnSpPr>
          <p:cNvPr id="10" name="Gerade Verbindung mit Pfeil 9"/>
          <p:cNvCxnSpPr/>
          <p:nvPr/>
        </p:nvCxnSpPr>
        <p:spPr>
          <a:xfrm flipH="1" flipV="1">
            <a:off x="9224990" y="1754711"/>
            <a:ext cx="16712" cy="3894026"/>
          </a:xfrm>
          <a:prstGeom prst="straightConnector1">
            <a:avLst/>
          </a:prstGeom>
          <a:ln w="76200" cmpd="sng">
            <a:headEnd type="arrow"/>
            <a:tailEnd type="non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4986191"/>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en-GB" dirty="0"/>
              <a:t>ITS2 “domain” </a:t>
            </a:r>
            <a:r>
              <a:rPr lang="en-GB" dirty="0" smtClean="0">
                <a:solidFill>
                  <a:srgbClr val="FF0000"/>
                </a:solidFill>
              </a:rPr>
              <a:t>mapping</a:t>
            </a:r>
            <a:r>
              <a:rPr lang="en-GB" dirty="0" smtClean="0"/>
              <a:t>:</a:t>
            </a:r>
            <a:br>
              <a:rPr lang="en-GB" dirty="0" smtClean="0"/>
            </a:br>
            <a:r>
              <a:rPr lang="en-GB" dirty="0" smtClean="0"/>
              <a:t>choosing the ‘travel</a:t>
            </a:r>
            <a:r>
              <a:rPr lang="en-GB" dirty="0"/>
              <a:t>’ MT engine</a:t>
            </a:r>
          </a:p>
        </p:txBody>
      </p:sp>
      <p:sp>
        <p:nvSpPr>
          <p:cNvPr id="3" name="Foliennummernplatzhalter 3"/>
          <p:cNvSpPr>
            <a:spLocks noGrp="1"/>
          </p:cNvSpPr>
          <p:nvPr>
            <p:ph type="sldNum" sz="quarter" idx="12"/>
          </p:nvPr>
        </p:nvSpPr>
        <p:spPr>
          <a:xfrm>
            <a:off x="9519101" y="6368682"/>
            <a:ext cx="400283" cy="365125"/>
          </a:xfrm>
        </p:spPr>
        <p:txBody>
          <a:bodyPr/>
          <a:lstStyle/>
          <a:p>
            <a:fld id="{6107679D-4523-4B42-8569-51CD768CE35D}" type="slidenum">
              <a:rPr lang="en-GB" smtClean="0"/>
              <a:t>42</a:t>
            </a:fld>
            <a:endParaRPr lang="en-GB" dirty="0"/>
          </a:p>
        </p:txBody>
      </p:sp>
      <p:sp>
        <p:nvSpPr>
          <p:cNvPr id="4" name="Rechteck 3"/>
          <p:cNvSpPr/>
          <p:nvPr/>
        </p:nvSpPr>
        <p:spPr>
          <a:xfrm>
            <a:off x="705033" y="2779830"/>
            <a:ext cx="8252565" cy="1569660"/>
          </a:xfrm>
          <a:prstGeom prst="rect">
            <a:avLst/>
          </a:prstGeom>
          <a:ln>
            <a:solidFill>
              <a:schemeClr val="bg1"/>
            </a:solidFill>
          </a:ln>
        </p:spPr>
        <p:txBody>
          <a:bodyPr wrap="square">
            <a:spAutoFit/>
          </a:bodyPr>
          <a:lstStyle/>
          <a:p>
            <a:r>
              <a:rPr lang="de-DE" sz="2400" dirty="0" smtClean="0">
                <a:solidFill>
                  <a:srgbClr val="000000"/>
                </a:solidFill>
              </a:rPr>
              <a:t>&lt;</a:t>
            </a:r>
            <a:r>
              <a:rPr lang="de-DE" sz="2400" dirty="0" err="1">
                <a:solidFill>
                  <a:srgbClr val="0000FF"/>
                </a:solidFill>
              </a:rPr>
              <a:t>its:domainRule</a:t>
            </a:r>
            <a:r>
              <a:rPr lang="de-DE" sz="2400" dirty="0">
                <a:solidFill>
                  <a:srgbClr val="000000"/>
                </a:solidFill>
              </a:rPr>
              <a:t> </a:t>
            </a:r>
            <a:r>
              <a:rPr lang="de-DE" sz="2400" dirty="0" smtClean="0">
                <a:solidFill>
                  <a:srgbClr val="000000"/>
                </a:solidFill>
              </a:rPr>
              <a:t>...</a:t>
            </a:r>
            <a:endParaRPr lang="de-DE" sz="2400" dirty="0">
              <a:solidFill>
                <a:srgbClr val="000000"/>
              </a:solidFill>
            </a:endParaRPr>
          </a:p>
          <a:p>
            <a:r>
              <a:rPr lang="de-DE" sz="2400" dirty="0" smtClean="0">
                <a:solidFill>
                  <a:srgbClr val="000000"/>
                </a:solidFill>
              </a:rPr>
              <a:t> </a:t>
            </a:r>
            <a:r>
              <a:rPr lang="de-DE" sz="2400" dirty="0" err="1" smtClean="0">
                <a:solidFill>
                  <a:srgbClr val="0000FF"/>
                </a:solidFill>
              </a:rPr>
              <a:t>domainPointer</a:t>
            </a:r>
            <a:r>
              <a:rPr lang="de-DE" sz="2400" dirty="0" smtClean="0">
                <a:solidFill>
                  <a:srgbClr val="000000"/>
                </a:solidFill>
              </a:rPr>
              <a:t>=</a:t>
            </a:r>
          </a:p>
          <a:p>
            <a:r>
              <a:rPr lang="de-DE" sz="2400" dirty="0" smtClean="0">
                <a:solidFill>
                  <a:srgbClr val="000000"/>
                </a:solidFill>
              </a:rPr>
              <a:t>"</a:t>
            </a:r>
            <a:r>
              <a:rPr lang="de-DE" sz="2400" dirty="0">
                <a:solidFill>
                  <a:srgbClr val="000000"/>
                </a:solidFill>
              </a:rPr>
              <a:t>/</a:t>
            </a:r>
            <a:r>
              <a:rPr lang="de-DE" sz="2400" dirty="0" err="1">
                <a:solidFill>
                  <a:srgbClr val="000000"/>
                </a:solidFill>
              </a:rPr>
              <a:t>h:html</a:t>
            </a:r>
            <a:r>
              <a:rPr lang="de-DE" sz="2400" dirty="0">
                <a:solidFill>
                  <a:srgbClr val="000000"/>
                </a:solidFill>
              </a:rPr>
              <a:t>/</a:t>
            </a:r>
            <a:r>
              <a:rPr lang="de-DE" sz="2400" dirty="0" err="1">
                <a:solidFill>
                  <a:srgbClr val="000000"/>
                </a:solidFill>
              </a:rPr>
              <a:t>h:head</a:t>
            </a:r>
            <a:r>
              <a:rPr lang="de-DE" sz="2400" dirty="0">
                <a:solidFill>
                  <a:srgbClr val="000000"/>
                </a:solidFill>
              </a:rPr>
              <a:t>/</a:t>
            </a:r>
            <a:r>
              <a:rPr lang="de-DE" sz="2400" dirty="0" err="1">
                <a:solidFill>
                  <a:srgbClr val="000000"/>
                </a:solidFill>
              </a:rPr>
              <a:t>h:meta</a:t>
            </a:r>
            <a:r>
              <a:rPr lang="de-DE" sz="2400" dirty="0">
                <a:solidFill>
                  <a:srgbClr val="000000"/>
                </a:solidFill>
              </a:rPr>
              <a:t>[@</a:t>
            </a:r>
            <a:r>
              <a:rPr lang="de-DE" sz="2400" dirty="0" err="1">
                <a:solidFill>
                  <a:srgbClr val="000000"/>
                </a:solidFill>
              </a:rPr>
              <a:t>name</a:t>
            </a:r>
            <a:r>
              <a:rPr lang="de-DE" sz="2400" dirty="0">
                <a:solidFill>
                  <a:srgbClr val="000000"/>
                </a:solidFill>
              </a:rPr>
              <a:t>='</a:t>
            </a:r>
            <a:r>
              <a:rPr lang="de-DE" sz="2400" dirty="0" err="1">
                <a:solidFill>
                  <a:srgbClr val="000000"/>
                </a:solidFill>
              </a:rPr>
              <a:t>dcterms.subject</a:t>
            </a:r>
            <a:r>
              <a:rPr lang="de-DE" sz="2400" dirty="0">
                <a:solidFill>
                  <a:srgbClr val="000000"/>
                </a:solidFill>
              </a:rPr>
              <a:t>']/@</a:t>
            </a:r>
            <a:r>
              <a:rPr lang="de-DE" sz="2400" dirty="0" err="1">
                <a:solidFill>
                  <a:srgbClr val="000000"/>
                </a:solidFill>
              </a:rPr>
              <a:t>content</a:t>
            </a:r>
            <a:r>
              <a:rPr lang="de-DE" sz="2400" dirty="0">
                <a:solidFill>
                  <a:srgbClr val="000000"/>
                </a:solidFill>
              </a:rPr>
              <a:t>"</a:t>
            </a:r>
          </a:p>
          <a:p>
            <a:r>
              <a:rPr lang="de-DE" sz="2400" dirty="0">
                <a:solidFill>
                  <a:srgbClr val="000000"/>
                </a:solidFill>
              </a:rPr>
              <a:t> </a:t>
            </a:r>
            <a:r>
              <a:rPr lang="de-DE" sz="2400" dirty="0" err="1" smtClean="0">
                <a:solidFill>
                  <a:srgbClr val="0000FF"/>
                </a:solidFill>
              </a:rPr>
              <a:t>domainMapping</a:t>
            </a:r>
            <a:r>
              <a:rPr lang="de-DE" sz="2400" dirty="0">
                <a:solidFill>
                  <a:srgbClr val="000000"/>
                </a:solidFill>
              </a:rPr>
              <a:t>="</a:t>
            </a:r>
            <a:r>
              <a:rPr lang="de-DE" sz="2400" dirty="0">
                <a:solidFill>
                  <a:srgbClr val="FF0000"/>
                </a:solidFill>
              </a:rPr>
              <a:t>'</a:t>
            </a:r>
            <a:r>
              <a:rPr lang="de-DE" sz="2400" dirty="0" err="1">
                <a:solidFill>
                  <a:srgbClr val="FF0000"/>
                </a:solidFill>
              </a:rPr>
              <a:t>vacation</a:t>
            </a:r>
            <a:r>
              <a:rPr lang="de-DE" sz="2400" dirty="0">
                <a:solidFill>
                  <a:srgbClr val="FF0000"/>
                </a:solidFill>
              </a:rPr>
              <a:t> </a:t>
            </a:r>
            <a:r>
              <a:rPr lang="de-DE" sz="2400" dirty="0" err="1">
                <a:solidFill>
                  <a:srgbClr val="FF0000"/>
                </a:solidFill>
              </a:rPr>
              <a:t>packages</a:t>
            </a:r>
            <a:r>
              <a:rPr lang="de-DE" sz="2400" dirty="0">
                <a:solidFill>
                  <a:srgbClr val="FF0000"/>
                </a:solidFill>
              </a:rPr>
              <a:t>' </a:t>
            </a:r>
            <a:r>
              <a:rPr lang="de-DE" sz="2400" dirty="0" err="1">
                <a:solidFill>
                  <a:srgbClr val="FF0000"/>
                </a:solidFill>
              </a:rPr>
              <a:t>travel</a:t>
            </a:r>
            <a:r>
              <a:rPr lang="de-DE" sz="2400" dirty="0">
                <a:solidFill>
                  <a:srgbClr val="000000"/>
                </a:solidFill>
              </a:rPr>
              <a:t>"/&gt;</a:t>
            </a:r>
          </a:p>
        </p:txBody>
      </p:sp>
      <p:sp>
        <p:nvSpPr>
          <p:cNvPr id="5" name="Rechteck 4"/>
          <p:cNvSpPr/>
          <p:nvPr/>
        </p:nvSpPr>
        <p:spPr>
          <a:xfrm>
            <a:off x="705033" y="1617753"/>
            <a:ext cx="8252565" cy="954107"/>
          </a:xfrm>
          <a:prstGeom prst="rect">
            <a:avLst/>
          </a:prstGeom>
          <a:ln>
            <a:solidFill>
              <a:schemeClr val="bg1"/>
            </a:solidFill>
          </a:ln>
        </p:spPr>
        <p:txBody>
          <a:bodyPr wrap="square">
            <a:spAutoFit/>
          </a:bodyPr>
          <a:lstStyle/>
          <a:p>
            <a:r>
              <a:rPr lang="de-DE" sz="2800" dirty="0" smtClean="0">
                <a:solidFill>
                  <a:srgbClr val="000000"/>
                </a:solidFill>
              </a:rPr>
              <a:t>&lt;</a:t>
            </a:r>
            <a:r>
              <a:rPr lang="de-DE" sz="2800" dirty="0" err="1" smtClean="0">
                <a:solidFill>
                  <a:srgbClr val="000000"/>
                </a:solidFill>
              </a:rPr>
              <a:t>meta</a:t>
            </a:r>
            <a:r>
              <a:rPr lang="de-DE" sz="2800" dirty="0" smtClean="0">
                <a:solidFill>
                  <a:srgbClr val="000000"/>
                </a:solidFill>
              </a:rPr>
              <a:t> </a:t>
            </a:r>
            <a:r>
              <a:rPr lang="de-DE" sz="2800" dirty="0" err="1" smtClean="0">
                <a:solidFill>
                  <a:srgbClr val="000000"/>
                </a:solidFill>
              </a:rPr>
              <a:t>content</a:t>
            </a:r>
            <a:r>
              <a:rPr lang="de-DE" sz="2800" dirty="0" smtClean="0">
                <a:solidFill>
                  <a:srgbClr val="000000"/>
                </a:solidFill>
              </a:rPr>
              <a:t>="</a:t>
            </a:r>
            <a:r>
              <a:rPr lang="de-DE" sz="2800" dirty="0" err="1" smtClean="0">
                <a:solidFill>
                  <a:srgbClr val="FF0000"/>
                </a:solidFill>
              </a:rPr>
              <a:t>vacation</a:t>
            </a:r>
            <a:r>
              <a:rPr lang="de-DE" sz="2800" dirty="0" smtClean="0">
                <a:solidFill>
                  <a:srgbClr val="FF0000"/>
                </a:solidFill>
              </a:rPr>
              <a:t> </a:t>
            </a:r>
            <a:r>
              <a:rPr lang="de-DE" sz="2800" dirty="0" err="1" smtClean="0">
                <a:solidFill>
                  <a:srgbClr val="FF0000"/>
                </a:solidFill>
              </a:rPr>
              <a:t>packages</a:t>
            </a:r>
            <a:r>
              <a:rPr lang="de-DE" sz="2800" dirty="0" smtClean="0">
                <a:solidFill>
                  <a:srgbClr val="000000"/>
                </a:solidFill>
              </a:rPr>
              <a:t>" ... &lt;</a:t>
            </a:r>
            <a:r>
              <a:rPr lang="de-DE" sz="2800" dirty="0" err="1" smtClean="0">
                <a:solidFill>
                  <a:srgbClr val="000000"/>
                </a:solidFill>
              </a:rPr>
              <a:t>td</a:t>
            </a:r>
            <a:r>
              <a:rPr lang="de-DE" sz="2800" dirty="0" smtClean="0">
                <a:solidFill>
                  <a:srgbClr val="000000"/>
                </a:solidFill>
              </a:rPr>
              <a:t> ...&gt;</a:t>
            </a:r>
            <a:endParaRPr lang="de-DE" sz="2800" dirty="0">
              <a:solidFill>
                <a:srgbClr val="000000"/>
              </a:solidFill>
            </a:endParaRPr>
          </a:p>
          <a:p>
            <a:r>
              <a:rPr lang="de-DE" sz="2800" dirty="0">
                <a:solidFill>
                  <a:srgbClr val="000000"/>
                </a:solidFill>
              </a:rPr>
              <a:t>The Lost Temples </a:t>
            </a:r>
            <a:r>
              <a:rPr lang="de-DE" sz="2800" dirty="0" err="1">
                <a:solidFill>
                  <a:srgbClr val="000000"/>
                </a:solidFill>
              </a:rPr>
              <a:t>of</a:t>
            </a:r>
            <a:r>
              <a:rPr lang="de-DE" sz="2800" dirty="0">
                <a:solidFill>
                  <a:srgbClr val="000000"/>
                </a:solidFill>
              </a:rPr>
              <a:t> </a:t>
            </a:r>
            <a:r>
              <a:rPr lang="de-DE" sz="2800" dirty="0" err="1">
                <a:solidFill>
                  <a:srgbClr val="000000"/>
                </a:solidFill>
              </a:rPr>
              <a:t>the</a:t>
            </a:r>
            <a:r>
              <a:rPr lang="de-DE" sz="2800" dirty="0">
                <a:solidFill>
                  <a:srgbClr val="000000"/>
                </a:solidFill>
              </a:rPr>
              <a:t> Khmer&lt;/</a:t>
            </a:r>
            <a:r>
              <a:rPr lang="de-DE" sz="2800" dirty="0" err="1">
                <a:solidFill>
                  <a:srgbClr val="000000"/>
                </a:solidFill>
              </a:rPr>
              <a:t>td</a:t>
            </a:r>
            <a:r>
              <a:rPr lang="de-DE" sz="2800" dirty="0">
                <a:solidFill>
                  <a:srgbClr val="000000"/>
                </a:solidFill>
              </a:rPr>
              <a:t>&gt;</a:t>
            </a:r>
          </a:p>
        </p:txBody>
      </p:sp>
      <p:sp>
        <p:nvSpPr>
          <p:cNvPr id="6" name="Rechteck 5"/>
          <p:cNvSpPr/>
          <p:nvPr/>
        </p:nvSpPr>
        <p:spPr>
          <a:xfrm>
            <a:off x="705033" y="4575956"/>
            <a:ext cx="8252565" cy="1384995"/>
          </a:xfrm>
          <a:prstGeom prst="rect">
            <a:avLst/>
          </a:prstGeom>
          <a:ln>
            <a:solidFill>
              <a:srgbClr val="000000"/>
            </a:solidFill>
          </a:ln>
        </p:spPr>
        <p:txBody>
          <a:bodyPr wrap="square">
            <a:spAutoFit/>
          </a:bodyPr>
          <a:lstStyle/>
          <a:p>
            <a:r>
              <a:rPr lang="de-DE" sz="2800" dirty="0" smtClean="0">
                <a:solidFill>
                  <a:srgbClr val="000000"/>
                </a:solidFill>
              </a:rPr>
              <a:t>&lt;trans</a:t>
            </a:r>
            <a:r>
              <a:rPr lang="de-DE" sz="2800" dirty="0">
                <a:solidFill>
                  <a:srgbClr val="000000"/>
                </a:solidFill>
              </a:rPr>
              <a:t>-unit </a:t>
            </a:r>
            <a:r>
              <a:rPr lang="de-DE" sz="2800" dirty="0" err="1">
                <a:solidFill>
                  <a:srgbClr val="0000FF"/>
                </a:solidFill>
              </a:rPr>
              <a:t>itsxlf:domains</a:t>
            </a:r>
            <a:r>
              <a:rPr lang="de-DE" sz="2800" dirty="0">
                <a:solidFill>
                  <a:srgbClr val="000000"/>
                </a:solidFill>
              </a:rPr>
              <a:t>="</a:t>
            </a:r>
            <a:r>
              <a:rPr lang="de-DE" sz="2800" dirty="0" err="1" smtClean="0">
                <a:solidFill>
                  <a:srgbClr val="FF0000"/>
                </a:solidFill>
              </a:rPr>
              <a:t>travel</a:t>
            </a:r>
            <a:r>
              <a:rPr lang="de-DE" sz="2800" dirty="0" smtClean="0">
                <a:solidFill>
                  <a:srgbClr val="000000"/>
                </a:solidFill>
              </a:rPr>
              <a:t>"....</a:t>
            </a:r>
            <a:endParaRPr lang="de-DE" sz="2800" dirty="0">
              <a:solidFill>
                <a:srgbClr val="000000"/>
              </a:solidFill>
            </a:endParaRPr>
          </a:p>
          <a:p>
            <a:r>
              <a:rPr lang="de-DE" sz="2800" dirty="0">
                <a:solidFill>
                  <a:srgbClr val="000000"/>
                </a:solidFill>
              </a:rPr>
              <a:t>&lt;</a:t>
            </a:r>
            <a:r>
              <a:rPr lang="de-DE" sz="2800" dirty="0" err="1">
                <a:solidFill>
                  <a:srgbClr val="000000"/>
                </a:solidFill>
              </a:rPr>
              <a:t>target</a:t>
            </a:r>
            <a:r>
              <a:rPr lang="de-DE" sz="2800" dirty="0">
                <a:solidFill>
                  <a:srgbClr val="000000"/>
                </a:solidFill>
              </a:rPr>
              <a:t> </a:t>
            </a:r>
            <a:r>
              <a:rPr lang="de-DE" sz="2800" dirty="0" err="1">
                <a:solidFill>
                  <a:srgbClr val="000000"/>
                </a:solidFill>
              </a:rPr>
              <a:t>xml:lang</a:t>
            </a:r>
            <a:r>
              <a:rPr lang="de-DE" sz="2800" dirty="0">
                <a:solidFill>
                  <a:srgbClr val="000000"/>
                </a:solidFill>
              </a:rPr>
              <a:t>="</a:t>
            </a:r>
            <a:r>
              <a:rPr lang="de-DE" sz="2800" dirty="0" err="1">
                <a:solidFill>
                  <a:srgbClr val="000000"/>
                </a:solidFill>
              </a:rPr>
              <a:t>fr-fr</a:t>
            </a:r>
            <a:r>
              <a:rPr lang="de-DE" sz="2800" dirty="0">
                <a:solidFill>
                  <a:srgbClr val="000000"/>
                </a:solidFill>
              </a:rPr>
              <a:t>"&gt;Les </a:t>
            </a:r>
            <a:r>
              <a:rPr lang="de-DE" sz="2800" dirty="0" err="1">
                <a:solidFill>
                  <a:srgbClr val="000000"/>
                </a:solidFill>
              </a:rPr>
              <a:t>temples</a:t>
            </a:r>
            <a:r>
              <a:rPr lang="de-DE" sz="2800" dirty="0">
                <a:solidFill>
                  <a:srgbClr val="000000"/>
                </a:solidFill>
              </a:rPr>
              <a:t> </a:t>
            </a:r>
            <a:r>
              <a:rPr lang="de-DE" sz="2800" dirty="0" err="1">
                <a:solidFill>
                  <a:srgbClr val="000000"/>
                </a:solidFill>
              </a:rPr>
              <a:t>perdus</a:t>
            </a:r>
            <a:r>
              <a:rPr lang="de-DE" sz="2800" dirty="0">
                <a:solidFill>
                  <a:srgbClr val="000000"/>
                </a:solidFill>
              </a:rPr>
              <a:t> des </a:t>
            </a:r>
            <a:r>
              <a:rPr lang="de-DE" sz="2800" dirty="0" err="1">
                <a:solidFill>
                  <a:srgbClr val="000000"/>
                </a:solidFill>
              </a:rPr>
              <a:t>Khmers</a:t>
            </a:r>
            <a:r>
              <a:rPr lang="de-DE" sz="2800" dirty="0">
                <a:solidFill>
                  <a:srgbClr val="000000"/>
                </a:solidFill>
              </a:rPr>
              <a:t>&lt;/</a:t>
            </a:r>
            <a:r>
              <a:rPr lang="de-DE" sz="2800" dirty="0" err="1">
                <a:solidFill>
                  <a:srgbClr val="000000"/>
                </a:solidFill>
              </a:rPr>
              <a:t>target</a:t>
            </a:r>
            <a:r>
              <a:rPr lang="de-DE" sz="2800" dirty="0">
                <a:solidFill>
                  <a:srgbClr val="000000"/>
                </a:solidFill>
              </a:rPr>
              <a:t>&gt;</a:t>
            </a:r>
          </a:p>
        </p:txBody>
      </p:sp>
      <p:cxnSp>
        <p:nvCxnSpPr>
          <p:cNvPr id="7" name="Gerade Verbindung mit Pfeil 6"/>
          <p:cNvCxnSpPr/>
          <p:nvPr/>
        </p:nvCxnSpPr>
        <p:spPr>
          <a:xfrm flipH="1" flipV="1">
            <a:off x="9224990" y="1920041"/>
            <a:ext cx="16712" cy="3894026"/>
          </a:xfrm>
          <a:prstGeom prst="straightConnector1">
            <a:avLst/>
          </a:prstGeom>
          <a:ln w="76200" cmpd="sng">
            <a:headEnd type="arrow"/>
            <a:tailEnd type="non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77099222"/>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5373" y="393196"/>
            <a:ext cx="8990218" cy="1143000"/>
          </a:xfrm>
        </p:spPr>
        <p:txBody>
          <a:bodyPr>
            <a:normAutofit fontScale="90000"/>
          </a:bodyPr>
          <a:lstStyle/>
          <a:p>
            <a:r>
              <a:rPr lang="en-GB" dirty="0" smtClean="0"/>
              <a:t>Segmentation, MT and</a:t>
            </a:r>
            <a:br>
              <a:rPr lang="en-GB" dirty="0" smtClean="0"/>
            </a:br>
            <a:r>
              <a:rPr lang="en-GB" dirty="0" smtClean="0"/>
              <a:t>quality checks</a:t>
            </a:r>
            <a:endParaRPr lang="en-GB" dirty="0"/>
          </a:p>
        </p:txBody>
      </p:sp>
      <p:sp>
        <p:nvSpPr>
          <p:cNvPr id="3" name="Foliennummernplatzhalter 3"/>
          <p:cNvSpPr>
            <a:spLocks noGrp="1"/>
          </p:cNvSpPr>
          <p:nvPr>
            <p:ph type="sldNum" sz="quarter" idx="12"/>
          </p:nvPr>
        </p:nvSpPr>
        <p:spPr>
          <a:xfrm>
            <a:off x="9519101" y="6368682"/>
            <a:ext cx="400283" cy="365125"/>
          </a:xfrm>
        </p:spPr>
        <p:txBody>
          <a:bodyPr/>
          <a:lstStyle/>
          <a:p>
            <a:fld id="{6107679D-4523-4B42-8569-51CD768CE35D}" type="slidenum">
              <a:rPr lang="en-GB" smtClean="0"/>
              <a:t>43</a:t>
            </a:fld>
            <a:endParaRPr lang="en-GB" dirty="0"/>
          </a:p>
        </p:txBody>
      </p:sp>
      <p:sp>
        <p:nvSpPr>
          <p:cNvPr id="5" name="Rechteck 4"/>
          <p:cNvSpPr/>
          <p:nvPr/>
        </p:nvSpPr>
        <p:spPr>
          <a:xfrm>
            <a:off x="705033" y="2910528"/>
            <a:ext cx="8252565" cy="1200328"/>
          </a:xfrm>
          <a:prstGeom prst="rect">
            <a:avLst/>
          </a:prstGeom>
          <a:ln>
            <a:solidFill>
              <a:schemeClr val="bg1"/>
            </a:solidFill>
          </a:ln>
        </p:spPr>
        <p:txBody>
          <a:bodyPr wrap="square">
            <a:spAutoFit/>
          </a:bodyPr>
          <a:lstStyle/>
          <a:p>
            <a:r>
              <a:rPr lang="de-DE" sz="2400" dirty="0" smtClean="0">
                <a:solidFill>
                  <a:srgbClr val="000000"/>
                </a:solidFill>
              </a:rPr>
              <a:t>&lt;</a:t>
            </a:r>
            <a:r>
              <a:rPr lang="de-DE" sz="2400" dirty="0" err="1">
                <a:solidFill>
                  <a:srgbClr val="0000FF"/>
                </a:solidFill>
              </a:rPr>
              <a:t>its:domainRule</a:t>
            </a:r>
            <a:r>
              <a:rPr lang="de-DE" sz="2400" dirty="0">
                <a:solidFill>
                  <a:srgbClr val="000000"/>
                </a:solidFill>
              </a:rPr>
              <a:t> </a:t>
            </a:r>
            <a:r>
              <a:rPr lang="de-DE" sz="2400" dirty="0" smtClean="0">
                <a:solidFill>
                  <a:srgbClr val="000000"/>
                </a:solidFill>
              </a:rPr>
              <a:t>.../&gt;</a:t>
            </a:r>
          </a:p>
          <a:p>
            <a:r>
              <a:rPr lang="de-DE" sz="2400" dirty="0">
                <a:solidFill>
                  <a:srgbClr val="000000"/>
                </a:solidFill>
              </a:rPr>
              <a:t>&lt;</a:t>
            </a:r>
            <a:r>
              <a:rPr lang="de-DE" sz="2400" dirty="0" err="1" smtClean="0">
                <a:solidFill>
                  <a:srgbClr val="0000FF"/>
                </a:solidFill>
              </a:rPr>
              <a:t>its:translateRule</a:t>
            </a:r>
            <a:r>
              <a:rPr lang="de-DE" sz="2400" dirty="0" smtClean="0">
                <a:solidFill>
                  <a:srgbClr val="000000"/>
                </a:solidFill>
              </a:rPr>
              <a:t> </a:t>
            </a:r>
            <a:r>
              <a:rPr lang="de-DE" sz="2400" dirty="0">
                <a:solidFill>
                  <a:srgbClr val="000000"/>
                </a:solidFill>
              </a:rPr>
              <a:t>.../&gt;</a:t>
            </a:r>
          </a:p>
          <a:p>
            <a:r>
              <a:rPr lang="de-DE" sz="2400" dirty="0">
                <a:solidFill>
                  <a:srgbClr val="000000"/>
                </a:solidFill>
              </a:rPr>
              <a:t>&lt;</a:t>
            </a:r>
            <a:r>
              <a:rPr lang="de-DE" sz="2400" dirty="0" err="1" smtClean="0">
                <a:solidFill>
                  <a:srgbClr val="0000FF"/>
                </a:solidFill>
              </a:rPr>
              <a:t>its:storageSizeRule</a:t>
            </a:r>
            <a:r>
              <a:rPr lang="de-DE" sz="2400" dirty="0" smtClean="0">
                <a:solidFill>
                  <a:srgbClr val="000000"/>
                </a:solidFill>
              </a:rPr>
              <a:t> </a:t>
            </a:r>
            <a:r>
              <a:rPr lang="de-DE" sz="2400" dirty="0">
                <a:solidFill>
                  <a:srgbClr val="000000"/>
                </a:solidFill>
              </a:rPr>
              <a:t>..</a:t>
            </a:r>
            <a:r>
              <a:rPr lang="de-DE" sz="2400" dirty="0" smtClean="0">
                <a:solidFill>
                  <a:srgbClr val="000000"/>
                </a:solidFill>
              </a:rPr>
              <a:t>. </a:t>
            </a:r>
            <a:r>
              <a:rPr lang="de-DE" sz="2400" dirty="0" err="1" smtClean="0">
                <a:solidFill>
                  <a:srgbClr val="0000FF"/>
                </a:solidFill>
              </a:rPr>
              <a:t>storageSize</a:t>
            </a:r>
            <a:r>
              <a:rPr lang="de-DE" sz="2400" dirty="0" smtClean="0">
                <a:solidFill>
                  <a:srgbClr val="0000FF"/>
                </a:solidFill>
              </a:rPr>
              <a:t>="30"</a:t>
            </a:r>
            <a:r>
              <a:rPr lang="de-DE" sz="2400" dirty="0" smtClean="0">
                <a:solidFill>
                  <a:srgbClr val="000000"/>
                </a:solidFill>
              </a:rPr>
              <a:t>/&gt;</a:t>
            </a:r>
            <a:endParaRPr lang="de-DE" sz="2400" dirty="0">
              <a:solidFill>
                <a:srgbClr val="000000"/>
              </a:solidFill>
            </a:endParaRPr>
          </a:p>
        </p:txBody>
      </p:sp>
      <p:sp>
        <p:nvSpPr>
          <p:cNvPr id="6" name="Rechteck 5"/>
          <p:cNvSpPr/>
          <p:nvPr/>
        </p:nvSpPr>
        <p:spPr>
          <a:xfrm>
            <a:off x="705033" y="1817761"/>
            <a:ext cx="8252565" cy="954107"/>
          </a:xfrm>
          <a:prstGeom prst="rect">
            <a:avLst/>
          </a:prstGeom>
          <a:ln>
            <a:solidFill>
              <a:schemeClr val="bg1"/>
            </a:solidFill>
          </a:ln>
        </p:spPr>
        <p:txBody>
          <a:bodyPr wrap="square">
            <a:spAutoFit/>
          </a:bodyPr>
          <a:lstStyle/>
          <a:p>
            <a:r>
              <a:rPr lang="de-DE" sz="2800" dirty="0">
                <a:solidFill>
                  <a:srgbClr val="000000"/>
                </a:solidFill>
              </a:rPr>
              <a:t>&lt;</a:t>
            </a:r>
            <a:r>
              <a:rPr lang="de-DE" sz="2800" dirty="0" err="1">
                <a:solidFill>
                  <a:srgbClr val="000000"/>
                </a:solidFill>
              </a:rPr>
              <a:t>td</a:t>
            </a:r>
            <a:r>
              <a:rPr lang="de-DE" sz="2800" dirty="0">
                <a:solidFill>
                  <a:srgbClr val="000000"/>
                </a:solidFill>
              </a:rPr>
              <a:t> </a:t>
            </a:r>
            <a:r>
              <a:rPr lang="de-DE" sz="2800" dirty="0" err="1">
                <a:solidFill>
                  <a:srgbClr val="000000"/>
                </a:solidFill>
              </a:rPr>
              <a:t>class</a:t>
            </a:r>
            <a:r>
              <a:rPr lang="de-DE" sz="2800" dirty="0">
                <a:solidFill>
                  <a:srgbClr val="000000"/>
                </a:solidFill>
              </a:rPr>
              <a:t>="</a:t>
            </a:r>
            <a:r>
              <a:rPr lang="de-DE" sz="2800" dirty="0" err="1">
                <a:solidFill>
                  <a:srgbClr val="000000"/>
                </a:solidFill>
              </a:rPr>
              <a:t>totrans</a:t>
            </a:r>
            <a:r>
              <a:rPr lang="de-DE" sz="2800" dirty="0">
                <a:solidFill>
                  <a:srgbClr val="000000"/>
                </a:solidFill>
              </a:rPr>
              <a:t>"</a:t>
            </a:r>
            <a:r>
              <a:rPr lang="de-DE" sz="2800" dirty="0" smtClean="0">
                <a:solidFill>
                  <a:srgbClr val="000000"/>
                </a:solidFill>
              </a:rPr>
              <a:t>&gt;</a:t>
            </a:r>
          </a:p>
          <a:p>
            <a:r>
              <a:rPr lang="de-DE" sz="2800" dirty="0" smtClean="0">
                <a:solidFill>
                  <a:srgbClr val="000000"/>
                </a:solidFill>
              </a:rPr>
              <a:t>Canyon </a:t>
            </a:r>
            <a:r>
              <a:rPr lang="de-DE" sz="2800" dirty="0">
                <a:solidFill>
                  <a:srgbClr val="000000"/>
                </a:solidFill>
              </a:rPr>
              <a:t>X </a:t>
            </a:r>
            <a:r>
              <a:rPr lang="de-DE" sz="2800" dirty="0" err="1">
                <a:solidFill>
                  <a:srgbClr val="000000"/>
                </a:solidFill>
              </a:rPr>
              <a:t>and</a:t>
            </a:r>
            <a:r>
              <a:rPr lang="de-DE" sz="2800" dirty="0">
                <a:solidFill>
                  <a:srgbClr val="000000"/>
                </a:solidFill>
              </a:rPr>
              <a:t> </a:t>
            </a:r>
            <a:r>
              <a:rPr lang="de-DE" sz="2800" dirty="0" err="1">
                <a:solidFill>
                  <a:srgbClr val="000000"/>
                </a:solidFill>
              </a:rPr>
              <a:t>the</a:t>
            </a:r>
            <a:r>
              <a:rPr lang="de-DE" sz="2800" dirty="0">
                <a:solidFill>
                  <a:srgbClr val="000000"/>
                </a:solidFill>
              </a:rPr>
              <a:t> Land </a:t>
            </a:r>
            <a:r>
              <a:rPr lang="de-DE" sz="2800" dirty="0" err="1">
                <a:solidFill>
                  <a:srgbClr val="000000"/>
                </a:solidFill>
              </a:rPr>
              <a:t>of</a:t>
            </a:r>
            <a:r>
              <a:rPr lang="de-DE" sz="2800" dirty="0">
                <a:solidFill>
                  <a:srgbClr val="000000"/>
                </a:solidFill>
              </a:rPr>
              <a:t> </a:t>
            </a:r>
            <a:r>
              <a:rPr lang="de-DE" sz="2800" dirty="0" err="1">
                <a:solidFill>
                  <a:srgbClr val="000000"/>
                </a:solidFill>
              </a:rPr>
              <a:t>the</a:t>
            </a:r>
            <a:r>
              <a:rPr lang="de-DE" sz="2800" dirty="0">
                <a:solidFill>
                  <a:srgbClr val="000000"/>
                </a:solidFill>
              </a:rPr>
              <a:t> Navajo&lt;/</a:t>
            </a:r>
            <a:r>
              <a:rPr lang="de-DE" sz="2800" dirty="0" err="1">
                <a:solidFill>
                  <a:srgbClr val="000000"/>
                </a:solidFill>
              </a:rPr>
              <a:t>td</a:t>
            </a:r>
            <a:r>
              <a:rPr lang="de-DE" sz="2800" dirty="0">
                <a:solidFill>
                  <a:srgbClr val="000000"/>
                </a:solidFill>
              </a:rPr>
              <a:t>&gt;</a:t>
            </a:r>
          </a:p>
        </p:txBody>
      </p:sp>
      <p:sp>
        <p:nvSpPr>
          <p:cNvPr id="8" name="Rechteck 7"/>
          <p:cNvSpPr/>
          <p:nvPr/>
        </p:nvSpPr>
        <p:spPr>
          <a:xfrm>
            <a:off x="705033" y="4244976"/>
            <a:ext cx="8252565" cy="1815882"/>
          </a:xfrm>
          <a:prstGeom prst="rect">
            <a:avLst/>
          </a:prstGeom>
          <a:ln>
            <a:solidFill>
              <a:srgbClr val="000000"/>
            </a:solidFill>
          </a:ln>
        </p:spPr>
        <p:txBody>
          <a:bodyPr wrap="square">
            <a:spAutoFit/>
          </a:bodyPr>
          <a:lstStyle/>
          <a:p>
            <a:r>
              <a:rPr lang="de-DE" sz="2800" dirty="0">
                <a:solidFill>
                  <a:srgbClr val="000000"/>
                </a:solidFill>
              </a:rPr>
              <a:t>&lt;</a:t>
            </a:r>
            <a:r>
              <a:rPr lang="de-DE" sz="2800" dirty="0" err="1">
                <a:solidFill>
                  <a:srgbClr val="000000"/>
                </a:solidFill>
              </a:rPr>
              <a:t>target</a:t>
            </a:r>
            <a:r>
              <a:rPr lang="de-DE" sz="2800" dirty="0">
                <a:solidFill>
                  <a:srgbClr val="000000"/>
                </a:solidFill>
              </a:rPr>
              <a:t> </a:t>
            </a:r>
            <a:r>
              <a:rPr lang="de-DE" sz="2800" dirty="0" smtClean="0">
                <a:solidFill>
                  <a:srgbClr val="000000"/>
                </a:solidFill>
              </a:rPr>
              <a:t>... </a:t>
            </a:r>
            <a:r>
              <a:rPr lang="de-DE" sz="2800" dirty="0" err="1">
                <a:solidFill>
                  <a:srgbClr val="0000FF"/>
                </a:solidFill>
              </a:rPr>
              <a:t>its:storageSize</a:t>
            </a:r>
            <a:r>
              <a:rPr lang="de-DE" sz="2800" dirty="0">
                <a:solidFill>
                  <a:srgbClr val="000000"/>
                </a:solidFill>
              </a:rPr>
              <a:t>="30" </a:t>
            </a:r>
            <a:r>
              <a:rPr lang="de-DE" sz="2800" dirty="0" err="1">
                <a:solidFill>
                  <a:srgbClr val="0000FF"/>
                </a:solidFill>
              </a:rPr>
              <a:t>its:locQualityIssueComment</a:t>
            </a:r>
            <a:r>
              <a:rPr lang="de-DE" sz="2800" dirty="0">
                <a:solidFill>
                  <a:srgbClr val="000000"/>
                </a:solidFill>
              </a:rPr>
              <a:t>="</a:t>
            </a:r>
            <a:r>
              <a:rPr lang="de-DE" sz="2800" dirty="0" err="1">
                <a:solidFill>
                  <a:srgbClr val="FF0000"/>
                </a:solidFill>
              </a:rPr>
              <a:t>Number</a:t>
            </a:r>
            <a:r>
              <a:rPr lang="de-DE" sz="2800" dirty="0">
                <a:solidFill>
                  <a:srgbClr val="FF0000"/>
                </a:solidFill>
              </a:rPr>
              <a:t> </a:t>
            </a:r>
            <a:r>
              <a:rPr lang="de-DE" sz="2800" dirty="0" err="1">
                <a:solidFill>
                  <a:srgbClr val="FF0000"/>
                </a:solidFill>
              </a:rPr>
              <a:t>of</a:t>
            </a:r>
            <a:r>
              <a:rPr lang="de-DE" sz="2800" dirty="0">
                <a:solidFill>
                  <a:srgbClr val="FF0000"/>
                </a:solidFill>
              </a:rPr>
              <a:t> </a:t>
            </a:r>
            <a:r>
              <a:rPr lang="de-DE" sz="2800" dirty="0" err="1">
                <a:solidFill>
                  <a:srgbClr val="FF0000"/>
                </a:solidFill>
              </a:rPr>
              <a:t>bytes</a:t>
            </a:r>
            <a:r>
              <a:rPr lang="de-DE" sz="2800" dirty="0">
                <a:solidFill>
                  <a:srgbClr val="FF0000"/>
                </a:solidFill>
              </a:rPr>
              <a:t> in </a:t>
            </a:r>
            <a:r>
              <a:rPr lang="de-DE" sz="2800" dirty="0" err="1">
                <a:solidFill>
                  <a:srgbClr val="FF0000"/>
                </a:solidFill>
              </a:rPr>
              <a:t>the</a:t>
            </a:r>
            <a:r>
              <a:rPr lang="de-DE" sz="2800" dirty="0">
                <a:solidFill>
                  <a:srgbClr val="FF0000"/>
                </a:solidFill>
              </a:rPr>
              <a:t> </a:t>
            </a:r>
            <a:r>
              <a:rPr lang="de-DE" sz="2800" dirty="0" err="1">
                <a:solidFill>
                  <a:srgbClr val="FF0000"/>
                </a:solidFill>
              </a:rPr>
              <a:t>target</a:t>
            </a:r>
            <a:r>
              <a:rPr lang="de-DE" sz="2800" dirty="0">
                <a:solidFill>
                  <a:srgbClr val="FF0000"/>
                </a:solidFill>
              </a:rPr>
              <a:t> (</a:t>
            </a:r>
            <a:r>
              <a:rPr lang="de-DE" sz="2800" dirty="0" err="1">
                <a:solidFill>
                  <a:srgbClr val="FF0000"/>
                </a:solidFill>
              </a:rPr>
              <a:t>using</a:t>
            </a:r>
            <a:r>
              <a:rPr lang="de-DE" sz="2800" dirty="0">
                <a:solidFill>
                  <a:srgbClr val="FF0000"/>
                </a:solidFill>
              </a:rPr>
              <a:t> UTF-8) </a:t>
            </a:r>
            <a:r>
              <a:rPr lang="de-DE" sz="2800" dirty="0" err="1">
                <a:solidFill>
                  <a:srgbClr val="FF0000"/>
                </a:solidFill>
              </a:rPr>
              <a:t>is</a:t>
            </a:r>
            <a:r>
              <a:rPr lang="de-DE" sz="2800" dirty="0">
                <a:solidFill>
                  <a:srgbClr val="FF0000"/>
                </a:solidFill>
              </a:rPr>
              <a:t>: 32. </a:t>
            </a:r>
            <a:r>
              <a:rPr lang="de-DE" sz="2800" dirty="0" err="1">
                <a:solidFill>
                  <a:srgbClr val="FF0000"/>
                </a:solidFill>
              </a:rPr>
              <a:t>Number</a:t>
            </a:r>
            <a:r>
              <a:rPr lang="de-DE" sz="2800" dirty="0">
                <a:solidFill>
                  <a:srgbClr val="FF0000"/>
                </a:solidFill>
              </a:rPr>
              <a:t> </a:t>
            </a:r>
            <a:r>
              <a:rPr lang="de-DE" sz="2800" dirty="0" err="1">
                <a:solidFill>
                  <a:srgbClr val="FF0000"/>
                </a:solidFill>
              </a:rPr>
              <a:t>allowed</a:t>
            </a:r>
            <a:r>
              <a:rPr lang="de-DE" sz="2800" dirty="0">
                <a:solidFill>
                  <a:srgbClr val="FF0000"/>
                </a:solidFill>
              </a:rPr>
              <a:t>: 30</a:t>
            </a:r>
            <a:r>
              <a:rPr lang="de-DE" sz="2800" dirty="0" smtClean="0">
                <a:solidFill>
                  <a:srgbClr val="FF0000"/>
                </a:solidFill>
              </a:rPr>
              <a:t>.</a:t>
            </a:r>
            <a:r>
              <a:rPr lang="de-DE" sz="2800" dirty="0" smtClean="0">
                <a:solidFill>
                  <a:srgbClr val="000000"/>
                </a:solidFill>
              </a:rPr>
              <a:t>" ... &lt;</a:t>
            </a:r>
            <a:r>
              <a:rPr lang="de-DE" sz="2800" dirty="0" err="1" smtClean="0">
                <a:solidFill>
                  <a:srgbClr val="000000"/>
                </a:solidFill>
              </a:rPr>
              <a:t>mrk</a:t>
            </a:r>
            <a:r>
              <a:rPr lang="de-DE" sz="2800" dirty="0" smtClean="0">
                <a:solidFill>
                  <a:srgbClr val="000000"/>
                </a:solidFill>
              </a:rPr>
              <a:t>...&gt;Canyon </a:t>
            </a:r>
            <a:r>
              <a:rPr lang="de-DE" sz="2800" dirty="0">
                <a:solidFill>
                  <a:srgbClr val="000000"/>
                </a:solidFill>
              </a:rPr>
              <a:t>X et la </a:t>
            </a:r>
            <a:r>
              <a:rPr lang="de-DE" sz="2800" dirty="0" err="1">
                <a:solidFill>
                  <a:srgbClr val="000000"/>
                </a:solidFill>
              </a:rPr>
              <a:t>terre</a:t>
            </a:r>
            <a:r>
              <a:rPr lang="de-DE" sz="2800" dirty="0">
                <a:solidFill>
                  <a:srgbClr val="000000"/>
                </a:solidFill>
              </a:rPr>
              <a:t> des </a:t>
            </a:r>
            <a:r>
              <a:rPr lang="de-DE" sz="2800" dirty="0" smtClean="0">
                <a:solidFill>
                  <a:srgbClr val="000000"/>
                </a:solidFill>
              </a:rPr>
              <a:t>Navajos&lt;/</a:t>
            </a:r>
            <a:r>
              <a:rPr lang="de-DE" sz="2800" dirty="0" err="1" smtClean="0">
                <a:solidFill>
                  <a:srgbClr val="000000"/>
                </a:solidFill>
              </a:rPr>
              <a:t>mrk</a:t>
            </a:r>
            <a:r>
              <a:rPr lang="de-DE" sz="2800" dirty="0" smtClean="0">
                <a:solidFill>
                  <a:srgbClr val="000000"/>
                </a:solidFill>
              </a:rPr>
              <a:t>&gt;...</a:t>
            </a:r>
            <a:endParaRPr lang="de-DE" sz="2800" dirty="0">
              <a:solidFill>
                <a:srgbClr val="000000"/>
              </a:solidFill>
            </a:endParaRPr>
          </a:p>
        </p:txBody>
      </p:sp>
      <p:cxnSp>
        <p:nvCxnSpPr>
          <p:cNvPr id="10" name="Gerade Verbindung mit Pfeil 9"/>
          <p:cNvCxnSpPr/>
          <p:nvPr/>
        </p:nvCxnSpPr>
        <p:spPr>
          <a:xfrm flipH="1" flipV="1">
            <a:off x="9224990" y="2005391"/>
            <a:ext cx="16712" cy="3894026"/>
          </a:xfrm>
          <a:prstGeom prst="straightConnector1">
            <a:avLst/>
          </a:prstGeom>
          <a:ln w="76200" cmpd="sng">
            <a:headEnd type="arrow"/>
            <a:tailEnd type="non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48677525"/>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5373" y="77566"/>
            <a:ext cx="8990218" cy="1143000"/>
          </a:xfrm>
        </p:spPr>
        <p:txBody>
          <a:bodyPr>
            <a:normAutofit/>
          </a:bodyPr>
          <a:lstStyle/>
          <a:p>
            <a:pPr algn="l"/>
            <a:r>
              <a:rPr lang="en-GB" sz="4000" dirty="0" smtClean="0"/>
              <a:t>Quality check details</a:t>
            </a:r>
            <a:endParaRPr lang="en-GB" sz="4000" dirty="0"/>
          </a:p>
        </p:txBody>
      </p:sp>
      <p:sp>
        <p:nvSpPr>
          <p:cNvPr id="3" name="Foliennummernplatzhalter 3"/>
          <p:cNvSpPr>
            <a:spLocks noGrp="1"/>
          </p:cNvSpPr>
          <p:nvPr>
            <p:ph type="sldNum" sz="quarter" idx="12"/>
          </p:nvPr>
        </p:nvSpPr>
        <p:spPr>
          <a:xfrm>
            <a:off x="9519101" y="6368682"/>
            <a:ext cx="400283" cy="365125"/>
          </a:xfrm>
        </p:spPr>
        <p:txBody>
          <a:bodyPr/>
          <a:lstStyle/>
          <a:p>
            <a:fld id="{6107679D-4523-4B42-8569-51CD768CE35D}" type="slidenum">
              <a:rPr lang="en-GB" smtClean="0"/>
              <a:t>44</a:t>
            </a:fld>
            <a:endParaRPr lang="en-GB" dirty="0"/>
          </a:p>
        </p:txBody>
      </p:sp>
      <p:pic>
        <p:nvPicPr>
          <p:cNvPr id="7" name="Bild 6"/>
          <p:cNvPicPr>
            <a:picLocks noChangeAspect="1"/>
          </p:cNvPicPr>
          <p:nvPr/>
        </p:nvPicPr>
        <p:blipFill>
          <a:blip r:embed="rId3"/>
          <a:stretch>
            <a:fillRect/>
          </a:stretch>
        </p:blipFill>
        <p:spPr>
          <a:xfrm>
            <a:off x="538716" y="1163264"/>
            <a:ext cx="6848045" cy="4397908"/>
          </a:xfrm>
          <a:prstGeom prst="rect">
            <a:avLst/>
          </a:prstGeom>
          <a:ln>
            <a:solidFill>
              <a:schemeClr val="accent1"/>
            </a:solidFill>
          </a:ln>
        </p:spPr>
      </p:pic>
      <p:pic>
        <p:nvPicPr>
          <p:cNvPr id="9" name="Bild 8"/>
          <p:cNvPicPr>
            <a:picLocks noChangeAspect="1"/>
          </p:cNvPicPr>
          <p:nvPr/>
        </p:nvPicPr>
        <p:blipFill>
          <a:blip r:embed="rId4"/>
          <a:stretch>
            <a:fillRect/>
          </a:stretch>
        </p:blipFill>
        <p:spPr>
          <a:xfrm>
            <a:off x="781508" y="3138889"/>
            <a:ext cx="8048038" cy="2887767"/>
          </a:xfrm>
          <a:prstGeom prst="rect">
            <a:avLst/>
          </a:prstGeom>
          <a:ln>
            <a:solidFill>
              <a:srgbClr val="4F81BD"/>
            </a:solidFill>
          </a:ln>
        </p:spPr>
      </p:pic>
      <p:sp>
        <p:nvSpPr>
          <p:cNvPr id="11" name="Textfeld 10"/>
          <p:cNvSpPr txBox="1"/>
          <p:nvPr/>
        </p:nvSpPr>
        <p:spPr>
          <a:xfrm>
            <a:off x="7319119" y="999423"/>
            <a:ext cx="2118363" cy="954107"/>
          </a:xfrm>
          <a:prstGeom prst="rect">
            <a:avLst/>
          </a:prstGeom>
          <a:noFill/>
        </p:spPr>
        <p:txBody>
          <a:bodyPr wrap="none" rtlCol="0">
            <a:spAutoFit/>
          </a:bodyPr>
          <a:lstStyle/>
          <a:p>
            <a:r>
              <a:rPr lang="de-DE" sz="2800" dirty="0" smtClean="0">
                <a:solidFill>
                  <a:schemeClr val="bg1"/>
                </a:solidFill>
              </a:rPr>
              <a:t>Rainbow</a:t>
            </a:r>
          </a:p>
          <a:p>
            <a:r>
              <a:rPr lang="de-DE" sz="2800" dirty="0" smtClean="0">
                <a:solidFill>
                  <a:schemeClr val="bg1"/>
                </a:solidFill>
              </a:rPr>
              <a:t>HTML </a:t>
            </a:r>
            <a:r>
              <a:rPr lang="de-DE" sz="2800" dirty="0" err="1" smtClean="0">
                <a:solidFill>
                  <a:schemeClr val="bg1"/>
                </a:solidFill>
              </a:rPr>
              <a:t>output</a:t>
            </a:r>
            <a:endParaRPr lang="de-DE" sz="2800" dirty="0">
              <a:solidFill>
                <a:schemeClr val="bg1"/>
              </a:solidFill>
            </a:endParaRPr>
          </a:p>
        </p:txBody>
      </p:sp>
      <p:sp>
        <p:nvSpPr>
          <p:cNvPr id="12" name="Textfeld 11"/>
          <p:cNvSpPr txBox="1"/>
          <p:nvPr/>
        </p:nvSpPr>
        <p:spPr>
          <a:xfrm>
            <a:off x="7466058" y="2973709"/>
            <a:ext cx="1897800" cy="954107"/>
          </a:xfrm>
          <a:prstGeom prst="rect">
            <a:avLst/>
          </a:prstGeom>
          <a:solidFill>
            <a:srgbClr val="FFFFFF"/>
          </a:solidFill>
          <a:ln>
            <a:solidFill>
              <a:srgbClr val="4F81BD"/>
            </a:solidFill>
          </a:ln>
        </p:spPr>
        <p:txBody>
          <a:bodyPr wrap="none" rtlCol="0">
            <a:spAutoFit/>
          </a:bodyPr>
          <a:lstStyle/>
          <a:p>
            <a:r>
              <a:rPr lang="de-DE" sz="2800" dirty="0" err="1" smtClean="0">
                <a:solidFill>
                  <a:schemeClr val="bg1"/>
                </a:solidFill>
              </a:rPr>
              <a:t>CheckMate</a:t>
            </a:r>
            <a:endParaRPr lang="de-DE" sz="2800" dirty="0" smtClean="0">
              <a:solidFill>
                <a:schemeClr val="bg1"/>
              </a:solidFill>
            </a:endParaRPr>
          </a:p>
          <a:p>
            <a:r>
              <a:rPr lang="de-DE" sz="2800" dirty="0" err="1" smtClean="0">
                <a:solidFill>
                  <a:schemeClr val="bg1"/>
                </a:solidFill>
              </a:rPr>
              <a:t>tool</a:t>
            </a:r>
            <a:r>
              <a:rPr lang="de-DE" sz="2800" dirty="0" smtClean="0">
                <a:solidFill>
                  <a:schemeClr val="bg1"/>
                </a:solidFill>
              </a:rPr>
              <a:t> </a:t>
            </a:r>
            <a:r>
              <a:rPr lang="de-DE" sz="2800" dirty="0" err="1" smtClean="0">
                <a:solidFill>
                  <a:schemeClr val="bg1"/>
                </a:solidFill>
              </a:rPr>
              <a:t>report</a:t>
            </a:r>
            <a:endParaRPr lang="de-DE" sz="2800" dirty="0">
              <a:solidFill>
                <a:schemeClr val="bg1"/>
              </a:solidFill>
            </a:endParaRPr>
          </a:p>
        </p:txBody>
      </p:sp>
    </p:spTree>
    <p:extLst>
      <p:ext uri="{BB962C8B-B14F-4D97-AF65-F5344CB8AC3E}">
        <p14:creationId xmlns:p14="http://schemas.microsoft.com/office/powerpoint/2010/main" val="1171150270"/>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en-GB" dirty="0" smtClean="0"/>
              <a:t>Okapi Ocelot Editor</a:t>
            </a:r>
            <a:endParaRPr lang="en-GB" dirty="0"/>
          </a:p>
        </p:txBody>
      </p:sp>
      <p:sp>
        <p:nvSpPr>
          <p:cNvPr id="4" name="Inhaltsplatzhalter 3"/>
          <p:cNvSpPr>
            <a:spLocks noGrp="1"/>
          </p:cNvSpPr>
          <p:nvPr>
            <p:ph idx="1"/>
          </p:nvPr>
        </p:nvSpPr>
        <p:spPr/>
        <p:txBody>
          <a:bodyPr/>
          <a:lstStyle/>
          <a:p>
            <a:r>
              <a:rPr lang="en-GB" dirty="0"/>
              <a:t>See </a:t>
            </a:r>
            <a:r>
              <a:rPr lang="en-GB" dirty="0">
                <a:hlinkClick r:id="rId3"/>
              </a:rPr>
              <a:t>http://</a:t>
            </a:r>
            <a:r>
              <a:rPr lang="en-GB" dirty="0" err="1">
                <a:hlinkClick r:id="rId3"/>
              </a:rPr>
              <a:t>open.vistatec.com</a:t>
            </a:r>
            <a:r>
              <a:rPr lang="en-GB" dirty="0">
                <a:hlinkClick r:id="rId3"/>
              </a:rPr>
              <a:t>/ocelot</a:t>
            </a:r>
            <a:r>
              <a:rPr lang="en-GB" dirty="0" smtClean="0">
                <a:hlinkClick r:id="rId3"/>
              </a:rPr>
              <a:t>/</a:t>
            </a:r>
            <a:endParaRPr lang="en-GB" dirty="0" smtClean="0"/>
          </a:p>
          <a:p>
            <a:r>
              <a:rPr lang="en-GB" dirty="0" smtClean="0"/>
              <a:t>Open Source Java based XLIFF</a:t>
            </a:r>
            <a:r>
              <a:rPr lang="en-GB" dirty="0"/>
              <a:t>+ITS 2.0 </a:t>
            </a:r>
            <a:r>
              <a:rPr lang="en-GB" dirty="0" smtClean="0"/>
              <a:t>Editor</a:t>
            </a:r>
          </a:p>
          <a:p>
            <a:r>
              <a:rPr lang="en-GB" dirty="0"/>
              <a:t>Supports Localization Quality Issue, Provenance and MT </a:t>
            </a:r>
            <a:r>
              <a:rPr lang="en-GB" dirty="0" smtClean="0"/>
              <a:t>Confidence</a:t>
            </a:r>
          </a:p>
          <a:p>
            <a:r>
              <a:rPr lang="en-GB" dirty="0" smtClean="0"/>
              <a:t>Also general XLIFF 1.2 editor</a:t>
            </a:r>
            <a:endParaRPr lang="en-GB" dirty="0"/>
          </a:p>
        </p:txBody>
      </p:sp>
    </p:spTree>
    <p:extLst>
      <p:ext uri="{BB962C8B-B14F-4D97-AF65-F5344CB8AC3E}">
        <p14:creationId xmlns:p14="http://schemas.microsoft.com/office/powerpoint/2010/main" val="1237991965"/>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en-GB" dirty="0" smtClean="0"/>
              <a:t>Showcases with “real clients” ...</a:t>
            </a:r>
            <a:endParaRPr lang="en-GB" dirty="0"/>
          </a:p>
        </p:txBody>
      </p:sp>
      <p:sp>
        <p:nvSpPr>
          <p:cNvPr id="4" name="Inhaltsplatzhalter 3"/>
          <p:cNvSpPr>
            <a:spLocks noGrp="1"/>
          </p:cNvSpPr>
          <p:nvPr>
            <p:ph idx="1"/>
          </p:nvPr>
        </p:nvSpPr>
        <p:spPr/>
        <p:txBody>
          <a:bodyPr>
            <a:normAutofit/>
          </a:bodyPr>
          <a:lstStyle/>
          <a:p>
            <a:r>
              <a:rPr lang="en-GB" dirty="0" smtClean="0"/>
              <a:t>ITS2-aware online MT</a:t>
            </a:r>
          </a:p>
          <a:p>
            <a:pPr lvl="1"/>
            <a:r>
              <a:rPr lang="en-GB" dirty="0" smtClean="0"/>
              <a:t>Using “Translate”, “Domain”, “Language information” to drive rule based MT system</a:t>
            </a:r>
          </a:p>
          <a:p>
            <a:r>
              <a:rPr lang="en-GB" dirty="0" smtClean="0"/>
              <a:t>Localization chain integration</a:t>
            </a:r>
          </a:p>
          <a:p>
            <a:pPr lvl="1"/>
            <a:r>
              <a:rPr lang="en-GB" dirty="0" smtClean="0"/>
              <a:t>Coupling Drupal Content Management System with Localization Service Provider/Translation Agency workflow</a:t>
            </a:r>
          </a:p>
          <a:p>
            <a:pPr lvl="1"/>
            <a:r>
              <a:rPr lang="en-GB" dirty="0" smtClean="0"/>
              <a:t>Demonstrating workflow benefits achieved via ITS2 data categories</a:t>
            </a:r>
            <a:endParaRPr lang="en-GB" dirty="0"/>
          </a:p>
        </p:txBody>
      </p:sp>
      <p:sp>
        <p:nvSpPr>
          <p:cNvPr id="3" name="Foliennummernplatzhalter 3"/>
          <p:cNvSpPr>
            <a:spLocks noGrp="1"/>
          </p:cNvSpPr>
          <p:nvPr>
            <p:ph type="sldNum" sz="quarter" idx="12"/>
          </p:nvPr>
        </p:nvSpPr>
        <p:spPr/>
        <p:txBody>
          <a:bodyPr/>
          <a:lstStyle/>
          <a:p>
            <a:fld id="{6107679D-4523-4B42-8569-51CD768CE35D}" type="slidenum">
              <a:rPr lang="en-GB" smtClean="0"/>
              <a:t>46</a:t>
            </a:fld>
            <a:endParaRPr lang="en-GB"/>
          </a:p>
        </p:txBody>
      </p:sp>
    </p:spTree>
    <p:extLst>
      <p:ext uri="{BB962C8B-B14F-4D97-AF65-F5344CB8AC3E}">
        <p14:creationId xmlns:p14="http://schemas.microsoft.com/office/powerpoint/2010/main" val="2101987732"/>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en-GB" dirty="0" smtClean="0"/>
              <a:t>... and more</a:t>
            </a:r>
            <a:endParaRPr lang="en-GB" dirty="0"/>
          </a:p>
        </p:txBody>
      </p:sp>
      <p:sp>
        <p:nvSpPr>
          <p:cNvPr id="4" name="Inhaltsplatzhalter 3"/>
          <p:cNvSpPr>
            <a:spLocks noGrp="1"/>
          </p:cNvSpPr>
          <p:nvPr>
            <p:ph idx="1"/>
          </p:nvPr>
        </p:nvSpPr>
        <p:spPr/>
        <p:txBody>
          <a:bodyPr>
            <a:normAutofit lnSpcReduction="10000"/>
          </a:bodyPr>
          <a:lstStyle/>
          <a:p>
            <a:r>
              <a:rPr lang="en-GB" dirty="0"/>
              <a:t>ITS2 data categories for the human review </a:t>
            </a:r>
            <a:r>
              <a:rPr lang="en-GB" dirty="0" smtClean="0"/>
              <a:t>process</a:t>
            </a:r>
          </a:p>
          <a:p>
            <a:pPr lvl="1"/>
            <a:r>
              <a:rPr lang="en-GB" dirty="0" smtClean="0"/>
              <a:t>Harvest metadata during the review</a:t>
            </a:r>
          </a:p>
          <a:p>
            <a:pPr lvl="1"/>
            <a:r>
              <a:rPr lang="en-GB" dirty="0" smtClean="0"/>
              <a:t>Facilitate audit during the review, e.g. via Ocelot tool</a:t>
            </a:r>
          </a:p>
          <a:p>
            <a:r>
              <a:rPr lang="en-GB" dirty="0" smtClean="0"/>
              <a:t>Conversion of ITS2 documents (XML, HTML) into RDF – NIF format</a:t>
            </a:r>
          </a:p>
          <a:p>
            <a:pPr lvl="1"/>
            <a:r>
              <a:rPr lang="en-GB" dirty="0" smtClean="0"/>
              <a:t>Informative feature</a:t>
            </a:r>
          </a:p>
          <a:p>
            <a:pPr lvl="1"/>
            <a:r>
              <a:rPr lang="en-GB" dirty="0" smtClean="0"/>
              <a:t>Prototypes to generate e.g. “text analysis” information in RDF out of Wikipedia pages</a:t>
            </a:r>
            <a:endParaRPr lang="de-DE" dirty="0"/>
          </a:p>
        </p:txBody>
      </p:sp>
      <p:sp>
        <p:nvSpPr>
          <p:cNvPr id="3" name="Foliennummernplatzhalter 3"/>
          <p:cNvSpPr>
            <a:spLocks noGrp="1"/>
          </p:cNvSpPr>
          <p:nvPr>
            <p:ph type="sldNum" sz="quarter" idx="12"/>
          </p:nvPr>
        </p:nvSpPr>
        <p:spPr/>
        <p:txBody>
          <a:bodyPr/>
          <a:lstStyle/>
          <a:p>
            <a:fld id="{6107679D-4523-4B42-8569-51CD768CE35D}" type="slidenum">
              <a:rPr lang="en-GB" smtClean="0"/>
              <a:t>47</a:t>
            </a:fld>
            <a:endParaRPr lang="en-GB" dirty="0"/>
          </a:p>
        </p:txBody>
      </p:sp>
    </p:spTree>
    <p:extLst>
      <p:ext uri="{BB962C8B-B14F-4D97-AF65-F5344CB8AC3E}">
        <p14:creationId xmlns:p14="http://schemas.microsoft.com/office/powerpoint/2010/main" val="2878709804"/>
      </p:ext>
    </p:extLst>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smtClean="0"/>
              <a:t>Overview</a:t>
            </a:r>
            <a:endParaRPr lang="en-GB"/>
          </a:p>
        </p:txBody>
      </p:sp>
      <p:sp>
        <p:nvSpPr>
          <p:cNvPr id="3" name="Inhaltsplatzhalter 2"/>
          <p:cNvSpPr>
            <a:spLocks noGrp="1"/>
          </p:cNvSpPr>
          <p:nvPr>
            <p:ph idx="1"/>
          </p:nvPr>
        </p:nvSpPr>
        <p:spPr/>
        <p:txBody>
          <a:bodyPr/>
          <a:lstStyle/>
          <a:p>
            <a:r>
              <a:rPr lang="en-GB" dirty="0" smtClean="0"/>
              <a:t>Motivation for ITS (1.0 and 2.0)</a:t>
            </a:r>
          </a:p>
          <a:p>
            <a:r>
              <a:rPr lang="en-GB" dirty="0" smtClean="0"/>
              <a:t>Basic principles of ITS</a:t>
            </a:r>
          </a:p>
          <a:p>
            <a:r>
              <a:rPr lang="en-GB" dirty="0" smtClean="0"/>
              <a:t>Why ITS 2.0?</a:t>
            </a:r>
          </a:p>
          <a:p>
            <a:r>
              <a:rPr lang="en-GB" dirty="0" smtClean="0"/>
              <a:t>Selected data categories</a:t>
            </a:r>
          </a:p>
          <a:p>
            <a:r>
              <a:rPr lang="en-GB" dirty="0" smtClean="0"/>
              <a:t>Implementations and usage scenarios</a:t>
            </a:r>
          </a:p>
          <a:p>
            <a:r>
              <a:rPr lang="en-GB" dirty="0"/>
              <a:t>Outlook and pointers for more </a:t>
            </a:r>
            <a:r>
              <a:rPr lang="en-GB" dirty="0" smtClean="0"/>
              <a:t>information</a:t>
            </a:r>
            <a:endParaRPr lang="en-GB" dirty="0"/>
          </a:p>
        </p:txBody>
      </p:sp>
      <p:sp>
        <p:nvSpPr>
          <p:cNvPr id="4" name="Rechteck 3"/>
          <p:cNvSpPr/>
          <p:nvPr/>
        </p:nvSpPr>
        <p:spPr>
          <a:xfrm>
            <a:off x="515509" y="4517495"/>
            <a:ext cx="8843175" cy="629743"/>
          </a:xfrm>
          <a:prstGeom prst="rect">
            <a:avLst/>
          </a:prstGeom>
          <a:noFill/>
          <a:ln w="28575"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Foliennummernplatzhalter 3"/>
          <p:cNvSpPr>
            <a:spLocks noGrp="1"/>
          </p:cNvSpPr>
          <p:nvPr>
            <p:ph type="sldNum" sz="quarter" idx="12"/>
          </p:nvPr>
        </p:nvSpPr>
        <p:spPr>
          <a:xfrm>
            <a:off x="9519101" y="6368682"/>
            <a:ext cx="400283" cy="365125"/>
          </a:xfrm>
        </p:spPr>
        <p:txBody>
          <a:bodyPr/>
          <a:lstStyle/>
          <a:p>
            <a:fld id="{6107679D-4523-4B42-8569-51CD768CE35D}" type="slidenum">
              <a:rPr lang="en-GB" smtClean="0"/>
              <a:t>48</a:t>
            </a:fld>
            <a:endParaRPr lang="en-GB" dirty="0"/>
          </a:p>
        </p:txBody>
      </p:sp>
    </p:spTree>
    <p:extLst>
      <p:ext uri="{BB962C8B-B14F-4D97-AF65-F5344CB8AC3E}">
        <p14:creationId xmlns:p14="http://schemas.microsoft.com/office/powerpoint/2010/main" val="3293984330"/>
      </p:ext>
    </p:extLst>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smtClean="0"/>
              <a:t>What is missing?</a:t>
            </a:r>
            <a:endParaRPr lang="en-GB" dirty="0"/>
          </a:p>
        </p:txBody>
      </p:sp>
      <p:sp>
        <p:nvSpPr>
          <p:cNvPr id="3" name="Inhaltsplatzhalter 2"/>
          <p:cNvSpPr>
            <a:spLocks noGrp="1"/>
          </p:cNvSpPr>
          <p:nvPr>
            <p:ph idx="1"/>
          </p:nvPr>
        </p:nvSpPr>
        <p:spPr/>
        <p:txBody>
          <a:bodyPr/>
          <a:lstStyle/>
          <a:p>
            <a:r>
              <a:rPr lang="en-GB" dirty="0" smtClean="0"/>
              <a:t>XLIFF mapping to be finalized</a:t>
            </a:r>
          </a:p>
          <a:p>
            <a:pPr lvl="1"/>
            <a:r>
              <a:rPr lang="en-GB" dirty="0" smtClean="0"/>
              <a:t>Representation of ITS2 markup in XLIFF not finished</a:t>
            </a:r>
          </a:p>
          <a:p>
            <a:pPr lvl="1"/>
            <a:r>
              <a:rPr lang="en-GB" dirty="0" smtClean="0"/>
              <a:t>XLIFF 1.2 to be stabilized first; XLIFF 2.0 later</a:t>
            </a:r>
          </a:p>
          <a:p>
            <a:r>
              <a:rPr lang="en-GB" dirty="0" smtClean="0"/>
              <a:t>ITS and RDF – to be continued</a:t>
            </a:r>
          </a:p>
          <a:p>
            <a:pPr lvl="1"/>
            <a:r>
              <a:rPr lang="en-GB" dirty="0" smtClean="0"/>
              <a:t>NIF conversion based on </a:t>
            </a:r>
            <a:r>
              <a:rPr lang="en-GB" smtClean="0"/>
              <a:t>ITS RDF ontology</a:t>
            </a:r>
            <a:endParaRPr lang="en-GB" dirty="0" smtClean="0"/>
          </a:p>
          <a:p>
            <a:pPr lvl="1"/>
            <a:r>
              <a:rPr lang="en-GB" dirty="0" smtClean="0"/>
              <a:t>Not stabilized &amp; not yet “real life” deployment</a:t>
            </a:r>
          </a:p>
          <a:p>
            <a:pPr lvl="1"/>
            <a:endParaRPr lang="en-GB" dirty="0"/>
          </a:p>
        </p:txBody>
      </p:sp>
      <p:sp>
        <p:nvSpPr>
          <p:cNvPr id="5" name="Foliennummernplatzhalter 3"/>
          <p:cNvSpPr>
            <a:spLocks noGrp="1"/>
          </p:cNvSpPr>
          <p:nvPr>
            <p:ph type="sldNum" sz="quarter" idx="12"/>
          </p:nvPr>
        </p:nvSpPr>
        <p:spPr>
          <a:xfrm>
            <a:off x="9519101" y="6368682"/>
            <a:ext cx="400283" cy="365125"/>
          </a:xfrm>
        </p:spPr>
        <p:txBody>
          <a:bodyPr/>
          <a:lstStyle/>
          <a:p>
            <a:fld id="{6107679D-4523-4B42-8569-51CD768CE35D}" type="slidenum">
              <a:rPr lang="en-GB" smtClean="0"/>
              <a:t>49</a:t>
            </a:fld>
            <a:endParaRPr lang="en-GB" dirty="0"/>
          </a:p>
        </p:txBody>
      </p:sp>
    </p:spTree>
    <p:extLst>
      <p:ext uri="{BB962C8B-B14F-4D97-AF65-F5344CB8AC3E}">
        <p14:creationId xmlns:p14="http://schemas.microsoft.com/office/powerpoint/2010/main" val="1436515290"/>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en-GB" smtClean="0"/>
              <a:t>Example problem with machine translation</a:t>
            </a:r>
            <a:endParaRPr lang="en-GB"/>
          </a:p>
        </p:txBody>
      </p:sp>
      <p:sp>
        <p:nvSpPr>
          <p:cNvPr id="4" name="Inhaltsplatzhalter 2"/>
          <p:cNvSpPr txBox="1">
            <a:spLocks/>
          </p:cNvSpPr>
          <p:nvPr/>
        </p:nvSpPr>
        <p:spPr>
          <a:xfrm>
            <a:off x="620490" y="1608982"/>
            <a:ext cx="6019800" cy="4253151"/>
          </a:xfrm>
          <a:prstGeom prst="rect">
            <a:avLst/>
          </a:prstGeom>
          <a:ln w="12700">
            <a:solidFill>
              <a:schemeClr val="accent1"/>
            </a:solidFill>
          </a:ln>
        </p:spPr>
        <p:txBody>
          <a:bodyPr vert="horz" lIns="91440" tIns="45720" rIns="91440" bIns="45720" rtlCol="0">
            <a:normAutofit fontScale="92500" lnSpcReduction="20000"/>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GB" sz="3200" b="0" i="0" u="none" strike="noStrike" kern="1200" cap="none" spc="0" normalizeH="0" baseline="0" dirty="0" smtClean="0">
                <a:ln>
                  <a:noFill/>
                </a:ln>
                <a:solidFill>
                  <a:schemeClr val="bg1"/>
                </a:solidFill>
                <a:effectLst/>
                <a:uLnTx/>
                <a:uFillTx/>
                <a:latin typeface="+mn-lt"/>
                <a:ea typeface="+mn-ea"/>
                <a:cs typeface="+mn-cs"/>
              </a:rPr>
              <a:t>Input from </a:t>
            </a:r>
            <a:r>
              <a:rPr kumimoji="0" lang="en-GB" sz="3200" b="0" i="0" u="none" strike="noStrike" kern="1200" cap="none" spc="0" normalizeH="0" baseline="0" dirty="0" err="1" smtClean="0">
                <a:ln>
                  <a:noFill/>
                </a:ln>
                <a:solidFill>
                  <a:schemeClr val="bg1"/>
                </a:solidFill>
                <a:effectLst/>
                <a:uLnTx/>
                <a:uFillTx/>
                <a:latin typeface="+mn-lt"/>
                <a:ea typeface="+mn-ea"/>
                <a:cs typeface="+mn-cs"/>
              </a:rPr>
              <a:t>www.postbank.de</a:t>
            </a:r>
            <a:endParaRPr kumimoji="0" lang="en-GB" sz="3200" b="0" i="0" u="none" strike="noStrike" kern="1200" cap="none" spc="0" normalizeH="0" baseline="0" dirty="0" smtClean="0">
              <a:ln>
                <a:noFill/>
              </a:ln>
              <a:solidFill>
                <a:schemeClr val="bg1"/>
              </a:solidFill>
              <a:effectLst/>
              <a:uLnTx/>
              <a:uFillTx/>
              <a:latin typeface="+mn-lt"/>
              <a:ea typeface="+mn-ea"/>
              <a:cs typeface="+mn-cs"/>
            </a:endParaRP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GB" sz="2800" b="0" i="0" u="none" strike="noStrike" kern="1200" cap="none" spc="0" normalizeH="0" baseline="0" dirty="0" smtClean="0">
                <a:ln>
                  <a:noFill/>
                </a:ln>
                <a:solidFill>
                  <a:schemeClr val="bg1"/>
                </a:solidFill>
                <a:effectLst/>
                <a:uLnTx/>
                <a:uFillTx/>
                <a:latin typeface="+mn-lt"/>
                <a:ea typeface="+mn-ea"/>
                <a:cs typeface="+mn-cs"/>
              </a:rPr>
              <a:t>„Ob </a:t>
            </a:r>
            <a:r>
              <a:rPr kumimoji="0" lang="en-GB" sz="2800" b="0" i="0" u="none" strike="noStrike" kern="1200" cap="none" spc="0" normalizeH="0" baseline="0" dirty="0" err="1" smtClean="0">
                <a:ln>
                  <a:noFill/>
                </a:ln>
                <a:solidFill>
                  <a:schemeClr val="bg1"/>
                </a:solidFill>
                <a:effectLst/>
                <a:uLnTx/>
                <a:uFillTx/>
                <a:latin typeface="+mn-lt"/>
                <a:ea typeface="+mn-ea"/>
                <a:cs typeface="+mn-cs"/>
              </a:rPr>
              <a:t>Postbank</a:t>
            </a:r>
            <a:r>
              <a:rPr kumimoji="0" lang="en-GB" sz="2800" b="0" i="0" u="none" strike="noStrike" kern="1200" cap="none" spc="0" normalizeH="0" baseline="0" dirty="0" smtClean="0">
                <a:ln>
                  <a:noFill/>
                </a:ln>
                <a:solidFill>
                  <a:schemeClr val="bg1"/>
                </a:solidFill>
                <a:effectLst/>
                <a:uLnTx/>
                <a:uFillTx/>
                <a:latin typeface="+mn-lt"/>
                <a:ea typeface="+mn-ea"/>
                <a:cs typeface="+mn-cs"/>
              </a:rPr>
              <a:t> </a:t>
            </a:r>
            <a:r>
              <a:rPr kumimoji="0" lang="en-GB" sz="2800" b="0" i="0" u="none" strike="noStrike" kern="1200" cap="none" spc="0" normalizeH="0" baseline="0" dirty="0" err="1" smtClean="0">
                <a:ln>
                  <a:noFill/>
                </a:ln>
                <a:solidFill>
                  <a:schemeClr val="bg1"/>
                </a:solidFill>
                <a:effectLst/>
                <a:uLnTx/>
                <a:uFillTx/>
                <a:latin typeface="+mn-lt"/>
                <a:ea typeface="+mn-ea"/>
                <a:cs typeface="+mn-cs"/>
              </a:rPr>
              <a:t>direkt</a:t>
            </a:r>
            <a:r>
              <a:rPr kumimoji="0" lang="en-GB" sz="2800" b="0" i="0" u="none" strike="noStrike" kern="1200" cap="none" spc="0" normalizeH="0" baseline="0" dirty="0" smtClean="0">
                <a:ln>
                  <a:noFill/>
                </a:ln>
                <a:solidFill>
                  <a:schemeClr val="bg1"/>
                </a:solidFill>
                <a:effectLst/>
                <a:uLnTx/>
                <a:uFillTx/>
                <a:latin typeface="+mn-lt"/>
                <a:ea typeface="+mn-ea"/>
                <a:cs typeface="+mn-cs"/>
              </a:rPr>
              <a:t>, Online-Banking, Online-Brokerage </a:t>
            </a:r>
            <a:r>
              <a:rPr kumimoji="0" lang="en-GB" sz="2800" b="0" i="0" u="none" strike="noStrike" kern="1200" cap="none" spc="0" normalizeH="0" baseline="0" dirty="0" err="1" smtClean="0">
                <a:ln>
                  <a:noFill/>
                </a:ln>
                <a:solidFill>
                  <a:schemeClr val="bg1"/>
                </a:solidFill>
                <a:effectLst/>
                <a:uLnTx/>
                <a:uFillTx/>
                <a:latin typeface="+mn-lt"/>
                <a:ea typeface="+mn-ea"/>
                <a:cs typeface="+mn-cs"/>
              </a:rPr>
              <a:t>oder</a:t>
            </a:r>
            <a:r>
              <a:rPr kumimoji="0" lang="en-GB" sz="2800" b="0" i="0" u="none" strike="noStrike" kern="1200" cap="none" spc="0" normalizeH="0" baseline="0" dirty="0" smtClean="0">
                <a:ln>
                  <a:noFill/>
                </a:ln>
                <a:solidFill>
                  <a:schemeClr val="bg1"/>
                </a:solidFill>
                <a:effectLst/>
                <a:uLnTx/>
                <a:uFillTx/>
                <a:latin typeface="+mn-lt"/>
                <a:ea typeface="+mn-ea"/>
                <a:cs typeface="+mn-cs"/>
              </a:rPr>
              <a:t> </a:t>
            </a:r>
            <a:r>
              <a:rPr kumimoji="0" lang="en-GB" sz="2800" b="0" i="0" u="none" strike="noStrike" kern="1200" cap="none" spc="0" normalizeH="0" baseline="0" dirty="0" err="1" smtClean="0">
                <a:ln>
                  <a:noFill/>
                </a:ln>
                <a:solidFill>
                  <a:schemeClr val="bg1"/>
                </a:solidFill>
                <a:effectLst/>
                <a:uLnTx/>
                <a:uFillTx/>
                <a:latin typeface="+mn-lt"/>
                <a:ea typeface="+mn-ea"/>
                <a:cs typeface="+mn-cs"/>
              </a:rPr>
              <a:t>myBHW</a:t>
            </a:r>
            <a:r>
              <a:rPr kumimoji="0" lang="en-GB" sz="2800" b="0" i="0" u="none" strike="noStrike" kern="1200" cap="none" spc="0" normalizeH="0" baseline="0" dirty="0" smtClean="0">
                <a:ln>
                  <a:noFill/>
                </a:ln>
                <a:solidFill>
                  <a:schemeClr val="bg1"/>
                </a:solidFill>
                <a:effectLst/>
                <a:uLnTx/>
                <a:uFillTx/>
                <a:latin typeface="+mn-lt"/>
                <a:ea typeface="+mn-ea"/>
                <a:cs typeface="+mn-cs"/>
              </a:rPr>
              <a:t>. Die </a:t>
            </a:r>
            <a:r>
              <a:rPr kumimoji="0" lang="en-GB" sz="2800" b="0" i="0" u="none" strike="noStrike" kern="1200" cap="none" spc="0" normalizeH="0" baseline="0" dirty="0" err="1" smtClean="0">
                <a:ln>
                  <a:noFill/>
                </a:ln>
                <a:solidFill>
                  <a:schemeClr val="bg1"/>
                </a:solidFill>
                <a:effectLst/>
                <a:uLnTx/>
                <a:uFillTx/>
                <a:latin typeface="+mn-lt"/>
                <a:ea typeface="+mn-ea"/>
                <a:cs typeface="+mn-cs"/>
              </a:rPr>
              <a:t>häufigsten</a:t>
            </a:r>
            <a:r>
              <a:rPr kumimoji="0" lang="en-GB" sz="2800" b="0" i="0" u="none" strike="noStrike" kern="1200" cap="none" spc="0" normalizeH="0" baseline="0" dirty="0" smtClean="0">
                <a:ln>
                  <a:noFill/>
                </a:ln>
                <a:solidFill>
                  <a:schemeClr val="bg1"/>
                </a:solidFill>
                <a:effectLst/>
                <a:uLnTx/>
                <a:uFillTx/>
                <a:latin typeface="+mn-lt"/>
                <a:ea typeface="+mn-ea"/>
                <a:cs typeface="+mn-cs"/>
              </a:rPr>
              <a:t> </a:t>
            </a:r>
            <a:r>
              <a:rPr kumimoji="0" lang="en-GB" sz="2800" b="0" i="0" u="none" strike="noStrike" kern="1200" cap="none" spc="0" normalizeH="0" baseline="0" dirty="0" err="1" smtClean="0">
                <a:ln>
                  <a:noFill/>
                </a:ln>
                <a:solidFill>
                  <a:schemeClr val="bg1"/>
                </a:solidFill>
                <a:effectLst/>
                <a:uLnTx/>
                <a:uFillTx/>
                <a:latin typeface="+mn-lt"/>
                <a:ea typeface="+mn-ea"/>
                <a:cs typeface="+mn-cs"/>
              </a:rPr>
              <a:t>Fragen</a:t>
            </a:r>
            <a:r>
              <a:rPr kumimoji="0" lang="en-GB" sz="2800" b="0" i="0" u="none" strike="noStrike" kern="1200" cap="none" spc="0" normalizeH="0" baseline="0" dirty="0" smtClean="0">
                <a:ln>
                  <a:noFill/>
                </a:ln>
                <a:solidFill>
                  <a:schemeClr val="bg1"/>
                </a:solidFill>
                <a:effectLst/>
                <a:uLnTx/>
                <a:uFillTx/>
                <a:latin typeface="+mn-lt"/>
                <a:ea typeface="+mn-ea"/>
                <a:cs typeface="+mn-cs"/>
              </a:rPr>
              <a:t> </a:t>
            </a:r>
            <a:r>
              <a:rPr kumimoji="0" lang="en-GB" sz="2800" b="0" i="0" u="none" strike="noStrike" kern="1200" cap="none" spc="0" normalizeH="0" baseline="0" dirty="0" err="1" smtClean="0">
                <a:ln>
                  <a:noFill/>
                </a:ln>
                <a:solidFill>
                  <a:schemeClr val="bg1"/>
                </a:solidFill>
                <a:effectLst/>
                <a:uLnTx/>
                <a:uFillTx/>
                <a:latin typeface="+mn-lt"/>
                <a:ea typeface="+mn-ea"/>
                <a:cs typeface="+mn-cs"/>
              </a:rPr>
              <a:t>zu</a:t>
            </a:r>
            <a:r>
              <a:rPr kumimoji="0" lang="en-GB" sz="2800" b="0" i="0" u="none" strike="noStrike" kern="1200" cap="none" spc="0" normalizeH="0" baseline="0" dirty="0" smtClean="0">
                <a:ln>
                  <a:noFill/>
                </a:ln>
                <a:solidFill>
                  <a:schemeClr val="bg1"/>
                </a:solidFill>
                <a:effectLst/>
                <a:uLnTx/>
                <a:uFillTx/>
                <a:latin typeface="+mn-lt"/>
                <a:ea typeface="+mn-ea"/>
                <a:cs typeface="+mn-cs"/>
              </a:rPr>
              <a:t> </a:t>
            </a:r>
            <a:r>
              <a:rPr kumimoji="0" lang="en-GB" sz="2800" b="0" i="0" u="none" strike="noStrike" kern="1200" cap="none" spc="0" normalizeH="0" baseline="0" dirty="0" err="1" smtClean="0">
                <a:ln>
                  <a:noFill/>
                </a:ln>
                <a:solidFill>
                  <a:schemeClr val="bg1"/>
                </a:solidFill>
                <a:effectLst/>
                <a:uLnTx/>
                <a:uFillTx/>
                <a:latin typeface="+mn-lt"/>
                <a:ea typeface="+mn-ea"/>
                <a:cs typeface="+mn-cs"/>
              </a:rPr>
              <a:t>unseren</a:t>
            </a:r>
            <a:r>
              <a:rPr kumimoji="0" lang="en-GB" sz="2800" b="0" i="0" u="none" strike="noStrike" kern="1200" cap="none" spc="0" normalizeH="0" baseline="0" dirty="0" smtClean="0">
                <a:ln>
                  <a:noFill/>
                </a:ln>
                <a:solidFill>
                  <a:schemeClr val="bg1"/>
                </a:solidFill>
                <a:effectLst/>
                <a:uLnTx/>
                <a:uFillTx/>
                <a:latin typeface="+mn-lt"/>
                <a:ea typeface="+mn-ea"/>
                <a:cs typeface="+mn-cs"/>
              </a:rPr>
              <a:t> </a:t>
            </a:r>
            <a:r>
              <a:rPr kumimoji="0" lang="en-GB" sz="2800" b="0" i="0" u="none" strike="noStrike" kern="1200" cap="none" spc="0" normalizeH="0" baseline="0" dirty="0" err="1" smtClean="0">
                <a:ln>
                  <a:noFill/>
                </a:ln>
                <a:solidFill>
                  <a:schemeClr val="bg1"/>
                </a:solidFill>
                <a:effectLst/>
                <a:uLnTx/>
                <a:uFillTx/>
                <a:latin typeface="+mn-lt"/>
                <a:ea typeface="+mn-ea"/>
                <a:cs typeface="+mn-cs"/>
              </a:rPr>
              <a:t>Transaktionssystemen</a:t>
            </a:r>
            <a:r>
              <a:rPr kumimoji="0" lang="en-GB" sz="2800" b="0" i="0" u="none" strike="noStrike" kern="1200" cap="none" spc="0" normalizeH="0" baseline="0" dirty="0" smtClean="0">
                <a:ln>
                  <a:noFill/>
                </a:ln>
                <a:solidFill>
                  <a:schemeClr val="bg1"/>
                </a:solidFill>
                <a:effectLst/>
                <a:uLnTx/>
                <a:uFillTx/>
                <a:latin typeface="+mn-lt"/>
                <a:ea typeface="+mn-ea"/>
                <a:cs typeface="+mn-cs"/>
              </a:rPr>
              <a:t> </a:t>
            </a:r>
            <a:r>
              <a:rPr kumimoji="0" lang="en-GB" sz="2800" b="0" i="0" u="none" strike="noStrike" kern="1200" cap="none" spc="0" normalizeH="0" baseline="0" dirty="0" err="1" smtClean="0">
                <a:ln>
                  <a:noFill/>
                </a:ln>
                <a:solidFill>
                  <a:schemeClr val="bg1"/>
                </a:solidFill>
                <a:effectLst/>
                <a:uLnTx/>
                <a:uFillTx/>
                <a:latin typeface="+mn-lt"/>
                <a:ea typeface="+mn-ea"/>
                <a:cs typeface="+mn-cs"/>
              </a:rPr>
              <a:t>finden</a:t>
            </a:r>
            <a:r>
              <a:rPr kumimoji="0" lang="en-GB" sz="2800" b="0" i="0" u="none" strike="noStrike" kern="1200" cap="none" spc="0" normalizeH="0" baseline="0" dirty="0" smtClean="0">
                <a:ln>
                  <a:noFill/>
                </a:ln>
                <a:solidFill>
                  <a:schemeClr val="bg1"/>
                </a:solidFill>
                <a:effectLst/>
                <a:uLnTx/>
                <a:uFillTx/>
                <a:latin typeface="+mn-lt"/>
                <a:ea typeface="+mn-ea"/>
                <a:cs typeface="+mn-cs"/>
              </a:rPr>
              <a:t> </a:t>
            </a:r>
            <a:r>
              <a:rPr kumimoji="0" lang="en-GB" sz="2800" b="0" i="0" u="none" strike="noStrike" kern="1200" cap="none" spc="0" normalizeH="0" baseline="0" dirty="0" err="1" smtClean="0">
                <a:ln>
                  <a:noFill/>
                </a:ln>
                <a:solidFill>
                  <a:schemeClr val="bg1"/>
                </a:solidFill>
                <a:effectLst/>
                <a:uLnTx/>
                <a:uFillTx/>
                <a:latin typeface="+mn-lt"/>
                <a:ea typeface="+mn-ea"/>
                <a:cs typeface="+mn-cs"/>
              </a:rPr>
              <a:t>Sie</a:t>
            </a:r>
            <a:r>
              <a:rPr kumimoji="0" lang="en-GB" sz="2800" b="0" i="0" u="none" strike="noStrike" kern="1200" cap="none" spc="0" normalizeH="0" baseline="0" dirty="0" smtClean="0">
                <a:ln>
                  <a:noFill/>
                </a:ln>
                <a:solidFill>
                  <a:schemeClr val="bg1"/>
                </a:solidFill>
                <a:effectLst/>
                <a:uLnTx/>
                <a:uFillTx/>
                <a:latin typeface="+mn-lt"/>
                <a:ea typeface="+mn-ea"/>
                <a:cs typeface="+mn-cs"/>
              </a:rPr>
              <a:t> an </a:t>
            </a:r>
            <a:r>
              <a:rPr kumimoji="0" lang="en-GB" sz="2800" b="0" i="0" u="none" strike="noStrike" kern="1200" cap="none" spc="0" normalizeH="0" baseline="0" dirty="0" err="1" smtClean="0">
                <a:ln>
                  <a:noFill/>
                </a:ln>
                <a:solidFill>
                  <a:schemeClr val="bg1"/>
                </a:solidFill>
                <a:effectLst/>
                <a:uLnTx/>
                <a:uFillTx/>
                <a:latin typeface="+mn-lt"/>
                <a:ea typeface="+mn-ea"/>
                <a:cs typeface="+mn-cs"/>
              </a:rPr>
              <a:t>dieser</a:t>
            </a:r>
            <a:r>
              <a:rPr kumimoji="0" lang="en-GB" sz="2800" b="0" i="0" u="none" strike="noStrike" kern="1200" cap="none" spc="0" normalizeH="0" baseline="0" dirty="0" smtClean="0">
                <a:ln>
                  <a:noFill/>
                </a:ln>
                <a:solidFill>
                  <a:schemeClr val="bg1"/>
                </a:solidFill>
                <a:effectLst/>
                <a:uLnTx/>
                <a:uFillTx/>
                <a:latin typeface="+mn-lt"/>
                <a:ea typeface="+mn-ea"/>
                <a:cs typeface="+mn-cs"/>
              </a:rPr>
              <a:t> </a:t>
            </a:r>
            <a:r>
              <a:rPr kumimoji="0" lang="en-GB" sz="2800" b="0" i="0" u="none" strike="noStrike" kern="1200" cap="none" spc="0" normalizeH="0" baseline="0" dirty="0" err="1" smtClean="0">
                <a:ln>
                  <a:noFill/>
                </a:ln>
                <a:solidFill>
                  <a:schemeClr val="bg1"/>
                </a:solidFill>
                <a:effectLst/>
                <a:uLnTx/>
                <a:uFillTx/>
                <a:latin typeface="+mn-lt"/>
                <a:ea typeface="+mn-ea"/>
                <a:cs typeface="+mn-cs"/>
              </a:rPr>
              <a:t>Stelle</a:t>
            </a:r>
            <a:r>
              <a:rPr kumimoji="0" lang="en-GB" sz="2800" b="0" i="0" u="none" strike="noStrike" kern="1200" cap="none" spc="0" normalizeH="0" baseline="0" dirty="0" smtClean="0">
                <a:ln>
                  <a:noFill/>
                </a:ln>
                <a:solidFill>
                  <a:schemeClr val="bg1"/>
                </a:solidFill>
                <a:effectLst/>
                <a:uLnTx/>
                <a:uFillTx/>
                <a:latin typeface="+mn-lt"/>
                <a:ea typeface="+mn-ea"/>
                <a:cs typeface="+mn-cs"/>
              </a:rPr>
              <a:t>.“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GB" sz="3200" b="0" i="0" u="none" strike="noStrike" kern="1200" cap="none" spc="0" normalizeH="0" baseline="0" dirty="0" smtClean="0">
                <a:ln>
                  <a:noFill/>
                </a:ln>
                <a:solidFill>
                  <a:schemeClr val="bg1"/>
                </a:solidFill>
                <a:effectLst/>
                <a:uLnTx/>
                <a:uFillTx/>
                <a:latin typeface="+mn-lt"/>
                <a:ea typeface="+mn-ea"/>
                <a:cs typeface="+mn-cs"/>
              </a:rPr>
              <a:t>Output via Google translate</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GB" sz="2800" b="0" i="0" u="none" strike="noStrike" kern="1200" cap="none" spc="0" normalizeH="0" baseline="0" dirty="0" smtClean="0">
                <a:ln>
                  <a:noFill/>
                </a:ln>
                <a:solidFill>
                  <a:schemeClr val="bg1"/>
                </a:solidFill>
                <a:effectLst/>
                <a:uLnTx/>
                <a:uFillTx/>
                <a:latin typeface="+mn-lt"/>
                <a:ea typeface="+mn-ea"/>
                <a:cs typeface="+mn-cs"/>
              </a:rPr>
              <a:t>“Whether </a:t>
            </a:r>
            <a:r>
              <a:rPr kumimoji="0" lang="en-GB" sz="2800" b="0" i="0" u="none" strike="noStrike" kern="1200" cap="none" spc="0" normalizeH="0" baseline="0" dirty="0" err="1" smtClean="0">
                <a:ln>
                  <a:noFill/>
                </a:ln>
                <a:solidFill>
                  <a:schemeClr val="bg1"/>
                </a:solidFill>
                <a:effectLst/>
                <a:uLnTx/>
                <a:uFillTx/>
                <a:latin typeface="+mn-lt"/>
                <a:ea typeface="+mn-ea"/>
                <a:cs typeface="+mn-cs"/>
              </a:rPr>
              <a:t>Postbank</a:t>
            </a:r>
            <a:r>
              <a:rPr kumimoji="0" lang="en-GB" sz="2800" b="0" i="0" u="none" strike="noStrike" kern="1200" cap="none" spc="0" normalizeH="0" baseline="0" dirty="0" smtClean="0">
                <a:ln>
                  <a:noFill/>
                </a:ln>
                <a:solidFill>
                  <a:schemeClr val="bg1"/>
                </a:solidFill>
                <a:effectLst/>
                <a:uLnTx/>
                <a:uFillTx/>
                <a:latin typeface="+mn-lt"/>
                <a:ea typeface="+mn-ea"/>
                <a:cs typeface="+mn-cs"/>
              </a:rPr>
              <a:t> direct, online banking, online brokerage or </a:t>
            </a:r>
            <a:r>
              <a:rPr kumimoji="0" lang="en-GB" sz="2800" b="0" i="0" u="none" strike="noStrike" kern="1200" cap="none" spc="0" normalizeH="0" baseline="0" dirty="0" err="1" smtClean="0">
                <a:ln>
                  <a:noFill/>
                </a:ln>
                <a:solidFill>
                  <a:schemeClr val="bg1"/>
                </a:solidFill>
                <a:effectLst/>
                <a:uLnTx/>
                <a:uFillTx/>
                <a:latin typeface="+mn-lt"/>
                <a:ea typeface="+mn-ea"/>
                <a:cs typeface="+mn-cs"/>
              </a:rPr>
              <a:t>myBHW</a:t>
            </a:r>
            <a:r>
              <a:rPr kumimoji="0" lang="en-GB" sz="2800" b="0" i="0" u="none" strike="noStrike" kern="1200" cap="none" spc="0" normalizeH="0" baseline="0" dirty="0" smtClean="0">
                <a:ln>
                  <a:noFill/>
                </a:ln>
                <a:solidFill>
                  <a:schemeClr val="bg1"/>
                </a:solidFill>
                <a:effectLst/>
                <a:uLnTx/>
                <a:uFillTx/>
                <a:latin typeface="+mn-lt"/>
                <a:ea typeface="+mn-ea"/>
                <a:cs typeface="+mn-cs"/>
              </a:rPr>
              <a:t>. Frequently asked questions about our transaction systems can be found at this location.”</a:t>
            </a:r>
          </a:p>
        </p:txBody>
      </p:sp>
    </p:spTree>
    <p:extLst>
      <p:ext uri="{BB962C8B-B14F-4D97-AF65-F5344CB8AC3E}">
        <p14:creationId xmlns:p14="http://schemas.microsoft.com/office/powerpoint/2010/main" val="92839012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smtClean="0"/>
              <a:t>What will come next?</a:t>
            </a:r>
            <a:endParaRPr lang="en-GB" dirty="0"/>
          </a:p>
        </p:txBody>
      </p:sp>
      <p:sp>
        <p:nvSpPr>
          <p:cNvPr id="3" name="Inhaltsplatzhalter 2"/>
          <p:cNvSpPr>
            <a:spLocks noGrp="1"/>
          </p:cNvSpPr>
          <p:nvPr>
            <p:ph idx="1"/>
          </p:nvPr>
        </p:nvSpPr>
        <p:spPr/>
        <p:txBody>
          <a:bodyPr>
            <a:normAutofit fontScale="92500" lnSpcReduction="10000"/>
          </a:bodyPr>
          <a:lstStyle/>
          <a:p>
            <a:r>
              <a:rPr lang="en-GB" dirty="0" smtClean="0"/>
              <a:t>For some time no new ITS version - but: more</a:t>
            </a:r>
          </a:p>
          <a:p>
            <a:pPr lvl="1"/>
            <a:r>
              <a:rPr lang="en-GB" dirty="0" smtClean="0"/>
              <a:t>Usage scenarios</a:t>
            </a:r>
          </a:p>
          <a:p>
            <a:pPr marL="59851" indent="0">
              <a:buNone/>
            </a:pPr>
            <a:r>
              <a:rPr lang="en-GB" sz="2000" dirty="0">
                <a:hlinkClick r:id="rId3"/>
              </a:rPr>
              <a:t>http://www.w3.org/International/its/wiki/Use_cases_-</a:t>
            </a:r>
            <a:r>
              <a:rPr lang="en-GB" sz="2000" dirty="0" smtClean="0">
                <a:hlinkClick r:id="rId3"/>
              </a:rPr>
              <a:t>_high_level_summary</a:t>
            </a:r>
            <a:r>
              <a:rPr lang="en-GB" sz="2000" dirty="0" smtClean="0"/>
              <a:t> </a:t>
            </a:r>
          </a:p>
          <a:p>
            <a:pPr lvl="1"/>
            <a:r>
              <a:rPr lang="en-GB" dirty="0" smtClean="0"/>
              <a:t>Implementations</a:t>
            </a:r>
          </a:p>
          <a:p>
            <a:pPr marL="59851" indent="0">
              <a:buNone/>
            </a:pPr>
            <a:r>
              <a:rPr lang="en-GB" sz="2000" dirty="0">
                <a:hlinkClick r:id="rId4"/>
              </a:rPr>
              <a:t>http://www.w3.org/International/its/wiki/</a:t>
            </a:r>
            <a:r>
              <a:rPr lang="en-GB" sz="2000" dirty="0" smtClean="0">
                <a:hlinkClick r:id="rId4"/>
              </a:rPr>
              <a:t>ITS_Implementations</a:t>
            </a:r>
            <a:r>
              <a:rPr lang="en-GB" sz="2000" dirty="0" smtClean="0"/>
              <a:t> </a:t>
            </a:r>
          </a:p>
          <a:p>
            <a:pPr lvl="1"/>
            <a:r>
              <a:rPr lang="en-GB" dirty="0"/>
              <a:t>User </a:t>
            </a:r>
            <a:r>
              <a:rPr lang="en-GB" dirty="0" smtClean="0"/>
              <a:t>&amp; implementers feedback </a:t>
            </a:r>
            <a:r>
              <a:rPr lang="en-GB" dirty="0"/>
              <a:t>at </a:t>
            </a:r>
            <a:r>
              <a:rPr lang="en-GB" dirty="0">
                <a:hlinkClick r:id="rId5"/>
              </a:rPr>
              <a:t>public-i18n-its-</a:t>
            </a:r>
            <a:r>
              <a:rPr lang="en-GB" dirty="0" smtClean="0">
                <a:hlinkClick r:id="rId5"/>
              </a:rPr>
              <a:t>ig@w3.org</a:t>
            </a:r>
            <a:r>
              <a:rPr lang="en-GB" dirty="0" smtClean="0"/>
              <a:t> </a:t>
            </a:r>
          </a:p>
          <a:p>
            <a:r>
              <a:rPr lang="en-GB" dirty="0" smtClean="0"/>
              <a:t>Join us in the </a:t>
            </a:r>
            <a:r>
              <a:rPr lang="en-GB" dirty="0" smtClean="0">
                <a:solidFill>
                  <a:srgbClr val="FF0000"/>
                </a:solidFill>
              </a:rPr>
              <a:t>ITS Interest Group</a:t>
            </a:r>
            <a:r>
              <a:rPr lang="en-GB" dirty="0" smtClean="0"/>
              <a:t>!</a:t>
            </a:r>
          </a:p>
          <a:p>
            <a:r>
              <a:rPr lang="en-GB" dirty="0" smtClean="0"/>
              <a:t>For Multilingual Linked Open Data: Join BPMLOD group </a:t>
            </a:r>
            <a:r>
              <a:rPr lang="en-GB" dirty="0">
                <a:hlinkClick r:id="rId6"/>
              </a:rPr>
              <a:t>http://www.w3.org/community/bpmlod</a:t>
            </a:r>
            <a:r>
              <a:rPr lang="en-GB" dirty="0" smtClean="0">
                <a:hlinkClick r:id="rId6"/>
              </a:rPr>
              <a:t>/</a:t>
            </a:r>
            <a:r>
              <a:rPr lang="en-GB" dirty="0" smtClean="0"/>
              <a:t> </a:t>
            </a:r>
            <a:endParaRPr lang="en-GB" dirty="0"/>
          </a:p>
        </p:txBody>
      </p:sp>
      <p:sp>
        <p:nvSpPr>
          <p:cNvPr id="5" name="Foliennummernplatzhalter 3"/>
          <p:cNvSpPr>
            <a:spLocks noGrp="1"/>
          </p:cNvSpPr>
          <p:nvPr>
            <p:ph type="sldNum" sz="quarter" idx="12"/>
          </p:nvPr>
        </p:nvSpPr>
        <p:spPr>
          <a:xfrm>
            <a:off x="9519101" y="6368682"/>
            <a:ext cx="400283" cy="365125"/>
          </a:xfrm>
        </p:spPr>
        <p:txBody>
          <a:bodyPr/>
          <a:lstStyle/>
          <a:p>
            <a:fld id="{6107679D-4523-4B42-8569-51CD768CE35D}" type="slidenum">
              <a:rPr lang="en-GB" smtClean="0"/>
              <a:t>50</a:t>
            </a:fld>
            <a:endParaRPr lang="en-GB" dirty="0"/>
          </a:p>
        </p:txBody>
      </p:sp>
    </p:spTree>
    <p:extLst>
      <p:ext uri="{BB962C8B-B14F-4D97-AF65-F5344CB8AC3E}">
        <p14:creationId xmlns:p14="http://schemas.microsoft.com/office/powerpoint/2010/main" val="932495991"/>
      </p:ext>
    </p:extLst>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smtClean="0"/>
              <a:t>Proceedings text</a:t>
            </a:r>
            <a:endParaRPr lang="en-GB"/>
          </a:p>
        </p:txBody>
      </p:sp>
      <p:sp>
        <p:nvSpPr>
          <p:cNvPr id="3" name="Inhaltsplatzhalter 2"/>
          <p:cNvSpPr>
            <a:spLocks noGrp="1"/>
          </p:cNvSpPr>
          <p:nvPr>
            <p:ph idx="1"/>
          </p:nvPr>
        </p:nvSpPr>
        <p:spPr/>
        <p:txBody>
          <a:bodyPr>
            <a:normAutofit/>
          </a:bodyPr>
          <a:lstStyle/>
          <a:p>
            <a:pPr marL="0" indent="0">
              <a:buNone/>
            </a:pPr>
            <a:r>
              <a:rPr lang="en-US" sz="1200" b="1" dirty="0"/>
              <a:t>Introduction and Overview</a:t>
            </a:r>
            <a:endParaRPr lang="de-DE" sz="1200" b="1" dirty="0"/>
          </a:p>
          <a:p>
            <a:pPr marL="0" indent="0">
              <a:buNone/>
            </a:pPr>
            <a:r>
              <a:rPr lang="en-US" sz="1200" dirty="0"/>
              <a:t>The Internationalization Tag Set (ITS) 2.0 is an upcoming standard developed by W3C (ITS 2.0 standardization is expected to be finished end of 2013). It is based on ITS 1.0: a set of metadata items ("data categories") to easily create content – mainly XML – which is internationalized and can be localized effectively. ITS 2.0 enhances and extends ITS 1.0 in various ways: easier use in important formats (e.g. HTML5), additional data categories, and support for more usage scenarios.</a:t>
            </a:r>
            <a:endParaRPr lang="de-DE" sz="1200" dirty="0"/>
          </a:p>
          <a:p>
            <a:pPr marL="0" indent="0">
              <a:buNone/>
            </a:pPr>
            <a:r>
              <a:rPr lang="en-US" sz="1200" dirty="0"/>
              <a:t>This document starts by answering the questions “What is ITS 2.0?” and “Why ITS 2.0?”. Afterwards rough outlines of usage scenarios and some already existing implementations are presented. These - partially large scale - implementations exemplify how ITS 2.0 enables and facilitates automated processing of human language/natural language processing especially into core Web technologies. The document closes with a view towards the future and references to additional information.</a:t>
            </a:r>
            <a:endParaRPr lang="de-DE" sz="1200" dirty="0"/>
          </a:p>
          <a:p>
            <a:pPr marL="0" indent="0">
              <a:buNone/>
            </a:pPr>
            <a:r>
              <a:rPr lang="en-US" sz="1200" b="1" dirty="0"/>
              <a:t>What is ITS 2.0?</a:t>
            </a:r>
            <a:endParaRPr lang="de-DE" sz="1200" b="1" dirty="0"/>
          </a:p>
          <a:p>
            <a:pPr marL="0" indent="0">
              <a:buNone/>
            </a:pPr>
            <a:r>
              <a:rPr lang="en-US" sz="1200" dirty="0"/>
              <a:t>ITS 2.0 addresses some of the challenges and opportunities related to internationalization, translation, localization, and automated processing of human language (e.g. Machine Translation). There are two ways to describe ITS 2.0 in a nutshell:</a:t>
            </a:r>
            <a:endParaRPr lang="de-DE" sz="1200" dirty="0"/>
          </a:p>
          <a:p>
            <a:r>
              <a:rPr lang="en-US" sz="1200" dirty="0"/>
              <a:t>ITS defines a comprehensive set of standardized meta data</a:t>
            </a:r>
            <a:endParaRPr lang="de-DE" sz="1200" dirty="0"/>
          </a:p>
          <a:p>
            <a:r>
              <a:rPr lang="en-US" sz="1200" dirty="0"/>
              <a:t>ITS allows you to say important things (e.g. “Do not translate”), about specific content (e.g. “All or selected data elements”), in a standard way (i.e. with agreed upon syntax and values).</a:t>
            </a:r>
            <a:endParaRPr lang="de-DE" sz="1200" dirty="0"/>
          </a:p>
          <a:p>
            <a:r>
              <a:rPr lang="en-US" sz="1200" dirty="0"/>
              <a:t>The ITS meta data/ data categories help in all parts of the multilingual content production </a:t>
            </a:r>
            <a:r>
              <a:rPr lang="en-US" sz="1200" dirty="0" smtClean="0"/>
              <a:t>cycle.</a:t>
            </a:r>
          </a:p>
          <a:p>
            <a:pPr marL="0" indent="0">
              <a:buNone/>
            </a:pPr>
            <a:r>
              <a:rPr lang="en-US" sz="1200" dirty="0" smtClean="0"/>
              <a:t>Sample </a:t>
            </a:r>
            <a:r>
              <a:rPr lang="en-US" sz="1200" dirty="0"/>
              <a:t>data categories are:</a:t>
            </a:r>
            <a:endParaRPr lang="de-DE" sz="1200" dirty="0"/>
          </a:p>
          <a:p>
            <a:r>
              <a:rPr lang="en-US" sz="1200" dirty="0"/>
              <a:t>“Translate”: captures whether a piece of content shall be translated or not.</a:t>
            </a:r>
            <a:endParaRPr lang="de-DE" sz="1200" dirty="0"/>
          </a:p>
          <a:p>
            <a:r>
              <a:rPr lang="en-US" sz="1200" dirty="0"/>
              <a:t>“Elements Within Text”: captures whether a piece of content is a standalone segment (e.g. emphasized content in a paragraph)</a:t>
            </a:r>
            <a:endParaRPr lang="de-DE" sz="1200" dirty="0"/>
          </a:p>
          <a:p>
            <a:r>
              <a:rPr lang="en-US" sz="1200" dirty="0"/>
              <a:t>“Text Analysis”: annotates content with lexical or conceptual information (e.g. for the purpose of disambiguation)</a:t>
            </a:r>
            <a:endParaRPr lang="de-DE" sz="1200" dirty="0"/>
          </a:p>
          <a:p>
            <a:r>
              <a:rPr lang="en-US" sz="1200" dirty="0"/>
              <a:t>“Localization Quality Issue”: describes the nature and severity of an error detected during a language-oriented quality assurance (QA) process</a:t>
            </a:r>
            <a:r>
              <a:rPr lang="en-US" sz="1200" dirty="0" smtClean="0"/>
              <a:t>.</a:t>
            </a:r>
            <a:endParaRPr lang="de-DE" sz="1200" dirty="0"/>
          </a:p>
        </p:txBody>
      </p:sp>
    </p:spTree>
    <p:extLst>
      <p:ext uri="{BB962C8B-B14F-4D97-AF65-F5344CB8AC3E}">
        <p14:creationId xmlns:p14="http://schemas.microsoft.com/office/powerpoint/2010/main" val="189832682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smtClean="0"/>
              <a:t>Proceedings text</a:t>
            </a:r>
            <a:endParaRPr lang="en-GB"/>
          </a:p>
        </p:txBody>
      </p:sp>
      <p:sp>
        <p:nvSpPr>
          <p:cNvPr id="3" name="Inhaltsplatzhalter 2"/>
          <p:cNvSpPr>
            <a:spLocks noGrp="1"/>
          </p:cNvSpPr>
          <p:nvPr>
            <p:ph idx="1"/>
          </p:nvPr>
        </p:nvSpPr>
        <p:spPr/>
        <p:txBody>
          <a:bodyPr>
            <a:normAutofit lnSpcReduction="10000"/>
          </a:bodyPr>
          <a:lstStyle/>
          <a:p>
            <a:pPr marL="0" indent="0">
              <a:buNone/>
            </a:pPr>
            <a:r>
              <a:rPr lang="en-US" sz="1200" dirty="0"/>
              <a:t>ITS 2.0, like its predecessor ITS 1.0, does not require that all of its 19 data categories are used in a given scenario. They are defined independently of each other, and thus can also be used independently.</a:t>
            </a:r>
            <a:endParaRPr lang="de-DE" sz="1200" dirty="0"/>
          </a:p>
          <a:p>
            <a:pPr marL="0" indent="0">
              <a:buNone/>
            </a:pPr>
            <a:r>
              <a:rPr lang="en-US" sz="1200" dirty="0"/>
              <a:t>All ITS data categories use the same basic approaches for “attaching” to a certain piece of content (e.g. one or more “span” elements in HTML):</a:t>
            </a:r>
            <a:endParaRPr lang="de-DE" sz="1200" dirty="0"/>
          </a:p>
          <a:p>
            <a:r>
              <a:rPr lang="en-US" sz="1200" dirty="0"/>
              <a:t> “local approach”: add ITS 2.0 attributes “in-place” to content (e.g. &lt;span translate="no"&gt;...&lt;/span&gt;</a:t>
            </a:r>
            <a:endParaRPr lang="de-DE" sz="1200" dirty="0"/>
          </a:p>
          <a:p>
            <a:r>
              <a:rPr lang="en-US" sz="1200" dirty="0"/>
              <a:t>“global approach”: use </a:t>
            </a:r>
            <a:r>
              <a:rPr lang="en-US" sz="1200" dirty="0" err="1"/>
              <a:t>XPath</a:t>
            </a:r>
            <a:r>
              <a:rPr lang="en-US" sz="1200" dirty="0"/>
              <a:t> or CSS (the latter only for HTML content) to attach ITS information (e.g. all “span” elements)</a:t>
            </a:r>
            <a:endParaRPr lang="de-DE" sz="1200" dirty="0"/>
          </a:p>
          <a:p>
            <a:pPr marL="0" indent="0">
              <a:buNone/>
            </a:pPr>
            <a:r>
              <a:rPr lang="en-US" sz="1200" dirty="0"/>
              <a:t>This follows the pattern of cascading </a:t>
            </a:r>
            <a:r>
              <a:rPr lang="en-US" sz="1200" dirty="0" err="1"/>
              <a:t>stylesheets</a:t>
            </a:r>
            <a:r>
              <a:rPr lang="en-US" sz="1200" dirty="0"/>
              <a:t> (CSS) and is hence easy to understand both for tool implementers and users.</a:t>
            </a:r>
            <a:endParaRPr lang="de-DE" sz="1200" dirty="0"/>
          </a:p>
          <a:p>
            <a:pPr marL="0" indent="0">
              <a:buNone/>
            </a:pPr>
            <a:r>
              <a:rPr lang="en-US" sz="1200" b="1" dirty="0"/>
              <a:t>Why ITS 2.0?</a:t>
            </a:r>
            <a:endParaRPr lang="de-DE" sz="1200" b="1" dirty="0"/>
          </a:p>
          <a:p>
            <a:pPr marL="0" indent="0">
              <a:buNone/>
            </a:pPr>
            <a:r>
              <a:rPr lang="en-US" sz="1200" dirty="0"/>
              <a:t>There are various reasons to go beyond ITS 2.0.</a:t>
            </a:r>
            <a:endParaRPr lang="de-DE" sz="1200" dirty="0"/>
          </a:p>
          <a:p>
            <a:pPr marL="0" lvl="0" indent="0">
              <a:buNone/>
            </a:pPr>
            <a:r>
              <a:rPr lang="en-US" sz="1200" dirty="0"/>
              <a:t>More and more content is created in a format that was not addressed by ITS 1.0: HTML5. Hence, ITS 2.0 covers HTML5, other flavors of HTML and XML. For all formats, the same basic concepts are used.</a:t>
            </a:r>
            <a:endParaRPr lang="de-DE" sz="1200" dirty="0"/>
          </a:p>
          <a:p>
            <a:pPr marL="0" lvl="0" indent="0">
              <a:buNone/>
            </a:pPr>
            <a:r>
              <a:rPr lang="en-US" sz="1200" dirty="0"/>
              <a:t>Multilingual content creation today is based more and more on automatized, natural language processing approaches, like automatic annotation/text analysis or machine translation. Thus, ITS 2.0 provides data categories that reflect this development (e.g. via the data category “Text Analysis”).</a:t>
            </a:r>
            <a:endParaRPr lang="de-DE" sz="1200" dirty="0"/>
          </a:p>
          <a:p>
            <a:pPr marL="0" lvl="0" indent="0">
              <a:buNone/>
            </a:pPr>
            <a:r>
              <a:rPr lang="en-US" sz="1200" dirty="0"/>
              <a:t>Mapping of ITS information into other formats turned out to be of high importance for integrating ITS into the content workflows (e.g. coupling computer-assisted translation with in-country review). ITS 2.0 provides two (non-normative) mappings:</a:t>
            </a:r>
            <a:endParaRPr lang="de-DE" sz="1200" dirty="0"/>
          </a:p>
          <a:p>
            <a:pPr marL="0" lvl="0" indent="0">
              <a:buNone/>
            </a:pPr>
            <a:r>
              <a:rPr lang="en-US" sz="1200" dirty="0"/>
              <a:t>Within the ITS 2.0 specification, a conversion to the Resource Description Format (RDF) - a Semantic Web format -has been defined. It relies on the RDF vocabulary NLP Interchange Format (NIF).</a:t>
            </a:r>
            <a:endParaRPr lang="de-DE" sz="1200" dirty="0"/>
          </a:p>
          <a:p>
            <a:pPr marL="0" lvl="0" indent="0">
              <a:buNone/>
            </a:pPr>
            <a:r>
              <a:rPr lang="en-US" sz="1200" dirty="0"/>
              <a:t>As part of the ITS Interest Group activities, a mapping of ITS 2.0 data categories to XLIFF 1.2 has been created. This will foster the adoption of ITS 2.0 in XLIFF-based localization tools.</a:t>
            </a:r>
            <a:endParaRPr lang="de-DE" sz="1200" dirty="0"/>
          </a:p>
          <a:p>
            <a:pPr marL="0" indent="0">
              <a:buNone/>
            </a:pPr>
            <a:r>
              <a:rPr lang="en-US" sz="1200" b="1" dirty="0"/>
              <a:t>Usage Scenarios and Implementation for ITS 2.0</a:t>
            </a:r>
            <a:endParaRPr lang="de-DE" sz="1200" b="1" dirty="0"/>
          </a:p>
          <a:p>
            <a:pPr marL="0" indent="0">
              <a:buNone/>
            </a:pPr>
            <a:r>
              <a:rPr lang="en-US" sz="1200" dirty="0"/>
              <a:t>A specific aspect of ITS 2.0 was that implementation development and underlying usage scenarios drove it. With funding from the European Commission, 13 organizations contributed to the standardization process and to testing implementation interoperability with a dedicated test suite (see https://</a:t>
            </a:r>
            <a:r>
              <a:rPr lang="en-US" sz="1200" dirty="0" err="1"/>
              <a:t>github.com</a:t>
            </a:r>
            <a:r>
              <a:rPr lang="en-US" sz="1200" dirty="0"/>
              <a:t>/w3c/its-2.0-testsuite/). They provided tooling in several areas: </a:t>
            </a:r>
            <a:endParaRPr lang="de-DE" sz="1200" dirty="0"/>
          </a:p>
        </p:txBody>
      </p:sp>
    </p:spTree>
    <p:extLst>
      <p:ext uri="{BB962C8B-B14F-4D97-AF65-F5344CB8AC3E}">
        <p14:creationId xmlns:p14="http://schemas.microsoft.com/office/powerpoint/2010/main" val="390881227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smtClean="0"/>
              <a:t>Proceedings text</a:t>
            </a:r>
            <a:endParaRPr lang="en-GB"/>
          </a:p>
        </p:txBody>
      </p:sp>
      <p:sp>
        <p:nvSpPr>
          <p:cNvPr id="3" name="Inhaltsplatzhalter 2"/>
          <p:cNvSpPr>
            <a:spLocks noGrp="1"/>
          </p:cNvSpPr>
          <p:nvPr>
            <p:ph idx="1"/>
          </p:nvPr>
        </p:nvSpPr>
        <p:spPr/>
        <p:txBody>
          <a:bodyPr>
            <a:normAutofit/>
          </a:bodyPr>
          <a:lstStyle/>
          <a:p>
            <a:r>
              <a:rPr lang="en-GB" sz="1200" dirty="0" smtClean="0"/>
              <a:t>Supporting content creators</a:t>
            </a:r>
            <a:br>
              <a:rPr lang="en-GB" sz="1200" dirty="0" smtClean="0"/>
            </a:br>
            <a:r>
              <a:rPr lang="en-GB" sz="1200" dirty="0" smtClean="0"/>
              <a:t>Authoring support and visualization of data categories for e.g. the Drupal Content Management System, for </a:t>
            </a:r>
            <a:r>
              <a:rPr lang="en-GB" sz="1200" dirty="0" err="1" smtClean="0"/>
              <a:t>Javascript</a:t>
            </a:r>
            <a:r>
              <a:rPr lang="en-GB" sz="1200" dirty="0" smtClean="0"/>
              <a:t>-based implementations (</a:t>
            </a:r>
            <a:r>
              <a:rPr lang="en-GB" sz="1200" dirty="0" err="1" smtClean="0"/>
              <a:t>jquery</a:t>
            </a:r>
            <a:r>
              <a:rPr lang="en-GB" sz="1200" dirty="0" smtClean="0"/>
              <a:t> plugin), or for </a:t>
            </a:r>
            <a:r>
              <a:rPr lang="en-GB" sz="1200" dirty="0" err="1" smtClean="0"/>
              <a:t>LibreOffice</a:t>
            </a:r>
            <a:r>
              <a:rPr lang="en-GB" sz="1200" dirty="0" smtClean="0"/>
              <a:t> </a:t>
            </a:r>
          </a:p>
          <a:p>
            <a:r>
              <a:rPr lang="en-GB" sz="1200" dirty="0" smtClean="0"/>
              <a:t>Supporting content creators and tool makers to “do the right thing”</a:t>
            </a:r>
            <a:br>
              <a:rPr lang="en-GB" sz="1200" dirty="0" smtClean="0"/>
            </a:br>
            <a:r>
              <a:rPr lang="en-GB" sz="1200" dirty="0" smtClean="0"/>
              <a:t>Validators help to check proper usage of ITS 2.0 in XML or HTML. The latter can be done via the W3C HTML markup validator: it supports ITS 2.0 natively, see this example validation http://</a:t>
            </a:r>
            <a:r>
              <a:rPr lang="en-GB" sz="1200" dirty="0" err="1" smtClean="0"/>
              <a:t>tinyurl.com</a:t>
            </a:r>
            <a:r>
              <a:rPr lang="en-GB" sz="1200" dirty="0" smtClean="0"/>
              <a:t>/its2-html5-validation</a:t>
            </a:r>
          </a:p>
          <a:p>
            <a:r>
              <a:rPr lang="en-GB" sz="1200" dirty="0" smtClean="0"/>
              <a:t>Content enrichment</a:t>
            </a:r>
            <a:br>
              <a:rPr lang="en-GB" sz="1200" dirty="0" smtClean="0"/>
            </a:br>
            <a:r>
              <a:rPr lang="en-GB" sz="1200" dirty="0" smtClean="0"/>
              <a:t>Online tools allow to automatically creating ITS 2.0 “Terminology” or “Text Analysis” information.</a:t>
            </a:r>
          </a:p>
          <a:p>
            <a:r>
              <a:rPr lang="en-GB" sz="1200" dirty="0" smtClean="0"/>
              <a:t>Workflows transporting information between formats</a:t>
            </a:r>
          </a:p>
          <a:p>
            <a:pPr marL="418954" lvl="1" indent="0">
              <a:buNone/>
            </a:pPr>
            <a:r>
              <a:rPr lang="en-GB" sz="1200" dirty="0" smtClean="0"/>
              <a:t>In various tools, ITS 2.0 information can control the generation of other formats.</a:t>
            </a:r>
          </a:p>
          <a:p>
            <a:pPr lvl="1"/>
            <a:r>
              <a:rPr lang="en-GB" sz="1200" dirty="0" smtClean="0"/>
              <a:t>HTML &gt; XLIFF &gt; HTML workflow with HTML as the content’s source and target format. ITS 2.0 guides e.g. the segmentation for the XLIFF generation and transports selected data categories into the XLIFF structure. </a:t>
            </a:r>
          </a:p>
          <a:p>
            <a:pPr lvl="1"/>
            <a:r>
              <a:rPr lang="en-GB" sz="1200" dirty="0" smtClean="0"/>
              <a:t>A workflow leading to NIF. </a:t>
            </a:r>
          </a:p>
          <a:p>
            <a:pPr lvl="1"/>
            <a:r>
              <a:rPr lang="en-GB" sz="1200" dirty="0" smtClean="0"/>
              <a:t>Generation of ITS 2.0 information from various source formats, e.g. in a workflow DocBook &gt; HTML.</a:t>
            </a:r>
          </a:p>
          <a:p>
            <a:r>
              <a:rPr lang="en-GB" sz="1200" dirty="0" smtClean="0"/>
              <a:t>Human or automated translation</a:t>
            </a:r>
          </a:p>
          <a:p>
            <a:pPr marL="418954" lvl="1" indent="0">
              <a:buNone/>
            </a:pPr>
            <a:r>
              <a:rPr lang="en-GB" sz="1200" dirty="0" smtClean="0"/>
              <a:t>Several machine translation services have been made “ITS 2.0”-aware.</a:t>
            </a:r>
          </a:p>
          <a:p>
            <a:r>
              <a:rPr lang="en-GB" sz="1200" dirty="0" smtClean="0"/>
              <a:t>Quality check and post editing</a:t>
            </a:r>
          </a:p>
          <a:p>
            <a:pPr marL="418954" lvl="1" indent="0">
              <a:buNone/>
            </a:pPr>
            <a:r>
              <a:rPr lang="en-GB" sz="1200" dirty="0" smtClean="0"/>
              <a:t>For review after a human or machine translation tools have been created. They visualize ITS 2.0 “Localization Quality Issue” or provide a localization quality dashboard.</a:t>
            </a:r>
          </a:p>
          <a:p>
            <a:pPr marL="0" lvl="0" indent="0">
              <a:buNone/>
            </a:pPr>
            <a:r>
              <a:rPr lang="en-GB" sz="1200" dirty="0" smtClean="0"/>
              <a:t>The tutorial related to this document will provide detailed examples, among others based on the OKAPI localization framework; </a:t>
            </a:r>
            <a:r>
              <a:rPr lang="en-GB" sz="1200" smtClean="0"/>
              <a:t>see </a:t>
            </a:r>
          </a:p>
          <a:p>
            <a:pPr marL="0" lvl="0" indent="0">
              <a:buNone/>
            </a:pPr>
            <a:r>
              <a:rPr lang="en-GB" sz="1200" smtClean="0"/>
              <a:t>http</a:t>
            </a:r>
            <a:r>
              <a:rPr lang="en-GB" sz="1200" dirty="0" smtClean="0"/>
              <a:t>://</a:t>
            </a:r>
            <a:r>
              <a:rPr lang="en-GB" sz="1200" dirty="0" err="1" smtClean="0"/>
              <a:t>www.opentag.com</a:t>
            </a:r>
            <a:r>
              <a:rPr lang="en-GB" sz="1200" dirty="0" smtClean="0"/>
              <a:t>/okapi/wiki/</a:t>
            </a:r>
            <a:r>
              <a:rPr lang="en-GB" sz="1200" dirty="0" err="1" smtClean="0"/>
              <a:t>index.php?title</a:t>
            </a:r>
            <a:r>
              <a:rPr lang="en-GB" sz="1200" dirty="0" smtClean="0"/>
              <a:t>=</a:t>
            </a:r>
            <a:r>
              <a:rPr lang="en-GB" sz="1200" dirty="0" err="1" smtClean="0"/>
              <a:t>ITS_Components</a:t>
            </a:r>
            <a:r>
              <a:rPr lang="en-GB" sz="1200" dirty="0" smtClean="0"/>
              <a:t> for further information.</a:t>
            </a:r>
          </a:p>
        </p:txBody>
      </p:sp>
    </p:spTree>
    <p:extLst>
      <p:ext uri="{BB962C8B-B14F-4D97-AF65-F5344CB8AC3E}">
        <p14:creationId xmlns:p14="http://schemas.microsoft.com/office/powerpoint/2010/main" val="104225215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smtClean="0"/>
              <a:t>Proceedings text</a:t>
            </a:r>
            <a:endParaRPr lang="en-GB"/>
          </a:p>
        </p:txBody>
      </p:sp>
      <p:sp>
        <p:nvSpPr>
          <p:cNvPr id="3" name="Inhaltsplatzhalter 2"/>
          <p:cNvSpPr>
            <a:spLocks noGrp="1"/>
          </p:cNvSpPr>
          <p:nvPr>
            <p:ph idx="1"/>
          </p:nvPr>
        </p:nvSpPr>
        <p:spPr/>
        <p:txBody>
          <a:bodyPr>
            <a:normAutofit/>
          </a:bodyPr>
          <a:lstStyle/>
          <a:p>
            <a:pPr marL="0" indent="0">
              <a:buNone/>
            </a:pPr>
            <a:r>
              <a:rPr lang="en-US" sz="1200" b="1" dirty="0"/>
              <a:t>View towards the future and references to additional information</a:t>
            </a:r>
            <a:endParaRPr lang="de-DE" sz="1200" b="1" dirty="0"/>
          </a:p>
          <a:p>
            <a:pPr marL="0" indent="0">
              <a:buNone/>
            </a:pPr>
            <a:r>
              <a:rPr lang="en-US" sz="1200" dirty="0"/>
              <a:t>Of interest are especially</a:t>
            </a:r>
            <a:endParaRPr lang="de-DE" sz="1200" dirty="0"/>
          </a:p>
          <a:p>
            <a:pPr marL="0" lvl="0" indent="0">
              <a:buNone/>
            </a:pPr>
            <a:r>
              <a:rPr lang="en-US" sz="1200" dirty="0"/>
              <a:t>the ITS 2.0 specification itself </a:t>
            </a:r>
            <a:r>
              <a:rPr lang="en-US" sz="1200" u="sng" dirty="0">
                <a:hlinkClick r:id="rId2"/>
              </a:rPr>
              <a:t>http://www.w3.org/TR/its20/</a:t>
            </a:r>
            <a:endParaRPr lang="de-DE" sz="1200" dirty="0"/>
          </a:p>
          <a:p>
            <a:pPr marL="0" lvl="0" indent="0">
              <a:buNone/>
            </a:pPr>
            <a:r>
              <a:rPr lang="en-US" sz="1200" dirty="0"/>
              <a:t>the document summarizing the usage scenarios and implementations </a:t>
            </a:r>
            <a:r>
              <a:rPr lang="en-US" sz="1200" u="sng" dirty="0">
                <a:hlinkClick r:id="rId3"/>
              </a:rPr>
              <a:t>http://www.w3.org/TR/mlw-metadata-us-impl/</a:t>
            </a:r>
            <a:r>
              <a:rPr lang="en-US" sz="1200" dirty="0"/>
              <a:t> (still in a draft stage and will be developed within the ITS Interest Group)</a:t>
            </a:r>
            <a:endParaRPr lang="de-DE" sz="1200" dirty="0"/>
          </a:p>
          <a:p>
            <a:pPr marL="0" indent="0">
              <a:buNone/>
            </a:pPr>
            <a:r>
              <a:rPr lang="en-US" sz="1200" dirty="0"/>
              <a:t>The Interest Group http://www.w3.org/International/its/</a:t>
            </a:r>
            <a:r>
              <a:rPr lang="en-US" sz="1200" dirty="0" err="1"/>
              <a:t>ig</a:t>
            </a:r>
            <a:r>
              <a:rPr lang="en-US" sz="1200" dirty="0"/>
              <a:t>/ serves as a forum to discuss use cases and implementations, give feedback and think about the future of ITS. Everybody is free to join – see http://lists.w3.org/Archives/Public/public-i18n-its-ig</a:t>
            </a:r>
            <a:endParaRPr lang="de-DE" sz="1200" dirty="0"/>
          </a:p>
          <a:p>
            <a:pPr marL="0" indent="0">
              <a:buNone/>
            </a:pPr>
            <a:r>
              <a:rPr lang="en-US" sz="1200" dirty="0"/>
              <a:t>The work on ITS 2.0 has received funding by the European Commission (project name LT-Web) through the Seventh Framework </a:t>
            </a:r>
            <a:r>
              <a:rPr lang="en-US" sz="1200" dirty="0" err="1"/>
              <a:t>Programme</a:t>
            </a:r>
            <a:r>
              <a:rPr lang="en-US" sz="1200" dirty="0"/>
              <a:t> (FP7) in the area of Language Technologies. Grant Agreement No. 287815.</a:t>
            </a:r>
            <a:endParaRPr lang="de-DE" sz="1200" dirty="0"/>
          </a:p>
          <a:p>
            <a:pPr marL="0" indent="0">
              <a:buNone/>
            </a:pPr>
            <a:r>
              <a:rPr lang="en-US" sz="1200" b="1" dirty="0"/>
              <a:t>For questions: </a:t>
            </a:r>
            <a:br>
              <a:rPr lang="en-US" sz="1200" b="1" dirty="0"/>
            </a:br>
            <a:r>
              <a:rPr lang="en-US" sz="1200" b="1" dirty="0" err="1"/>
              <a:t>felix.sasaki@dfki.de</a:t>
            </a:r>
            <a:r>
              <a:rPr lang="en-US" sz="1200" b="1" dirty="0"/>
              <a:t>; </a:t>
            </a:r>
            <a:r>
              <a:rPr lang="en-US" sz="1200" b="1" dirty="0" err="1"/>
              <a:t>christian.lieske@sap.com</a:t>
            </a:r>
            <a:endParaRPr lang="de-DE" sz="1200" b="1" dirty="0"/>
          </a:p>
          <a:p>
            <a:pPr marL="0" indent="0">
              <a:buNone/>
            </a:pPr>
            <a:endParaRPr lang="de-DE" sz="1200" dirty="0"/>
          </a:p>
        </p:txBody>
      </p:sp>
    </p:spTree>
    <p:extLst>
      <p:ext uri="{BB962C8B-B14F-4D97-AF65-F5344CB8AC3E}">
        <p14:creationId xmlns:p14="http://schemas.microsoft.com/office/powerpoint/2010/main" val="354252224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smtClean="0"/>
              <a:t>Disclaimer</a:t>
            </a:r>
            <a:endParaRPr lang="en-GB"/>
          </a:p>
        </p:txBody>
      </p:sp>
      <p:sp>
        <p:nvSpPr>
          <p:cNvPr id="3" name="Inhaltsplatzhalter 2"/>
          <p:cNvSpPr>
            <a:spLocks noGrp="1"/>
          </p:cNvSpPr>
          <p:nvPr>
            <p:ph idx="1"/>
          </p:nvPr>
        </p:nvSpPr>
        <p:spPr/>
        <p:txBody>
          <a:bodyPr>
            <a:normAutofit fontScale="55000" lnSpcReduction="20000"/>
          </a:bodyPr>
          <a:lstStyle/>
          <a:p>
            <a:pPr marL="0" indent="0">
              <a:buNone/>
            </a:pPr>
            <a:r>
              <a:rPr lang="en-GB" smtClean="0"/>
              <a:t>All product and service names mentioned and associated logos displayed are the trademarks of their respective companies. Data contained in this document serves informational purposes only. National product specifications may vary.</a:t>
            </a:r>
          </a:p>
          <a:p>
            <a:pPr marL="0" indent="0">
              <a:buNone/>
            </a:pPr>
            <a:endParaRPr lang="en-GB" smtClean="0"/>
          </a:p>
          <a:p>
            <a:pPr marL="0" indent="0">
              <a:buNone/>
            </a:pPr>
            <a:r>
              <a:rPr lang="en-GB" smtClean="0"/>
              <a:t>This document may contain only intended strategies, developments, and is not intended to be binding upon the authors or their employers to any particular course of business, product strategy, and/or development. The authors or their employers assume no responsibility for errors or omissions in this document. The authors or their employers do not warrant the accuracy or completeness of the information, text, graphics, links, or other items contained within this material. This document is provided without a warranty of any kind, either express or implied, including but not limited to the implied warranties of merchantability, fitness for a particular purpose, or non-infringement.</a:t>
            </a:r>
          </a:p>
          <a:p>
            <a:pPr marL="0" indent="0">
              <a:buNone/>
            </a:pPr>
            <a:r>
              <a:rPr lang="en-GB" smtClean="0"/>
              <a:t>The authors or their employers shall have no liability for damages of any kind including without limitation direct, special, indirect, or consequential damages that may result from the use of these materials. This limitation shall not apply in cases of intent or gross negligence.</a:t>
            </a:r>
          </a:p>
          <a:p>
            <a:pPr marL="0" indent="0">
              <a:buNone/>
            </a:pPr>
            <a:r>
              <a:rPr lang="en-GB" smtClean="0"/>
              <a:t>The authors have no control over the information that you may access through the use of hot links contained in these materials and does not endorse your use of third-party Web pages nor provide any warranty whatsoever relating to third-party Web pages.</a:t>
            </a:r>
          </a:p>
          <a:p>
            <a:pPr marL="0" indent="0">
              <a:buNone/>
            </a:pPr>
            <a:endParaRPr lang="en-GB" smtClean="0"/>
          </a:p>
          <a:p>
            <a:pPr marL="0" indent="0">
              <a:buNone/>
            </a:pPr>
            <a:endParaRPr lang="en-GB"/>
          </a:p>
        </p:txBody>
      </p:sp>
    </p:spTree>
    <p:extLst>
      <p:ext uri="{BB962C8B-B14F-4D97-AF65-F5344CB8AC3E}">
        <p14:creationId xmlns:p14="http://schemas.microsoft.com/office/powerpoint/2010/main" val="368048618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455915" y="2130427"/>
            <a:ext cx="9043785" cy="1470025"/>
          </a:xfrm>
        </p:spPr>
        <p:txBody>
          <a:bodyPr>
            <a:noAutofit/>
          </a:bodyPr>
          <a:lstStyle/>
          <a:p>
            <a:r>
              <a:rPr lang="en-GB" sz="6000" b="1" dirty="0">
                <a:solidFill>
                  <a:schemeClr val="accent1"/>
                </a:solidFill>
                <a:cs typeface="Arial" pitchFamily="34" charset="0"/>
              </a:rPr>
              <a:t>W3C Internationalization Tag Set </a:t>
            </a:r>
            <a:r>
              <a:rPr lang="en-GB" sz="6000" b="1" dirty="0" smtClean="0">
                <a:solidFill>
                  <a:schemeClr val="accent1"/>
                </a:solidFill>
                <a:cs typeface="Arial" pitchFamily="34" charset="0"/>
              </a:rPr>
              <a:t>2.0</a:t>
            </a:r>
            <a:br>
              <a:rPr lang="en-GB" sz="6000" b="1" dirty="0" smtClean="0">
                <a:solidFill>
                  <a:schemeClr val="accent1"/>
                </a:solidFill>
                <a:cs typeface="Arial" pitchFamily="34" charset="0"/>
              </a:rPr>
            </a:br>
            <a:r>
              <a:rPr lang="en-GB" sz="5400" b="1" dirty="0">
                <a:solidFill>
                  <a:srgbClr val="FFC000"/>
                </a:solidFill>
                <a:cs typeface="Arial" pitchFamily="34" charset="0"/>
              </a:rPr>
              <a:t>Usage Scenarios and Implementations</a:t>
            </a:r>
          </a:p>
        </p:txBody>
      </p:sp>
      <p:sp>
        <p:nvSpPr>
          <p:cNvPr id="4" name="TextBox 3"/>
          <p:cNvSpPr txBox="1"/>
          <p:nvPr/>
        </p:nvSpPr>
        <p:spPr>
          <a:xfrm>
            <a:off x="4396637" y="5799550"/>
            <a:ext cx="5103064" cy="384721"/>
          </a:xfrm>
          <a:prstGeom prst="rect">
            <a:avLst/>
          </a:prstGeom>
          <a:noFill/>
        </p:spPr>
        <p:txBody>
          <a:bodyPr wrap="none" rtlCol="0">
            <a:spAutoFit/>
          </a:bodyPr>
          <a:lstStyle/>
          <a:p>
            <a:r>
              <a:rPr lang="de-DE" dirty="0" smtClean="0">
                <a:solidFill>
                  <a:schemeClr val="bg1"/>
                </a:solidFill>
              </a:rPr>
              <a:t>Felix Sasaki (W3C, DFKI), Christian Lieske (SAP AG)</a:t>
            </a:r>
            <a:endParaRPr lang="de-DE" dirty="0">
              <a:solidFill>
                <a:schemeClr val="bg1"/>
              </a:solidFill>
            </a:endParaRPr>
          </a:p>
        </p:txBody>
      </p:sp>
    </p:spTree>
    <p:extLst>
      <p:ext uri="{BB962C8B-B14F-4D97-AF65-F5344CB8AC3E}">
        <p14:creationId xmlns:p14="http://schemas.microsoft.com/office/powerpoint/2010/main" val="2382333916"/>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en-GB" smtClean="0"/>
              <a:t>Example problem with machine translation</a:t>
            </a:r>
            <a:endParaRPr lang="en-GB"/>
          </a:p>
        </p:txBody>
      </p:sp>
      <p:sp>
        <p:nvSpPr>
          <p:cNvPr id="4" name="Inhaltsplatzhalter 2"/>
          <p:cNvSpPr txBox="1">
            <a:spLocks/>
          </p:cNvSpPr>
          <p:nvPr/>
        </p:nvSpPr>
        <p:spPr>
          <a:xfrm>
            <a:off x="620490" y="1608982"/>
            <a:ext cx="6019800" cy="4253151"/>
          </a:xfrm>
          <a:prstGeom prst="rect">
            <a:avLst/>
          </a:prstGeom>
          <a:ln w="12700">
            <a:solidFill>
              <a:schemeClr val="accent1"/>
            </a:solidFill>
          </a:ln>
        </p:spPr>
        <p:txBody>
          <a:bodyPr vert="horz" lIns="91440" tIns="45720" rIns="91440" bIns="45720" rtlCol="0">
            <a:normAutofit fontScale="92500" lnSpcReduction="20000"/>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GB" sz="3200" b="0" i="0" u="none" strike="noStrike" kern="1200" cap="none" spc="0" normalizeH="0" baseline="0" dirty="0" smtClean="0">
                <a:ln>
                  <a:noFill/>
                </a:ln>
                <a:solidFill>
                  <a:schemeClr val="bg1"/>
                </a:solidFill>
                <a:effectLst/>
                <a:uLnTx/>
                <a:uFillTx/>
                <a:latin typeface="+mn-lt"/>
                <a:ea typeface="+mn-ea"/>
                <a:cs typeface="+mn-cs"/>
              </a:rPr>
              <a:t>Input from </a:t>
            </a:r>
            <a:r>
              <a:rPr kumimoji="0" lang="en-GB" sz="3200" b="0" i="0" u="none" strike="noStrike" kern="1200" cap="none" spc="0" normalizeH="0" baseline="0" dirty="0" err="1" smtClean="0">
                <a:ln>
                  <a:noFill/>
                </a:ln>
                <a:solidFill>
                  <a:schemeClr val="bg1"/>
                </a:solidFill>
                <a:effectLst/>
                <a:uLnTx/>
                <a:uFillTx/>
                <a:latin typeface="+mn-lt"/>
                <a:ea typeface="+mn-ea"/>
                <a:cs typeface="+mn-cs"/>
              </a:rPr>
              <a:t>www.postbank.de</a:t>
            </a:r>
            <a:endParaRPr kumimoji="0" lang="en-GB" sz="3200" b="0" i="0" u="none" strike="noStrike" kern="1200" cap="none" spc="0" normalizeH="0" baseline="0" dirty="0" smtClean="0">
              <a:ln>
                <a:noFill/>
              </a:ln>
              <a:solidFill>
                <a:schemeClr val="bg1"/>
              </a:solidFill>
              <a:effectLst/>
              <a:uLnTx/>
              <a:uFillTx/>
              <a:latin typeface="+mn-lt"/>
              <a:ea typeface="+mn-ea"/>
              <a:cs typeface="+mn-cs"/>
            </a:endParaRP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GB" sz="2800" b="0" i="0" u="none" strike="noStrike" kern="1200" cap="none" spc="0" normalizeH="0" baseline="0" dirty="0" smtClean="0">
                <a:ln>
                  <a:noFill/>
                </a:ln>
                <a:solidFill>
                  <a:schemeClr val="bg1"/>
                </a:solidFill>
                <a:effectLst/>
                <a:uLnTx/>
                <a:uFillTx/>
                <a:latin typeface="+mn-lt"/>
                <a:ea typeface="+mn-ea"/>
                <a:cs typeface="+mn-cs"/>
              </a:rPr>
              <a:t>„Ob </a:t>
            </a:r>
            <a:r>
              <a:rPr kumimoji="0" lang="en-GB" sz="2800" b="0" i="0" u="none" strike="noStrike" kern="1200" cap="none" spc="0" normalizeH="0" baseline="0" dirty="0" err="1" smtClean="0">
                <a:ln>
                  <a:noFill/>
                </a:ln>
                <a:solidFill>
                  <a:srgbClr val="FF0000"/>
                </a:solidFill>
                <a:effectLst/>
                <a:uLnTx/>
                <a:uFillTx/>
                <a:latin typeface="+mn-lt"/>
                <a:ea typeface="+mn-ea"/>
                <a:cs typeface="+mn-cs"/>
              </a:rPr>
              <a:t>Postbank</a:t>
            </a:r>
            <a:r>
              <a:rPr kumimoji="0" lang="en-GB" sz="2800" b="0" i="0" u="none" strike="noStrike" kern="1200" cap="none" spc="0" normalizeH="0" baseline="0" dirty="0" smtClean="0">
                <a:ln>
                  <a:noFill/>
                </a:ln>
                <a:solidFill>
                  <a:srgbClr val="FF0000"/>
                </a:solidFill>
                <a:effectLst/>
                <a:uLnTx/>
                <a:uFillTx/>
                <a:latin typeface="+mn-lt"/>
                <a:ea typeface="+mn-ea"/>
                <a:cs typeface="+mn-cs"/>
              </a:rPr>
              <a:t> </a:t>
            </a:r>
            <a:r>
              <a:rPr kumimoji="0" lang="en-GB" sz="2800" b="0" i="0" u="none" strike="noStrike" kern="1200" cap="none" spc="0" normalizeH="0" baseline="0" dirty="0" err="1" smtClean="0">
                <a:ln>
                  <a:noFill/>
                </a:ln>
                <a:solidFill>
                  <a:srgbClr val="FF0000"/>
                </a:solidFill>
                <a:effectLst/>
                <a:uLnTx/>
                <a:uFillTx/>
                <a:latin typeface="+mn-lt"/>
                <a:ea typeface="+mn-ea"/>
                <a:cs typeface="+mn-cs"/>
              </a:rPr>
              <a:t>direkt</a:t>
            </a:r>
            <a:r>
              <a:rPr kumimoji="0" lang="en-GB" sz="2800" b="0" i="0" u="none" strike="noStrike" kern="1200" cap="none" spc="0" normalizeH="0" baseline="0" dirty="0" smtClean="0">
                <a:ln>
                  <a:noFill/>
                </a:ln>
                <a:solidFill>
                  <a:schemeClr val="bg1"/>
                </a:solidFill>
                <a:effectLst/>
                <a:uLnTx/>
                <a:uFillTx/>
                <a:latin typeface="+mn-lt"/>
                <a:ea typeface="+mn-ea"/>
                <a:cs typeface="+mn-cs"/>
              </a:rPr>
              <a:t>, </a:t>
            </a:r>
            <a:r>
              <a:rPr kumimoji="0" lang="en-GB" sz="2800" b="0" i="0" u="none" strike="noStrike" kern="1200" cap="none" spc="0" normalizeH="0" baseline="0" dirty="0" smtClean="0">
                <a:ln>
                  <a:noFill/>
                </a:ln>
                <a:solidFill>
                  <a:srgbClr val="FF0000"/>
                </a:solidFill>
                <a:effectLst/>
                <a:uLnTx/>
                <a:uFillTx/>
                <a:latin typeface="+mn-lt"/>
                <a:ea typeface="+mn-ea"/>
                <a:cs typeface="+mn-cs"/>
              </a:rPr>
              <a:t>Online-Banking</a:t>
            </a:r>
            <a:r>
              <a:rPr kumimoji="0" lang="en-GB" sz="2800" b="0" i="0" u="none" strike="noStrike" kern="1200" cap="none" spc="0" normalizeH="0" baseline="0" dirty="0" smtClean="0">
                <a:ln>
                  <a:noFill/>
                </a:ln>
                <a:solidFill>
                  <a:schemeClr val="bg1"/>
                </a:solidFill>
                <a:effectLst/>
                <a:uLnTx/>
                <a:uFillTx/>
                <a:latin typeface="+mn-lt"/>
                <a:ea typeface="+mn-ea"/>
                <a:cs typeface="+mn-cs"/>
              </a:rPr>
              <a:t>, </a:t>
            </a:r>
            <a:r>
              <a:rPr kumimoji="0" lang="en-GB" sz="2800" b="0" i="0" u="none" strike="noStrike" kern="1200" cap="none" spc="0" normalizeH="0" baseline="0" dirty="0" smtClean="0">
                <a:ln>
                  <a:noFill/>
                </a:ln>
                <a:solidFill>
                  <a:srgbClr val="FF0000"/>
                </a:solidFill>
                <a:effectLst/>
                <a:uLnTx/>
                <a:uFillTx/>
                <a:latin typeface="+mn-lt"/>
                <a:ea typeface="+mn-ea"/>
                <a:cs typeface="+mn-cs"/>
              </a:rPr>
              <a:t>Online-Brokerage</a:t>
            </a:r>
            <a:r>
              <a:rPr kumimoji="0" lang="en-GB" sz="2800" b="0" i="0" u="none" strike="noStrike" kern="1200" cap="none" spc="0" normalizeH="0" baseline="0" dirty="0" smtClean="0">
                <a:ln>
                  <a:noFill/>
                </a:ln>
                <a:solidFill>
                  <a:schemeClr val="bg1"/>
                </a:solidFill>
                <a:effectLst/>
                <a:uLnTx/>
                <a:uFillTx/>
                <a:latin typeface="+mn-lt"/>
                <a:ea typeface="+mn-ea"/>
                <a:cs typeface="+mn-cs"/>
              </a:rPr>
              <a:t> </a:t>
            </a:r>
            <a:r>
              <a:rPr kumimoji="0" lang="en-GB" sz="2800" b="0" i="0" u="none" strike="noStrike" kern="1200" cap="none" spc="0" normalizeH="0" baseline="0" dirty="0" err="1" smtClean="0">
                <a:ln>
                  <a:noFill/>
                </a:ln>
                <a:solidFill>
                  <a:schemeClr val="bg1"/>
                </a:solidFill>
                <a:effectLst/>
                <a:uLnTx/>
                <a:uFillTx/>
                <a:latin typeface="+mn-lt"/>
                <a:ea typeface="+mn-ea"/>
                <a:cs typeface="+mn-cs"/>
              </a:rPr>
              <a:t>oder</a:t>
            </a:r>
            <a:r>
              <a:rPr kumimoji="0" lang="en-GB" sz="2800" b="0" i="0" u="none" strike="noStrike" kern="1200" cap="none" spc="0" normalizeH="0" baseline="0" dirty="0" smtClean="0">
                <a:ln>
                  <a:noFill/>
                </a:ln>
                <a:solidFill>
                  <a:schemeClr val="bg1"/>
                </a:solidFill>
                <a:effectLst/>
                <a:uLnTx/>
                <a:uFillTx/>
                <a:latin typeface="+mn-lt"/>
                <a:ea typeface="+mn-ea"/>
                <a:cs typeface="+mn-cs"/>
              </a:rPr>
              <a:t> </a:t>
            </a:r>
            <a:r>
              <a:rPr kumimoji="0" lang="en-GB" sz="2800" b="0" i="0" u="none" strike="noStrike" kern="1200" cap="none" spc="0" normalizeH="0" baseline="0" dirty="0" err="1" smtClean="0">
                <a:ln>
                  <a:noFill/>
                </a:ln>
                <a:solidFill>
                  <a:schemeClr val="bg1"/>
                </a:solidFill>
                <a:effectLst/>
                <a:uLnTx/>
                <a:uFillTx/>
                <a:latin typeface="+mn-lt"/>
                <a:ea typeface="+mn-ea"/>
                <a:cs typeface="+mn-cs"/>
              </a:rPr>
              <a:t>myBHW</a:t>
            </a:r>
            <a:r>
              <a:rPr kumimoji="0" lang="en-GB" sz="2800" b="0" i="0" u="none" strike="noStrike" kern="1200" cap="none" spc="0" normalizeH="0" baseline="0" dirty="0" smtClean="0">
                <a:ln>
                  <a:noFill/>
                </a:ln>
                <a:solidFill>
                  <a:schemeClr val="bg1"/>
                </a:solidFill>
                <a:effectLst/>
                <a:uLnTx/>
                <a:uFillTx/>
                <a:latin typeface="+mn-lt"/>
                <a:ea typeface="+mn-ea"/>
                <a:cs typeface="+mn-cs"/>
              </a:rPr>
              <a:t>. Die </a:t>
            </a:r>
            <a:r>
              <a:rPr kumimoji="0" lang="en-GB" sz="2800" b="0" i="0" u="none" strike="noStrike" kern="1200" cap="none" spc="0" normalizeH="0" baseline="0" dirty="0" err="1" smtClean="0">
                <a:ln>
                  <a:noFill/>
                </a:ln>
                <a:solidFill>
                  <a:schemeClr val="bg1"/>
                </a:solidFill>
                <a:effectLst/>
                <a:uLnTx/>
                <a:uFillTx/>
                <a:latin typeface="+mn-lt"/>
                <a:ea typeface="+mn-ea"/>
                <a:cs typeface="+mn-cs"/>
              </a:rPr>
              <a:t>häufigsten</a:t>
            </a:r>
            <a:r>
              <a:rPr kumimoji="0" lang="en-GB" sz="2800" b="0" i="0" u="none" strike="noStrike" kern="1200" cap="none" spc="0" normalizeH="0" baseline="0" dirty="0" smtClean="0">
                <a:ln>
                  <a:noFill/>
                </a:ln>
                <a:solidFill>
                  <a:schemeClr val="bg1"/>
                </a:solidFill>
                <a:effectLst/>
                <a:uLnTx/>
                <a:uFillTx/>
                <a:latin typeface="+mn-lt"/>
                <a:ea typeface="+mn-ea"/>
                <a:cs typeface="+mn-cs"/>
              </a:rPr>
              <a:t> </a:t>
            </a:r>
            <a:r>
              <a:rPr kumimoji="0" lang="en-GB" sz="2800" b="0" i="0" u="none" strike="noStrike" kern="1200" cap="none" spc="0" normalizeH="0" baseline="0" dirty="0" err="1" smtClean="0">
                <a:ln>
                  <a:noFill/>
                </a:ln>
                <a:solidFill>
                  <a:schemeClr val="bg1"/>
                </a:solidFill>
                <a:effectLst/>
                <a:uLnTx/>
                <a:uFillTx/>
                <a:latin typeface="+mn-lt"/>
                <a:ea typeface="+mn-ea"/>
                <a:cs typeface="+mn-cs"/>
              </a:rPr>
              <a:t>Fragen</a:t>
            </a:r>
            <a:r>
              <a:rPr kumimoji="0" lang="en-GB" sz="2800" b="0" i="0" u="none" strike="noStrike" kern="1200" cap="none" spc="0" normalizeH="0" baseline="0" dirty="0" smtClean="0">
                <a:ln>
                  <a:noFill/>
                </a:ln>
                <a:solidFill>
                  <a:schemeClr val="bg1"/>
                </a:solidFill>
                <a:effectLst/>
                <a:uLnTx/>
                <a:uFillTx/>
                <a:latin typeface="+mn-lt"/>
                <a:ea typeface="+mn-ea"/>
                <a:cs typeface="+mn-cs"/>
              </a:rPr>
              <a:t> </a:t>
            </a:r>
            <a:r>
              <a:rPr kumimoji="0" lang="en-GB" sz="2800" b="0" i="0" u="none" strike="noStrike" kern="1200" cap="none" spc="0" normalizeH="0" baseline="0" dirty="0" err="1" smtClean="0">
                <a:ln>
                  <a:noFill/>
                </a:ln>
                <a:solidFill>
                  <a:schemeClr val="bg1"/>
                </a:solidFill>
                <a:effectLst/>
                <a:uLnTx/>
                <a:uFillTx/>
                <a:latin typeface="+mn-lt"/>
                <a:ea typeface="+mn-ea"/>
                <a:cs typeface="+mn-cs"/>
              </a:rPr>
              <a:t>zu</a:t>
            </a:r>
            <a:r>
              <a:rPr kumimoji="0" lang="en-GB" sz="2800" b="0" i="0" u="none" strike="noStrike" kern="1200" cap="none" spc="0" normalizeH="0" baseline="0" dirty="0" smtClean="0">
                <a:ln>
                  <a:noFill/>
                </a:ln>
                <a:solidFill>
                  <a:schemeClr val="bg1"/>
                </a:solidFill>
                <a:effectLst/>
                <a:uLnTx/>
                <a:uFillTx/>
                <a:latin typeface="+mn-lt"/>
                <a:ea typeface="+mn-ea"/>
                <a:cs typeface="+mn-cs"/>
              </a:rPr>
              <a:t> </a:t>
            </a:r>
            <a:r>
              <a:rPr kumimoji="0" lang="en-GB" sz="2800" b="0" i="0" u="none" strike="noStrike" kern="1200" cap="none" spc="0" normalizeH="0" baseline="0" dirty="0" err="1" smtClean="0">
                <a:ln>
                  <a:noFill/>
                </a:ln>
                <a:solidFill>
                  <a:schemeClr val="bg1"/>
                </a:solidFill>
                <a:effectLst/>
                <a:uLnTx/>
                <a:uFillTx/>
                <a:latin typeface="+mn-lt"/>
                <a:ea typeface="+mn-ea"/>
                <a:cs typeface="+mn-cs"/>
              </a:rPr>
              <a:t>unseren</a:t>
            </a:r>
            <a:r>
              <a:rPr kumimoji="0" lang="en-GB" sz="2800" b="0" i="0" u="none" strike="noStrike" kern="1200" cap="none" spc="0" normalizeH="0" baseline="0" dirty="0" smtClean="0">
                <a:ln>
                  <a:noFill/>
                </a:ln>
                <a:solidFill>
                  <a:schemeClr val="bg1"/>
                </a:solidFill>
                <a:effectLst/>
                <a:uLnTx/>
                <a:uFillTx/>
                <a:latin typeface="+mn-lt"/>
                <a:ea typeface="+mn-ea"/>
                <a:cs typeface="+mn-cs"/>
              </a:rPr>
              <a:t> </a:t>
            </a:r>
            <a:r>
              <a:rPr kumimoji="0" lang="en-GB" sz="2800" b="0" i="0" u="none" strike="noStrike" kern="1200" cap="none" spc="0" normalizeH="0" baseline="0" dirty="0" err="1" smtClean="0">
                <a:ln>
                  <a:noFill/>
                </a:ln>
                <a:solidFill>
                  <a:schemeClr val="bg1"/>
                </a:solidFill>
                <a:effectLst/>
                <a:uLnTx/>
                <a:uFillTx/>
                <a:latin typeface="+mn-lt"/>
                <a:ea typeface="+mn-ea"/>
                <a:cs typeface="+mn-cs"/>
              </a:rPr>
              <a:t>Transaktionssystemen</a:t>
            </a:r>
            <a:r>
              <a:rPr kumimoji="0" lang="en-GB" sz="2800" b="0" i="0" u="none" strike="noStrike" kern="1200" cap="none" spc="0" normalizeH="0" baseline="0" dirty="0" smtClean="0">
                <a:ln>
                  <a:noFill/>
                </a:ln>
                <a:solidFill>
                  <a:schemeClr val="bg1"/>
                </a:solidFill>
                <a:effectLst/>
                <a:uLnTx/>
                <a:uFillTx/>
                <a:latin typeface="+mn-lt"/>
                <a:ea typeface="+mn-ea"/>
                <a:cs typeface="+mn-cs"/>
              </a:rPr>
              <a:t> </a:t>
            </a:r>
            <a:r>
              <a:rPr kumimoji="0" lang="en-GB" sz="2800" b="0" i="0" u="none" strike="noStrike" kern="1200" cap="none" spc="0" normalizeH="0" baseline="0" dirty="0" err="1" smtClean="0">
                <a:ln>
                  <a:noFill/>
                </a:ln>
                <a:solidFill>
                  <a:schemeClr val="bg1"/>
                </a:solidFill>
                <a:effectLst/>
                <a:uLnTx/>
                <a:uFillTx/>
                <a:latin typeface="+mn-lt"/>
                <a:ea typeface="+mn-ea"/>
                <a:cs typeface="+mn-cs"/>
              </a:rPr>
              <a:t>finden</a:t>
            </a:r>
            <a:r>
              <a:rPr kumimoji="0" lang="en-GB" sz="2800" b="0" i="0" u="none" strike="noStrike" kern="1200" cap="none" spc="0" normalizeH="0" baseline="0" dirty="0" smtClean="0">
                <a:ln>
                  <a:noFill/>
                </a:ln>
                <a:solidFill>
                  <a:schemeClr val="bg1"/>
                </a:solidFill>
                <a:effectLst/>
                <a:uLnTx/>
                <a:uFillTx/>
                <a:latin typeface="+mn-lt"/>
                <a:ea typeface="+mn-ea"/>
                <a:cs typeface="+mn-cs"/>
              </a:rPr>
              <a:t> </a:t>
            </a:r>
            <a:r>
              <a:rPr kumimoji="0" lang="en-GB" sz="2800" b="0" i="0" u="none" strike="noStrike" kern="1200" cap="none" spc="0" normalizeH="0" baseline="0" dirty="0" err="1" smtClean="0">
                <a:ln>
                  <a:noFill/>
                </a:ln>
                <a:solidFill>
                  <a:schemeClr val="bg1"/>
                </a:solidFill>
                <a:effectLst/>
                <a:uLnTx/>
                <a:uFillTx/>
                <a:latin typeface="+mn-lt"/>
                <a:ea typeface="+mn-ea"/>
                <a:cs typeface="+mn-cs"/>
              </a:rPr>
              <a:t>Sie</a:t>
            </a:r>
            <a:r>
              <a:rPr kumimoji="0" lang="en-GB" sz="2800" b="0" i="0" u="none" strike="noStrike" kern="1200" cap="none" spc="0" normalizeH="0" baseline="0" dirty="0" smtClean="0">
                <a:ln>
                  <a:noFill/>
                </a:ln>
                <a:solidFill>
                  <a:schemeClr val="bg1"/>
                </a:solidFill>
                <a:effectLst/>
                <a:uLnTx/>
                <a:uFillTx/>
                <a:latin typeface="+mn-lt"/>
                <a:ea typeface="+mn-ea"/>
                <a:cs typeface="+mn-cs"/>
              </a:rPr>
              <a:t> an </a:t>
            </a:r>
            <a:r>
              <a:rPr kumimoji="0" lang="en-GB" sz="2800" b="0" i="0" u="none" strike="noStrike" kern="1200" cap="none" spc="0" normalizeH="0" baseline="0" dirty="0" err="1" smtClean="0">
                <a:ln>
                  <a:noFill/>
                </a:ln>
                <a:solidFill>
                  <a:schemeClr val="bg1"/>
                </a:solidFill>
                <a:effectLst/>
                <a:uLnTx/>
                <a:uFillTx/>
                <a:latin typeface="+mn-lt"/>
                <a:ea typeface="+mn-ea"/>
                <a:cs typeface="+mn-cs"/>
              </a:rPr>
              <a:t>dieser</a:t>
            </a:r>
            <a:r>
              <a:rPr kumimoji="0" lang="en-GB" sz="2800" b="0" i="0" u="none" strike="noStrike" kern="1200" cap="none" spc="0" normalizeH="0" baseline="0" dirty="0" smtClean="0">
                <a:ln>
                  <a:noFill/>
                </a:ln>
                <a:solidFill>
                  <a:schemeClr val="bg1"/>
                </a:solidFill>
                <a:effectLst/>
                <a:uLnTx/>
                <a:uFillTx/>
                <a:latin typeface="+mn-lt"/>
                <a:ea typeface="+mn-ea"/>
                <a:cs typeface="+mn-cs"/>
              </a:rPr>
              <a:t> </a:t>
            </a:r>
            <a:r>
              <a:rPr kumimoji="0" lang="en-GB" sz="2800" b="0" i="0" u="none" strike="noStrike" kern="1200" cap="none" spc="0" normalizeH="0" baseline="0" dirty="0" err="1" smtClean="0">
                <a:ln>
                  <a:noFill/>
                </a:ln>
                <a:solidFill>
                  <a:schemeClr val="bg1"/>
                </a:solidFill>
                <a:effectLst/>
                <a:uLnTx/>
                <a:uFillTx/>
                <a:latin typeface="+mn-lt"/>
                <a:ea typeface="+mn-ea"/>
                <a:cs typeface="+mn-cs"/>
              </a:rPr>
              <a:t>Stelle</a:t>
            </a:r>
            <a:r>
              <a:rPr kumimoji="0" lang="en-GB" sz="2800" b="0" i="0" u="none" strike="noStrike" kern="1200" cap="none" spc="0" normalizeH="0" baseline="0" dirty="0" smtClean="0">
                <a:ln>
                  <a:noFill/>
                </a:ln>
                <a:solidFill>
                  <a:schemeClr val="bg1"/>
                </a:solidFill>
                <a:effectLst/>
                <a:uLnTx/>
                <a:uFillTx/>
                <a:latin typeface="+mn-lt"/>
                <a:ea typeface="+mn-ea"/>
                <a:cs typeface="+mn-cs"/>
              </a:rPr>
              <a:t>.“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GB" sz="3200" b="0" i="0" u="none" strike="noStrike" kern="1200" cap="none" spc="0" normalizeH="0" baseline="0" dirty="0" smtClean="0">
                <a:ln>
                  <a:noFill/>
                </a:ln>
                <a:solidFill>
                  <a:schemeClr val="bg1"/>
                </a:solidFill>
                <a:effectLst/>
                <a:uLnTx/>
                <a:uFillTx/>
                <a:latin typeface="+mn-lt"/>
                <a:ea typeface="+mn-ea"/>
                <a:cs typeface="+mn-cs"/>
              </a:rPr>
              <a:t>Output via Google translate</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GB" sz="2800" b="0" i="0" u="none" strike="noStrike" kern="1200" cap="none" spc="0" normalizeH="0" baseline="0" dirty="0" smtClean="0">
                <a:ln>
                  <a:noFill/>
                </a:ln>
                <a:solidFill>
                  <a:schemeClr val="bg1"/>
                </a:solidFill>
                <a:effectLst/>
                <a:uLnTx/>
                <a:uFillTx/>
                <a:latin typeface="+mn-lt"/>
                <a:ea typeface="+mn-ea"/>
                <a:cs typeface="+mn-cs"/>
              </a:rPr>
              <a:t>“Whether </a:t>
            </a:r>
            <a:r>
              <a:rPr kumimoji="0" lang="en-GB" sz="2800" b="0" i="0" u="none" strike="noStrike" kern="1200" cap="none" spc="0" normalizeH="0" baseline="0" dirty="0" err="1" smtClean="0">
                <a:ln>
                  <a:noFill/>
                </a:ln>
                <a:solidFill>
                  <a:schemeClr val="bg1"/>
                </a:solidFill>
                <a:effectLst/>
                <a:uLnTx/>
                <a:uFillTx/>
                <a:latin typeface="+mn-lt"/>
                <a:ea typeface="+mn-ea"/>
                <a:cs typeface="+mn-cs"/>
              </a:rPr>
              <a:t>Postbank</a:t>
            </a:r>
            <a:r>
              <a:rPr kumimoji="0" lang="en-GB" sz="2800" b="0" i="0" u="none" strike="noStrike" kern="1200" cap="none" spc="0" normalizeH="0" baseline="0" dirty="0" smtClean="0">
                <a:ln>
                  <a:noFill/>
                </a:ln>
                <a:solidFill>
                  <a:schemeClr val="bg1"/>
                </a:solidFill>
                <a:effectLst/>
                <a:uLnTx/>
                <a:uFillTx/>
                <a:latin typeface="+mn-lt"/>
                <a:ea typeface="+mn-ea"/>
                <a:cs typeface="+mn-cs"/>
              </a:rPr>
              <a:t> direct, online banking, online brokerage or </a:t>
            </a:r>
            <a:r>
              <a:rPr kumimoji="0" lang="en-GB" sz="2800" b="0" i="0" u="none" strike="noStrike" kern="1200" cap="none" spc="0" normalizeH="0" baseline="0" dirty="0" err="1" smtClean="0">
                <a:ln>
                  <a:noFill/>
                </a:ln>
                <a:solidFill>
                  <a:schemeClr val="bg1"/>
                </a:solidFill>
                <a:effectLst/>
                <a:uLnTx/>
                <a:uFillTx/>
                <a:latin typeface="+mn-lt"/>
                <a:ea typeface="+mn-ea"/>
                <a:cs typeface="+mn-cs"/>
              </a:rPr>
              <a:t>myBHW</a:t>
            </a:r>
            <a:r>
              <a:rPr kumimoji="0" lang="en-GB" sz="2800" b="0" i="0" u="none" strike="noStrike" kern="1200" cap="none" spc="0" normalizeH="0" baseline="0" dirty="0" smtClean="0">
                <a:ln>
                  <a:noFill/>
                </a:ln>
                <a:solidFill>
                  <a:schemeClr val="bg1"/>
                </a:solidFill>
                <a:effectLst/>
                <a:uLnTx/>
                <a:uFillTx/>
                <a:latin typeface="+mn-lt"/>
                <a:ea typeface="+mn-ea"/>
                <a:cs typeface="+mn-cs"/>
              </a:rPr>
              <a:t>. Frequently asked questions about our transaction systems can be found at this location.”</a:t>
            </a:r>
          </a:p>
        </p:txBody>
      </p:sp>
      <p:sp>
        <p:nvSpPr>
          <p:cNvPr id="5" name="Rechteck 4"/>
          <p:cNvSpPr/>
          <p:nvPr/>
        </p:nvSpPr>
        <p:spPr>
          <a:xfrm>
            <a:off x="6658433" y="1499663"/>
            <a:ext cx="2971799" cy="2677656"/>
          </a:xfrm>
          <a:prstGeom prst="rect">
            <a:avLst/>
          </a:prstGeom>
        </p:spPr>
        <p:txBody>
          <a:bodyPr wrap="square">
            <a:spAutoFit/>
          </a:bodyPr>
          <a:lstStyle/>
          <a:p>
            <a:r>
              <a:rPr lang="en-GB" sz="2800" dirty="0" smtClean="0">
                <a:solidFill>
                  <a:srgbClr val="FF0000"/>
                </a:solidFill>
              </a:rPr>
              <a:t>Fixed terminology</a:t>
            </a:r>
          </a:p>
          <a:p>
            <a:r>
              <a:rPr lang="en-GB" sz="2800" dirty="0" smtClean="0">
                <a:solidFill>
                  <a:srgbClr val="000000"/>
                </a:solidFill>
              </a:rPr>
              <a:t>should not have</a:t>
            </a:r>
          </a:p>
          <a:p>
            <a:r>
              <a:rPr lang="en-GB" sz="2800" dirty="0" smtClean="0">
                <a:solidFill>
                  <a:srgbClr val="000000"/>
                </a:solidFill>
              </a:rPr>
              <a:t>been translated.</a:t>
            </a:r>
          </a:p>
          <a:p>
            <a:r>
              <a:rPr lang="en-GB" sz="2800" dirty="0" smtClean="0">
                <a:solidFill>
                  <a:srgbClr val="000000"/>
                </a:solidFill>
              </a:rPr>
              <a:t>But – the MT tool had no chance to “know” that</a:t>
            </a:r>
            <a:endParaRPr lang="en-GB" sz="2800" dirty="0">
              <a:solidFill>
                <a:srgbClr val="000000"/>
              </a:solidFill>
            </a:endParaRPr>
          </a:p>
        </p:txBody>
      </p:sp>
    </p:spTree>
    <p:extLst>
      <p:ext uri="{BB962C8B-B14F-4D97-AF65-F5344CB8AC3E}">
        <p14:creationId xmlns:p14="http://schemas.microsoft.com/office/powerpoint/2010/main" val="35751472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en-GB" dirty="0" smtClean="0"/>
              <a:t>ITS 2.0 – The help</a:t>
            </a:r>
            <a:endParaRPr lang="en-GB" dirty="0">
              <a:solidFill>
                <a:srgbClr val="0000FF"/>
              </a:solidFill>
            </a:endParaRPr>
          </a:p>
        </p:txBody>
      </p:sp>
      <p:sp>
        <p:nvSpPr>
          <p:cNvPr id="4" name="Foliennummernplatzhalter 3"/>
          <p:cNvSpPr>
            <a:spLocks noGrp="1"/>
          </p:cNvSpPr>
          <p:nvPr>
            <p:ph type="sldNum" sz="quarter" idx="12"/>
          </p:nvPr>
        </p:nvSpPr>
        <p:spPr/>
        <p:txBody>
          <a:bodyPr/>
          <a:lstStyle/>
          <a:p>
            <a:fld id="{6107679D-4523-4B42-8569-51CD768CE35D}" type="slidenum">
              <a:rPr lang="en-GB" smtClean="0"/>
              <a:t>7</a:t>
            </a:fld>
            <a:endParaRPr lang="en-GB" dirty="0"/>
          </a:p>
        </p:txBody>
      </p:sp>
      <p:sp>
        <p:nvSpPr>
          <p:cNvPr id="9" name="Rechteck 8"/>
          <p:cNvSpPr/>
          <p:nvPr/>
        </p:nvSpPr>
        <p:spPr>
          <a:xfrm>
            <a:off x="512038" y="2333790"/>
            <a:ext cx="8898662" cy="461665"/>
          </a:xfrm>
          <a:prstGeom prst="rect">
            <a:avLst/>
          </a:prstGeom>
          <a:ln>
            <a:solidFill>
              <a:schemeClr val="tx1"/>
            </a:solidFill>
          </a:ln>
        </p:spPr>
        <p:txBody>
          <a:bodyPr wrap="square">
            <a:spAutoFit/>
          </a:bodyPr>
          <a:lstStyle/>
          <a:p>
            <a:endParaRPr lang="en-GB" sz="2400" dirty="0">
              <a:solidFill>
                <a:srgbClr val="000000"/>
              </a:solidFill>
            </a:endParaRPr>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607907927"/>
              </p:ext>
            </p:extLst>
          </p:nvPr>
        </p:nvGraphicFramePr>
        <p:xfrm>
          <a:off x="532221" y="1496809"/>
          <a:ext cx="8809751" cy="461683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01653843"/>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smtClean="0"/>
              <a:t>Why is this important?</a:t>
            </a:r>
            <a:endParaRPr lang="en-GB" dirty="0"/>
          </a:p>
        </p:txBody>
      </p:sp>
      <p:sp>
        <p:nvSpPr>
          <p:cNvPr id="3" name="Inhaltsplatzhalter 2"/>
          <p:cNvSpPr>
            <a:spLocks noGrp="1"/>
          </p:cNvSpPr>
          <p:nvPr>
            <p:ph idx="1"/>
          </p:nvPr>
        </p:nvSpPr>
        <p:spPr/>
        <p:txBody>
          <a:bodyPr>
            <a:normAutofit/>
          </a:bodyPr>
          <a:lstStyle/>
          <a:p>
            <a:r>
              <a:rPr lang="en-GB" dirty="0"/>
              <a:t>Large quantities of multilingual data to be produced with tight quality, cost, delivery constraints</a:t>
            </a:r>
          </a:p>
          <a:p>
            <a:r>
              <a:rPr lang="en-GB" dirty="0"/>
              <a:t>Content needs to be touched by various technologies</a:t>
            </a:r>
          </a:p>
        </p:txBody>
      </p:sp>
      <p:sp>
        <p:nvSpPr>
          <p:cNvPr id="4" name="Foliennummernplatzhalter 3"/>
          <p:cNvSpPr>
            <a:spLocks noGrp="1"/>
          </p:cNvSpPr>
          <p:nvPr>
            <p:ph type="sldNum" sz="quarter" idx="12"/>
          </p:nvPr>
        </p:nvSpPr>
        <p:spPr>
          <a:xfrm>
            <a:off x="9519101" y="6368682"/>
            <a:ext cx="400283" cy="365125"/>
          </a:xfrm>
        </p:spPr>
        <p:txBody>
          <a:bodyPr/>
          <a:lstStyle/>
          <a:p>
            <a:fld id="{6107679D-4523-4B42-8569-51CD768CE35D}" type="slidenum">
              <a:rPr lang="en-GB" smtClean="0"/>
              <a:t>8</a:t>
            </a:fld>
            <a:endParaRPr lang="en-GB" dirty="0"/>
          </a:p>
        </p:txBody>
      </p:sp>
    </p:spTree>
    <p:extLst>
      <p:ext uri="{BB962C8B-B14F-4D97-AF65-F5344CB8AC3E}">
        <p14:creationId xmlns:p14="http://schemas.microsoft.com/office/powerpoint/2010/main" val="293288891"/>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smtClean="0"/>
              <a:t>Overview</a:t>
            </a:r>
            <a:endParaRPr lang="en-GB"/>
          </a:p>
        </p:txBody>
      </p:sp>
      <p:sp>
        <p:nvSpPr>
          <p:cNvPr id="3" name="Inhaltsplatzhalter 2"/>
          <p:cNvSpPr>
            <a:spLocks noGrp="1"/>
          </p:cNvSpPr>
          <p:nvPr>
            <p:ph idx="1"/>
          </p:nvPr>
        </p:nvSpPr>
        <p:spPr/>
        <p:txBody>
          <a:bodyPr/>
          <a:lstStyle/>
          <a:p>
            <a:r>
              <a:rPr lang="en-GB" dirty="0" smtClean="0"/>
              <a:t>Motivation for ITS (1.0 and 2.0)</a:t>
            </a:r>
          </a:p>
          <a:p>
            <a:r>
              <a:rPr lang="en-GB" dirty="0" smtClean="0"/>
              <a:t>Basic principles</a:t>
            </a:r>
          </a:p>
          <a:p>
            <a:r>
              <a:rPr lang="en-GB" dirty="0" smtClean="0"/>
              <a:t>Why ITS 2.0?</a:t>
            </a:r>
          </a:p>
          <a:p>
            <a:r>
              <a:rPr lang="en-GB" dirty="0" smtClean="0"/>
              <a:t>Selected data categories</a:t>
            </a:r>
          </a:p>
          <a:p>
            <a:r>
              <a:rPr lang="en-GB" dirty="0" smtClean="0"/>
              <a:t>Implementations and usage scenarios</a:t>
            </a:r>
          </a:p>
          <a:p>
            <a:r>
              <a:rPr lang="en-GB" dirty="0"/>
              <a:t>Outlook and pointers for more </a:t>
            </a:r>
            <a:r>
              <a:rPr lang="en-GB" dirty="0" smtClean="0"/>
              <a:t>information</a:t>
            </a:r>
            <a:endParaRPr lang="en-GB" dirty="0"/>
          </a:p>
        </p:txBody>
      </p:sp>
      <p:sp>
        <p:nvSpPr>
          <p:cNvPr id="4" name="Rechteck 3"/>
          <p:cNvSpPr/>
          <p:nvPr/>
        </p:nvSpPr>
        <p:spPr>
          <a:xfrm>
            <a:off x="515509" y="2110967"/>
            <a:ext cx="8843175" cy="629743"/>
          </a:xfrm>
          <a:prstGeom prst="rect">
            <a:avLst/>
          </a:prstGeom>
          <a:noFill/>
          <a:ln w="28575"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Foliennummernplatzhalter 3"/>
          <p:cNvSpPr>
            <a:spLocks noGrp="1"/>
          </p:cNvSpPr>
          <p:nvPr>
            <p:ph type="sldNum" sz="quarter" idx="12"/>
          </p:nvPr>
        </p:nvSpPr>
        <p:spPr>
          <a:xfrm>
            <a:off x="9519101" y="6368682"/>
            <a:ext cx="400283" cy="365125"/>
          </a:xfrm>
        </p:spPr>
        <p:txBody>
          <a:bodyPr/>
          <a:lstStyle/>
          <a:p>
            <a:fld id="{6107679D-4523-4B42-8569-51CD768CE35D}" type="slidenum">
              <a:rPr lang="en-GB" smtClean="0"/>
              <a:t>9</a:t>
            </a:fld>
            <a:endParaRPr lang="en-GB" dirty="0"/>
          </a:p>
        </p:txBody>
      </p:sp>
    </p:spTree>
    <p:extLst>
      <p:ext uri="{BB962C8B-B14F-4D97-AF65-F5344CB8AC3E}">
        <p14:creationId xmlns:p14="http://schemas.microsoft.com/office/powerpoint/2010/main" val="1044128243"/>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4661</Words>
  <Application>Microsoft Macintosh PowerPoint</Application>
  <PresentationFormat>A4-Papier (210x297 mm)</PresentationFormat>
  <Paragraphs>548</Paragraphs>
  <Slides>56</Slides>
  <Notes>51</Notes>
  <HiddenSlides>0</HiddenSlides>
  <MMClips>0</MMClips>
  <ScaleCrop>false</ScaleCrop>
  <HeadingPairs>
    <vt:vector size="4" baseType="variant">
      <vt:variant>
        <vt:lpstr>Design</vt:lpstr>
      </vt:variant>
      <vt:variant>
        <vt:i4>1</vt:i4>
      </vt:variant>
      <vt:variant>
        <vt:lpstr>Folientitel</vt:lpstr>
      </vt:variant>
      <vt:variant>
        <vt:i4>56</vt:i4>
      </vt:variant>
    </vt:vector>
  </HeadingPairs>
  <TitlesOfParts>
    <vt:vector size="57" baseType="lpstr">
      <vt:lpstr>Office Theme</vt:lpstr>
      <vt:lpstr>W3C Internationalization Tag Set 2.0 Usage Scenarios and Implementations</vt:lpstr>
      <vt:lpstr>Authors</vt:lpstr>
      <vt:lpstr>Overview</vt:lpstr>
      <vt:lpstr>Multilingual content production</vt:lpstr>
      <vt:lpstr>Example problem with machine translation</vt:lpstr>
      <vt:lpstr>Example problem with machine translation</vt:lpstr>
      <vt:lpstr>ITS 2.0 – The help</vt:lpstr>
      <vt:lpstr>Why is this important?</vt:lpstr>
      <vt:lpstr>Overview</vt:lpstr>
      <vt:lpstr>ITS 2.0 Basic principles</vt:lpstr>
      <vt:lpstr>1. Say important things: ITS 2.0 “data categories”</vt:lpstr>
      <vt:lpstr>2. About specific content: Content selection approaches</vt:lpstr>
      <vt:lpstr>3. In a standard way (1/2)</vt:lpstr>
      <vt:lpstr>3. In a standard way (2/2)</vt:lpstr>
      <vt:lpstr>Overview</vt:lpstr>
      <vt:lpstr>Why ITS 2.0 (1/2) </vt:lpstr>
      <vt:lpstr>Why ITS 2.0  (2/2)</vt:lpstr>
      <vt:lpstr>Demo: ITS2 in the browser</vt:lpstr>
      <vt:lpstr>ITS 2.0 in HTML5 (1/3)</vt:lpstr>
      <vt:lpstr>ITS 2.0 in HTML5  (2/3)</vt:lpstr>
      <vt:lpstr>ITS 2.0 in HTML5  (3/3)</vt:lpstr>
      <vt:lpstr>ITS 2.0 in XHTML</vt:lpstr>
      <vt:lpstr>ITS Mime Type</vt:lpstr>
      <vt:lpstr>What went away?</vt:lpstr>
      <vt:lpstr>Overview</vt:lpstr>
      <vt:lpstr>Text analysis</vt:lpstr>
      <vt:lpstr>Domain</vt:lpstr>
      <vt:lpstr>MT Confidence</vt:lpstr>
      <vt:lpstr>Locale Filter</vt:lpstr>
      <vt:lpstr>Localization Quality Issue</vt:lpstr>
      <vt:lpstr>Overview</vt:lpstr>
      <vt:lpstr>Tooling for:</vt:lpstr>
      <vt:lpstr>Helping creators: validation of HTML5</vt:lpstr>
      <vt:lpstr>... and XML</vt:lpstr>
      <vt:lpstr>Helping creators: (plugins for) editing support</vt:lpstr>
      <vt:lpstr>Adding more value to content: Named Entity Recognition and Disambiguation</vt:lpstr>
      <vt:lpstr>Adding more value to content: Generation of terminology markup</vt:lpstr>
      <vt:lpstr>Format conversion and more: DocBook - &gt; HTML - &gt; online MT</vt:lpstr>
      <vt:lpstr>Service Oriented Localisation Architecture Solution (SOLAS)</vt:lpstr>
      <vt:lpstr>A detailed example: ITS2 processing with OKAPI framework</vt:lpstr>
      <vt:lpstr>ITS2-aware XLIFF generation</vt:lpstr>
      <vt:lpstr>ITS2 “domain” mapping: choosing the ‘travel’ MT engine</vt:lpstr>
      <vt:lpstr>Segmentation, MT and quality checks</vt:lpstr>
      <vt:lpstr>Quality check details</vt:lpstr>
      <vt:lpstr>Okapi Ocelot Editor</vt:lpstr>
      <vt:lpstr>Showcases with “real clients” ...</vt:lpstr>
      <vt:lpstr>... and more</vt:lpstr>
      <vt:lpstr>Overview</vt:lpstr>
      <vt:lpstr>What is missing?</vt:lpstr>
      <vt:lpstr>What will come next?</vt:lpstr>
      <vt:lpstr>Proceedings text</vt:lpstr>
      <vt:lpstr>Proceedings text</vt:lpstr>
      <vt:lpstr>Proceedings text</vt:lpstr>
      <vt:lpstr>Proceedings text</vt:lpstr>
      <vt:lpstr>Disclaimer</vt:lpstr>
      <vt:lpstr>W3C Internationalization Tag Set 2.0 Usage Scenarios and Implementations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Arle Lommel</dc:creator>
  <cp:lastModifiedBy>Felix Sasaki lokaler Adminaccount</cp:lastModifiedBy>
  <cp:revision>638</cp:revision>
  <cp:lastPrinted>2013-11-11T15:54:41Z</cp:lastPrinted>
  <dcterms:created xsi:type="dcterms:W3CDTF">2012-12-03T11:51:30Z</dcterms:created>
  <dcterms:modified xsi:type="dcterms:W3CDTF">2013-11-12T15:22:12Z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AdHocReviewCycleID">
    <vt:i4>-2004280605</vt:i4>
  </property>
  <property fmtid="{D5CDD505-2E9C-101B-9397-08002B2CF9AE}" pid="3" name="_NewReviewCycle">
    <vt:lpwstr/>
  </property>
  <property fmtid="{D5CDD505-2E9C-101B-9397-08002B2CF9AE}" pid="4" name="_EmailSubject">
    <vt:lpwstr>Slides Sasaki - Lieske IUC37</vt:lpwstr>
  </property>
  <property fmtid="{D5CDD505-2E9C-101B-9397-08002B2CF9AE}" pid="5" name="_AuthorEmail">
    <vt:lpwstr>christian.lieske@sap.com</vt:lpwstr>
  </property>
  <property fmtid="{D5CDD505-2E9C-101B-9397-08002B2CF9AE}" pid="6" name="_AuthorEmailDisplayName">
    <vt:lpwstr>Lieske, Christian</vt:lpwstr>
  </property>
  <property fmtid="{D5CDD505-2E9C-101B-9397-08002B2CF9AE}" pid="7" name="_PreviousAdHocReviewCycleID">
    <vt:i4>-695890806</vt:i4>
  </property>
</Properties>
</file>