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Hot-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j@w3.org" TargetMode="External"/><Relationship Id="rId3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w3c/webpayments/wiki/Agenda-TPAC2021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w3.org/2022/04/webauthn-wg-charter.html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w3.org/Payments/WG/charter-2021.html" TargetMode="External"/><Relationship Id="rId3" Type="http://schemas.openxmlformats.org/officeDocument/2006/relationships/hyperlink" Target="https://github.com/antifraudcg/proposals/" TargetMode="External"/><Relationship Id="rId4" Type="http://schemas.openxmlformats.org/officeDocument/2006/relationships/hyperlink" Target="https://www.w3.org/community/antifraud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Questions? &lt;ij@w3.org&gt;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Questions? &lt;</a:t>
            </a:r>
            <a:r>
              <a:rPr u="sng">
                <a:hlinkClick r:id="rId2" invalidUrl="" action="" tgtFrame="" tooltip="" history="1" highlightClick="0" endSnd="0"/>
              </a:rPr>
              <a:t>ij@w3.org</a:t>
            </a:r>
            <a:r>
              <a:t>&gt;</a:t>
            </a:r>
          </a:p>
        </p:txBody>
      </p:sp>
      <p:sp>
        <p:nvSpPr>
          <p:cNvPr id="152" name="Web Payments - May 202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Web Payments - May 2022</a:t>
            </a:r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555" y="1067047"/>
            <a:ext cx="1836319" cy="1028338"/>
          </a:xfrm>
          <a:prstGeom prst="rect">
            <a:avLst/>
          </a:prstGeom>
          <a:ln w="25400">
            <a:miter lim="400000"/>
          </a:ln>
          <a:effectLst>
            <a:outerShdw sx="100000" sy="100000" kx="0" ky="0" algn="b" rotWithShape="0" blurRad="254000" dist="127000" dir="540000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Welcome!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Welcome!</a:t>
            </a:r>
          </a:p>
        </p:txBody>
      </p:sp>
      <p:sp>
        <p:nvSpPr>
          <p:cNvPr id="156" name="These “big meetings” are great opportunities to sync up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These “big meetings” are great opportunities to sync up</a:t>
            </a:r>
          </a:p>
          <a:p>
            <a:pPr/>
            <a:r>
              <a:rPr u="sng">
                <a:hlinkClick r:id="rId2" invalidUrl="" action="" tgtFrame="" tooltip="" history="1" highlightClick="0" endSnd="0"/>
              </a:rPr>
              <a:t>Previous big meeting: Oct 2021</a:t>
            </a:r>
          </a:p>
          <a:p>
            <a:pPr/>
            <a:r>
              <a:t>Next big meeting: TPAC 2022</a:t>
            </a:r>
          </a:p>
          <a:p>
            <a:pPr lvl="1">
              <a:defRPr sz="3600"/>
            </a:pPr>
            <a:r>
              <a:t>12-16 September</a:t>
            </a:r>
          </a:p>
          <a:p>
            <a:pPr lvl="1">
              <a:defRPr sz="3600"/>
            </a:pPr>
            <a:r>
              <a:t>Vancouver / Hybrid</a:t>
            </a:r>
          </a:p>
        </p:txBody>
      </p:sp>
      <p:sp>
        <p:nvSpPr>
          <p:cNvPr id="157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Agenda focus: Secure Payment Confirm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389572">
              <a:defRPr spc="-166" sz="8330"/>
            </a:lvl1pPr>
          </a:lstStyle>
          <a:p>
            <a:pPr/>
            <a:r>
              <a:t>Agenda focus: Secure Payment Confirmation</a:t>
            </a:r>
          </a:p>
        </p:txBody>
      </p:sp>
      <p:sp>
        <p:nvSpPr>
          <p:cNvPr id="160" name="Chrome updat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Chrome update</a:t>
            </a:r>
          </a:p>
          <a:p>
            <a:pPr/>
            <a:r>
              <a:t>Status of Airbnb/Adyen pilot</a:t>
            </a:r>
          </a:p>
          <a:p>
            <a:pPr/>
            <a:r>
              <a:t>Demo by Modirum of ACS implementation</a:t>
            </a:r>
          </a:p>
          <a:p>
            <a:pPr/>
            <a:r>
              <a:t>Issue discussion (as part of advancing toward Candidate Recommendation). </a:t>
            </a:r>
          </a:p>
          <a:p>
            <a:pPr lvl="1">
              <a:defRPr sz="3600"/>
            </a:pPr>
            <a:r>
              <a:t>In particular, joint discussion with privacy, authentication groups.</a:t>
            </a:r>
          </a:p>
          <a:p>
            <a:pPr/>
            <a:r>
              <a:t>Use cases (BPCE)</a:t>
            </a:r>
          </a:p>
        </p:txBody>
      </p:sp>
      <p:sp>
        <p:nvSpPr>
          <p:cNvPr id="161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Agenda focus: Authentic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focus: Authentication</a:t>
            </a:r>
          </a:p>
        </p:txBody>
      </p:sp>
      <p:sp>
        <p:nvSpPr>
          <p:cNvPr id="164" name="SPC/WebAuthn issue review and feature request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SPC/WebAuthn issue review and feature requests</a:t>
            </a:r>
          </a:p>
          <a:p>
            <a:pPr/>
            <a:r>
              <a:t>Update from the Web Authentication WG (see </a:t>
            </a:r>
            <a:r>
              <a:rPr u="sng">
                <a:hlinkClick r:id="rId2" invalidUrl="" action="" tgtFrame="" tooltip="" history="1" highlightClick="0" endSnd="0"/>
              </a:rPr>
              <a:t>recent new charter</a:t>
            </a:r>
            <a:r>
              <a:t>)</a:t>
            </a:r>
          </a:p>
          <a:p>
            <a:pPr/>
            <a:r>
              <a:t>Best Buy experience with WebAuthn for login</a:t>
            </a:r>
          </a:p>
        </p:txBody>
      </p:sp>
      <p:sp>
        <p:nvSpPr>
          <p:cNvPr id="165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opics not focus of this agend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Topics not focus of this agenda</a:t>
            </a:r>
          </a:p>
        </p:txBody>
      </p:sp>
      <p:sp>
        <p:nvSpPr>
          <p:cNvPr id="168" name="Payment Request API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Payment Request API</a:t>
            </a:r>
          </a:p>
          <a:p>
            <a:pPr lvl="1">
              <a:defRPr sz="3600"/>
            </a:pPr>
            <a:r>
              <a:t>W3C has created a council to evaluate a Formal Objection.</a:t>
            </a:r>
          </a:p>
          <a:p>
            <a:pPr/>
            <a:r>
              <a:t>WPWG Charter</a:t>
            </a:r>
          </a:p>
          <a:p>
            <a:pPr lvl="1">
              <a:defRPr sz="3600"/>
            </a:pPr>
            <a:r>
              <a:t>Current charter extended to 31 August 2022 to allow handling of a Formal Objection on the </a:t>
            </a:r>
            <a:r>
              <a:rPr u="sng">
                <a:hlinkClick r:id="rId2" invalidUrl="" action="" tgtFrame="" tooltip="" history="1" highlightClick="0" endSnd="0"/>
              </a:rPr>
              <a:t>new charter</a:t>
            </a:r>
            <a:r>
              <a:t>.</a:t>
            </a:r>
          </a:p>
          <a:p>
            <a:pPr/>
            <a:r>
              <a:t>Impact of browser changes on payments (e.g., cookies, user agent string)</a:t>
            </a:r>
          </a:p>
          <a:p>
            <a:pPr lvl="1">
              <a:defRPr sz="3600"/>
            </a:pPr>
            <a:r>
              <a:rPr u="sng">
                <a:hlinkClick r:id="rId3" invalidUrl="" action="" tgtFrame="" tooltip="" history="1" highlightClick="0" endSnd="0"/>
              </a:rPr>
              <a:t>Proposals</a:t>
            </a:r>
            <a:r>
              <a:t> are emerging in </a:t>
            </a:r>
            <a:r>
              <a:rPr u="sng">
                <a:hlinkClick r:id="rId4" invalidUrl="" action="" tgtFrame="" tooltip="" history="1" highlightClick="0" endSnd="0"/>
              </a:rPr>
              <a:t>Antifraud CG</a:t>
            </a:r>
            <a:r>
              <a:t>. Suggest we ask for a report in near future.</a:t>
            </a:r>
          </a:p>
        </p:txBody>
      </p:sp>
      <p:sp>
        <p:nvSpPr>
          <p:cNvPr id="169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