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66CC933-7B27-435C-A106-44EBF802E81F}">
  <a:tblStyle styleId="{A66CC933-7B27-435C-A106-44EBF802E81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52112bcc8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52112bcc8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52112bcc80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52112bcc80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52112bcc80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52112bcc80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52112bcc80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152112bcc80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152112bcc80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152112bcc80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152112bcc80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152112bcc80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152112bcc80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152112bcc80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privacycg.github.io/nav-tracking-mitigations/#deployed-mitigations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github.com/wanderview/bounce-tracking-mitigations/blob/main/explainer.md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github.com/wanderview/bounce-tracking-mitigations/issues/5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Bounce Tracking Mitigations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TPAC 2022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26888" y="2515775"/>
            <a:ext cx="5495925" cy="20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Review - What is bounce tracking?</a:t>
            </a:r>
            <a:endParaRPr/>
          </a:p>
        </p:txBody>
      </p:sp>
      <p:sp>
        <p:nvSpPr>
          <p:cNvPr id="62" name="Google Shape;62;p14"/>
          <p:cNvSpPr txBox="1"/>
          <p:nvPr/>
        </p:nvSpPr>
        <p:spPr>
          <a:xfrm>
            <a:off x="340750" y="1337300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</a:pPr>
            <a:r>
              <a:rPr lang="en">
                <a:solidFill>
                  <a:schemeClr val="dk2"/>
                </a:solidFill>
              </a:rPr>
              <a:t>Sites can bounce through a tracker domain to allow it to set cookies in a first party context.</a:t>
            </a:r>
            <a:endParaRPr>
              <a:solidFill>
                <a:schemeClr val="dk2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</a:pPr>
            <a:r>
              <a:rPr lang="en">
                <a:solidFill>
                  <a:schemeClr val="dk2"/>
                </a:solidFill>
              </a:rPr>
              <a:t>Effectively simulates a third-party cookie even when third-party cookies are blocked.</a:t>
            </a:r>
            <a:endParaRPr>
              <a:solidFill>
                <a:schemeClr val="dk2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</a:pPr>
            <a:r>
              <a:rPr lang="en">
                <a:solidFill>
                  <a:schemeClr val="dk2"/>
                </a:solidFill>
              </a:rPr>
              <a:t>May be a "bounce back" (pictured below) or a "bounce through".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Review - What do </a:t>
            </a:r>
            <a:r>
              <a:rPr lang="en"/>
              <a:t>browser</a:t>
            </a:r>
            <a:r>
              <a:rPr lang="en"/>
              <a:t> do about it today?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Following is from </a:t>
            </a:r>
            <a:r>
              <a:rPr lang="en" u="sng">
                <a:solidFill>
                  <a:schemeClr val="hlink"/>
                </a:solidFill>
                <a:hlinkClick r:id="rId3"/>
              </a:rPr>
              <a:t>Privacy CG Navigational-Tracking Mitigations</a:t>
            </a:r>
            <a:r>
              <a:rPr lang="en"/>
              <a:t> draft report.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Safari</a:t>
            </a:r>
            <a:endParaRPr/>
          </a:p>
          <a:p>
            <a:pPr indent="-31083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Classifies sites as trackers based on behavior.</a:t>
            </a:r>
            <a:endParaRPr/>
          </a:p>
          <a:p>
            <a:pPr indent="-31083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If a navigation or redirect is from a tracker site then client-side cookies have lifetimes capped to 24 hours.</a:t>
            </a:r>
            <a:endParaRPr/>
          </a:p>
          <a:p>
            <a:pPr indent="-31083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(Update from TPAC feedback) Bounce trackers are classified and have storage deleted </a:t>
            </a:r>
            <a:r>
              <a:rPr lang="en"/>
              <a:t>within</a:t>
            </a:r>
            <a:r>
              <a:rPr lang="en"/>
              <a:t> an hour.  The 24 hour expiration cap is on the destination site.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Firefox</a:t>
            </a:r>
            <a:endParaRPr/>
          </a:p>
          <a:p>
            <a:pPr indent="-31083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Sites are considered to be trackers if they are on the disconnect.me list.</a:t>
            </a:r>
            <a:endParaRPr/>
          </a:p>
          <a:p>
            <a:pPr indent="-31083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Storage for trackers is removed after 24 hours unless the user has interacted with the site within the last 45 days.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Brave</a:t>
            </a:r>
            <a:endParaRPr/>
          </a:p>
          <a:p>
            <a:pPr indent="-31083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Maintains a list of sites considered to be trackers.</a:t>
            </a:r>
            <a:endParaRPr/>
          </a:p>
          <a:p>
            <a:pPr indent="-31083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/>
              <a:t>When a user visits a tracker site the browser will use ephemeral storage unless there is already first party storage on disk for the site.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about Chrome?</a:t>
            </a:r>
            <a:endParaRPr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Started to work on bounce tracking mitigations.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Published an explainer of our current thoughts: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https://github.com/wanderview/bounce-tracking-mitigations/blob/main/explainer.md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Some goals: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Converge on a solution that can be interoperable across browsers.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Deliver a consistent experience for web developers (avoid lists and classifiers if possible).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Avoid breaking non-tracking use cases that use redirects and bounces.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Prevent bounce tracking on short-lived domains that may evade list-based approaches.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Initial proposal largely aligns with the Firefox solution.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Chrome's Proposal</a:t>
            </a:r>
            <a:endParaRPr/>
          </a:p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Detect "stateful bounces"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Basically any chain of server- or client-side redirects.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May include all such redirects or only those that access storage.  (Network stack is largely stateful, though.)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Not based on any kind of tracking list or behavioral classification.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After some time (x hours) delete storage for site that was bounced through…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Unless we determine the user has purposely chosen to use that site: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Previous interaction (up to x months to a year).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Post-visit interaction before the deletion timeout occurs.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Perhaps foreground view-time or other signals, etc.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Non-Tracking Use Cases</a:t>
            </a:r>
            <a:endParaRPr/>
          </a:p>
        </p:txBody>
      </p:sp>
      <p:sp>
        <p:nvSpPr>
          <p:cNvPr id="86" name="Google Shape;86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Authentication / SSO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The bounced site will have a current or past interaction during login.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Payments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Wide variety of flows, but we believe most involve link decoration and server-side state.  Client-side state deletion may not impact these flows.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Looking for feedback to improve our understanding of payments.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Link Shorteners Measuring Unique Visitors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Link shorteners involve a redirect bounce with a site the user never sees or interacts with.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Some shorteners may use a cookie to measure "unique visitors" a particular short link.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These cookies will end up getting deleted by our proposal.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See: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https://github.com/wanderview/bounce-tracking-mitigations/issues/5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Looking for more feedback on other non-tracking use cases to consider.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Comparison</a:t>
            </a:r>
            <a:endParaRPr/>
          </a:p>
        </p:txBody>
      </p:sp>
      <p:graphicFrame>
        <p:nvGraphicFramePr>
          <p:cNvPr id="92" name="Google Shape;92;p19"/>
          <p:cNvGraphicFramePr/>
          <p:nvPr/>
        </p:nvGraphicFramePr>
        <p:xfrm>
          <a:off x="383500" y="137894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{A66CC933-7B27-435C-A106-44EBF802E81F}</a:tableStyleId>
              </a:tblPr>
              <a:tblGrid>
                <a:gridCol w="1710125"/>
                <a:gridCol w="1710125"/>
                <a:gridCol w="1710125"/>
                <a:gridCol w="1710125"/>
                <a:gridCol w="1710125"/>
              </a:tblGrid>
              <a:tr h="669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Chrome Proposal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Firefox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Brave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Safari</a:t>
                      </a:r>
                      <a:endParaRPr b="1"/>
                    </a:p>
                  </a:txBody>
                  <a:tcPr marT="91425" marB="91425" marR="91425" marL="91425"/>
                </a:tc>
              </a:tr>
              <a:tr h="669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Scope: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All Stateful Bounces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List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List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Classifier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448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Action: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Delete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Delete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Ephemeral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Cap Expiration Time (Delete)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418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Exemption: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Interaction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Interaction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Existing State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Classifier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Discussion</a:t>
            </a:r>
            <a:endParaRPr/>
          </a:p>
        </p:txBody>
      </p:sp>
      <p:sp>
        <p:nvSpPr>
          <p:cNvPr id="98" name="Google Shape;98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Is there room for alignment?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What are the </a:t>
            </a:r>
            <a:r>
              <a:rPr lang="en"/>
              <a:t>tradeoffs</a:t>
            </a:r>
            <a:r>
              <a:rPr lang="en"/>
              <a:t> of: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ephemeral state vs deletion vs capping expiration?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exempting based on interaction vs existing state?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lists vs classifier vs all bounces?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Other thoughts?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