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6" r:id="rId9"/>
  </p:sldIdLst>
  <p:sldSz cx="9144000" cy="5143500" type="screen16x9"/>
  <p:notesSz cx="6858000" cy="9144000"/>
  <p:embeddedFontLst>
    <p:embeddedFont>
      <p:font typeface="Lato" panose="02010600030101010101" charset="0"/>
      <p:regular r:id="rId11"/>
      <p:bold r:id="rId12"/>
      <p:italic r:id="rId13"/>
      <p:boldItalic r:id="rId14"/>
    </p:embeddedFont>
    <p:embeddedFont>
      <p:font typeface="Montserrat" panose="02010600030101010101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73678" autoAdjust="0"/>
  </p:normalViewPr>
  <p:slideViewPr>
    <p:cSldViewPr snapToGrid="0">
      <p:cViewPr varScale="1">
        <p:scale>
          <a:sx n="111" d="100"/>
          <a:sy n="111" d="100"/>
        </p:scale>
        <p:origin x="160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fdd71705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fdd71705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 Vehicle to Infrastructure: info about infrastructure of the car is collected and given to the driver. Information is usually about Safety, Mobility or env. related conditions.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Vehicle to Vehicle: info about speed, position of surrounding vehicles (through wireless exchange information) to avoid accidents, ease traffic congestion and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			   have a positive impact on environment.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Vehicle to Cloud: exchange info of vehicle with a CLOUD system. This allows the vehicle to use information from energy, transportation, smart homes and makes use of IoT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4. Vehicle to Pedestrian: sense info about its env. and communicates with other vehicles, infrastructure and personal mobile devices. It is intended to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				  improve safety and mobility on the road.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5. Vehicle to Everything: interconnection of vehicles to all types of vehicles and infrastructure systems. Ex. Cars, Highways, Ships, Trains, etc.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6bd505e9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6bd505e9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6bd505e9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6bd505e9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6bd505e9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6bd505e9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6bd505e9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6bd505e9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445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6bd505e9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6bd505e9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9575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86bd505e9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86bd505e9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688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orrick.com/trustanchor/2018/02/22/ftc-staff-issues-comments-discussing-key-security-and-privacy-issues-surrounding-connected-and-automated-vehicl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b="1" dirty="0">
                <a:latin typeface="Times New Roman"/>
                <a:ea typeface="Times New Roman"/>
                <a:cs typeface="Times New Roman"/>
                <a:sym typeface="Times New Roman"/>
              </a:rPr>
              <a:t>Vehicle Access Control Policy Framework for Secure and Privacy-Preserving Vehicle to Everything (V2X) Communication</a:t>
            </a:r>
            <a:endParaRPr sz="21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3778370" y="3811724"/>
            <a:ext cx="5175850" cy="1044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Supervisors :          Harald Kosch</a:t>
            </a: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	                         Lionel Brunie</a:t>
            </a: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Co-supervisor:      Armin Gerl</a:t>
            </a: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Ph.D. Candidate:  Ashish Ashutosh</a:t>
            </a: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AA06069-AC0C-4197-B0D6-A562B343A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105" y="122658"/>
            <a:ext cx="1492871" cy="397850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D159771-8B95-4201-BA95-0EAD00BCA5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913" y="0"/>
            <a:ext cx="1323087" cy="6431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6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Interesting?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96275"/>
            <a:ext cx="6394200" cy="2970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Vehicles </a:t>
            </a:r>
            <a:r>
              <a:rPr lang="de-DE" dirty="0"/>
              <a:t>have a complex network of sensors.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de-DE" dirty="0"/>
              <a:t>Vehicles are already interacting with their environment with the help of sensors.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Data generated by smart vehicles can be used to provide services – E.g. fleet management, forward collision warning, etc.</a:t>
            </a:r>
            <a:endParaRPr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Smart vehicles communicate and exchange data :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r>
              <a:rPr lang="en" dirty="0"/>
              <a:t>V2V(Vehicle to Vehicle)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r>
              <a:rPr lang="en" dirty="0"/>
              <a:t>V2I(Vehicle to Infrastructure)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r>
              <a:rPr lang="en" dirty="0"/>
              <a:t>V2C(Vehicle to Cloud)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r>
              <a:rPr lang="en" dirty="0"/>
              <a:t>V2X(Vehicle to Everything)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r>
              <a:rPr lang="en" dirty="0"/>
              <a:t>V2P(Vehicle to Pedestrian)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43" name="Google Shape;143;p14"/>
          <p:cNvSpPr txBox="1"/>
          <p:nvPr/>
        </p:nvSpPr>
        <p:spPr>
          <a:xfrm>
            <a:off x="7691700" y="1588450"/>
            <a:ext cx="139170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4" name="Google Shape;144;p14"/>
          <p:cNvSpPr txBox="1"/>
          <p:nvPr/>
        </p:nvSpPr>
        <p:spPr>
          <a:xfrm>
            <a:off x="9177425" y="51623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FTC Staff Issues Comments Discussing Key Security and Privacy Issues Surrounding Connected and Automated Vehicles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Problems?</a:t>
            </a:r>
            <a:endParaRPr/>
          </a:p>
        </p:txBody>
      </p:sp>
      <p:sp>
        <p:nvSpPr>
          <p:cNvPr id="150" name="Google Shape;150;p15"/>
          <p:cNvSpPr txBox="1">
            <a:spLocks noGrp="1"/>
          </p:cNvSpPr>
          <p:nvPr>
            <p:ph type="body" idx="1"/>
          </p:nvPr>
        </p:nvSpPr>
        <p:spPr>
          <a:xfrm>
            <a:off x="1297500" y="1239746"/>
            <a:ext cx="7038900" cy="35100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The data generated in vehicles is shared around and one has to deal with complex and mandatory security (access) and privacy issues.</a:t>
            </a:r>
          </a:p>
          <a:p>
            <a:pPr marL="1460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600" dirty="0"/>
              <a:t>Issues with vehicle generated data :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Protection of collected Personal Sensitive Data (in compliance with GDPR)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Example of sensitive data: location, drivers daily route, applications used by the driver, etc.</a:t>
            </a:r>
            <a:endParaRPr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Interoperability problem (for V2X communication)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Different standards/proprietary models used by different companies to describe and access data.</a:t>
            </a:r>
            <a:endParaRPr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Variety of sensors </a:t>
            </a:r>
            <a:r>
              <a:rPr lang="de-DE" dirty="0"/>
              <a:t>inside a vehicle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For access control and privacy,  the designed model must </a:t>
            </a:r>
            <a:r>
              <a:rPr lang="de-DE" dirty="0"/>
              <a:t>be adaptive in order to accomodate the different types of sensor data collected.</a:t>
            </a:r>
            <a:endParaRPr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Remote access to sensor data has to be restricted.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Because of limited resources in vehicles and to protect the privacy of the user.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 of this Research	</a:t>
            </a:r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369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de-DE" dirty="0"/>
              <a:t>Formalising data access control policies in order to enable privacy preserving and secure analytics.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de-DE" dirty="0"/>
              <a:t>Design an overarching access control framework for V2X and In-vehicle access control that ensures security and privacy while efficiently managing the vehicles limited resources.</a:t>
            </a:r>
            <a:endParaRPr lang="en"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Cooperation with W3C Automotive Working Group 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Font typeface="Lato"/>
              <a:buChar char="●"/>
            </a:pPr>
            <a:r>
              <a:rPr lang="en-US" dirty="0"/>
              <a:t>Target use-cases and requirements will be taken from the Automotive Domain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State-of-the-Art	</a:t>
            </a:r>
            <a:endParaRPr dirty="0"/>
          </a:p>
        </p:txBody>
      </p:sp>
      <p:sp>
        <p:nvSpPr>
          <p:cNvPr id="162" name="Google Shape;162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Several Domain-Specific Languages for access control can be found. E.g. XACML especially because it allows </a:t>
            </a:r>
            <a:r>
              <a:rPr lang="en" b="1" dirty="0"/>
              <a:t>Deontic Logic </a:t>
            </a:r>
            <a:r>
              <a:rPr lang="en" dirty="0"/>
              <a:t>(Obligation, Prohibition and Permission).</a:t>
            </a:r>
          </a:p>
          <a:p>
            <a:pPr marL="1460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Layered Privacy Language(LPL) allows modelling legal policies (based on GDPR) in a human-readable and machine readable format.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Enforces it using access control mechanisms, data transformations for de-identifying user data.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Based on the concept of Purpose-Based Access Control (PBAC)</a:t>
            </a:r>
            <a:endParaRPr dirty="0"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Designed in a generic way such that it can be applied in the context of Fog Computing and analysis of vehicle data.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approach to solving the problem	</a:t>
            </a:r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body" idx="1"/>
          </p:nvPr>
        </p:nvSpPr>
        <p:spPr>
          <a:xfrm>
            <a:off x="1297500" y="1135321"/>
            <a:ext cx="7038900" cy="3738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/>
                </a:solidFill>
              </a:rPr>
              <a:t>Extensive research to gather requirements and also to understand the stakeholders involved in the V2X environment.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solidFill>
                  <a:schemeClr val="bg1"/>
                </a:solidFill>
              </a:rPr>
              <a:t>To look into DSLs that are based on access control and privacy.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solidFill>
                  <a:schemeClr val="bg1"/>
                </a:solidFill>
              </a:rPr>
              <a:t>Requirement analysis in cooperation with W3C Automotive Working Group members (to identify additional use-cases)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/>
                </a:solidFill>
              </a:rPr>
              <a:t>Architecture design is essential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solidFill>
                  <a:schemeClr val="bg1"/>
                </a:solidFill>
              </a:rPr>
              <a:t>To define the position of the Policy Deicision Point(PDP), Policy Enforcement Point(PEP), PRP(Policy Retrieval Point), Policy Information Point(PIP) correctly.   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de-DE" dirty="0"/>
              <a:t>Evaluation of the access control framework and vehicle access control policy will be done by using a V2X Simulation (based on the identified V2X scenarios)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●"/>
            </a:pPr>
            <a:r>
              <a:rPr lang="de-DE" dirty="0"/>
              <a:t>V2X simulation based on real data (E.g. Ford Autonomous Vehicle Dataset)</a:t>
            </a:r>
          </a:p>
          <a:p>
            <a:pPr lvl="1">
              <a:lnSpc>
                <a:spcPct val="15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341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Use- Cases	</a:t>
            </a:r>
            <a:endParaRPr dirty="0"/>
          </a:p>
        </p:txBody>
      </p:sp>
      <p:sp>
        <p:nvSpPr>
          <p:cNvPr id="168" name="Google Shape;168;p18"/>
          <p:cNvSpPr txBox="1">
            <a:spLocks noGrp="1"/>
          </p:cNvSpPr>
          <p:nvPr>
            <p:ph type="body" idx="1"/>
          </p:nvPr>
        </p:nvSpPr>
        <p:spPr>
          <a:xfrm>
            <a:off x="1297500" y="1135321"/>
            <a:ext cx="7038900" cy="3738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>
              <a:lnSpc>
                <a:spcPct val="15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7C2921-882A-42A6-AFCF-CF5355EE9712}"/>
              </a:ext>
            </a:extLst>
          </p:cNvPr>
          <p:cNvSpPr txBox="1"/>
          <p:nvPr/>
        </p:nvSpPr>
        <p:spPr>
          <a:xfrm>
            <a:off x="6673410" y="782563"/>
            <a:ext cx="21566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Vehicle owner to a 3rd party: temporary access to  a 3rd party (a garage, a delivery guy, etc)</a:t>
            </a:r>
          </a:p>
          <a:p>
            <a:pPr>
              <a:buClr>
                <a:schemeClr val="bg1"/>
              </a:buClr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Vehicle to Cloud Marketplace:  permissions to use data for analytics purposes</a:t>
            </a:r>
          </a:p>
          <a:p>
            <a:pPr>
              <a:buClr>
                <a:schemeClr val="bg1"/>
              </a:buClr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In-Vehicle Access Control: emergency situations where the data must be accessed without delay.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AEC43AA0-8071-49B8-B201-7D68664DD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88" y="1065207"/>
            <a:ext cx="4858428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6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and Feedback</a:t>
            </a:r>
            <a:endParaRPr dirty="0"/>
          </a:p>
        </p:txBody>
      </p:sp>
      <p:sp>
        <p:nvSpPr>
          <p:cNvPr id="186" name="Google Shape;186;p21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dirty="0"/>
              <a:t>What are the other possible target use-cases for this research problem?</a:t>
            </a:r>
          </a:p>
          <a:p>
            <a:pPr>
              <a:lnSpc>
                <a:spcPct val="150000"/>
              </a:lnSpc>
              <a:buFont typeface="Lato"/>
              <a:buChar char="-"/>
            </a:pPr>
            <a:r>
              <a:rPr lang="en-US" dirty="0"/>
              <a:t>Real data from WG?</a:t>
            </a:r>
            <a:endParaRPr dirty="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dirty="0"/>
              <a:t>Tech used in cars? 	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-"/>
            </a:pPr>
            <a:r>
              <a:rPr lang="en" dirty="0"/>
              <a:t>Autograde Linux or other flavours of Linux?</a:t>
            </a:r>
          </a:p>
          <a:p>
            <a:pPr lvl="1" indent="-311150">
              <a:lnSpc>
                <a:spcPct val="150000"/>
              </a:lnSpc>
              <a:spcBef>
                <a:spcPts val="0"/>
              </a:spcBef>
              <a:buSzPts val="1300"/>
              <a:buChar char="-"/>
            </a:pPr>
            <a:r>
              <a:rPr lang="en" dirty="0"/>
              <a:t>C++ for ECU (Electronic Control Unit)</a:t>
            </a:r>
          </a:p>
        </p:txBody>
      </p:sp>
    </p:spTree>
    <p:extLst>
      <p:ext uri="{BB962C8B-B14F-4D97-AF65-F5344CB8AC3E}">
        <p14:creationId xmlns:p14="http://schemas.microsoft.com/office/powerpoint/2010/main" val="2105733048"/>
      </p:ext>
    </p:extLst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On-screen Show (16:9)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Lato</vt:lpstr>
      <vt:lpstr>Arial</vt:lpstr>
      <vt:lpstr>Montserrat</vt:lpstr>
      <vt:lpstr>Focus</vt:lpstr>
      <vt:lpstr>Vehicle Access Control Policy Framework for Secure and Privacy-Preserving Vehicle to Everything (V2X) Communication </vt:lpstr>
      <vt:lpstr>What is Interesting?</vt:lpstr>
      <vt:lpstr>What are the Problems?</vt:lpstr>
      <vt:lpstr>Aim of this Research </vt:lpstr>
      <vt:lpstr>State-of-the-Art </vt:lpstr>
      <vt:lpstr>An approach to solving the problem </vt:lpstr>
      <vt:lpstr>Use- Cases </vt:lpstr>
      <vt:lpstr>Discussion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Access Control Policy Framework for Secure and Privacy-Preserving Vehicle to Everything (V2X) Communication </dc:title>
  <cp:lastModifiedBy>Ashish A</cp:lastModifiedBy>
  <cp:revision>32</cp:revision>
  <dcterms:modified xsi:type="dcterms:W3CDTF">2020-08-18T19:51:46Z</dcterms:modified>
</cp:coreProperties>
</file>