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64" autoAdjust="0"/>
  </p:normalViewPr>
  <p:slideViewPr>
    <p:cSldViewPr>
      <p:cViewPr varScale="1">
        <p:scale>
          <a:sx n="108" d="100"/>
          <a:sy n="108" d="100"/>
        </p:scale>
        <p:origin x="-79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G_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2209800"/>
            <a:ext cx="8077200" cy="762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[click to add session title]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3124200"/>
            <a:ext cx="8077200" cy="609600"/>
          </a:xfrm>
          <a:prstGeom prst="rect">
            <a:avLst/>
          </a:prstGeom>
        </p:spPr>
        <p:txBody>
          <a:bodyPr/>
          <a:lstStyle>
            <a:lvl1pPr algn="ctr"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[click to add speakers]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3810000"/>
            <a:ext cx="8077200" cy="5334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[click to add </a:t>
            </a:r>
            <a:r>
              <a:rPr lang="en-US" smtClean="0"/>
              <a:t>session date/time]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G_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04800"/>
            <a:ext cx="8534400" cy="5562600"/>
          </a:xfrm>
          <a:prstGeom prst="rect">
            <a:avLst/>
          </a:prstGeo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dirty="0" smtClean="0"/>
              <a:t>Click to add text.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Relationship Id="rId3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G_Webinar_PPimg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baseline="0">
          <a:solidFill>
            <a:schemeClr val="bg1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r" defTabSz="914400" rtl="0" eaLnBrk="1" latinLnBrk="0" hangingPunct="1">
        <a:spcBef>
          <a:spcPct val="20000"/>
        </a:spcBef>
        <a:buFont typeface="Arial" pitchFamily="34" charset="0"/>
        <a:buNone/>
        <a:defRPr sz="2000" kern="1200" baseline="0">
          <a:solidFill>
            <a:schemeClr val="bg1"/>
          </a:solidFill>
          <a:latin typeface="Cambr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Cambr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Cambr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Cambr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Cambr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G_Webinar_PPimg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G_Title_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G_Slide_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MAG_Title_Slide</vt:lpstr>
      <vt:lpstr>MAG_Slide_2</vt:lpstr>
      <vt:lpstr>PowerPoint Presentation</vt:lpstr>
      <vt:lpstr>PowerPoint Presentation</vt:lpstr>
    </vt:vector>
  </TitlesOfParts>
  <Company>Prinsen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tfrey</dc:creator>
  <cp:lastModifiedBy>Jason Stones</cp:lastModifiedBy>
  <cp:revision>7</cp:revision>
  <dcterms:created xsi:type="dcterms:W3CDTF">2010-11-04T21:18:51Z</dcterms:created>
  <dcterms:modified xsi:type="dcterms:W3CDTF">2014-09-25T14:24:02Z</dcterms:modified>
</cp:coreProperties>
</file>