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7" r:id="rId1"/>
  </p:sldMasterIdLst>
  <p:notesMasterIdLst>
    <p:notesMasterId r:id="rId60"/>
  </p:notesMasterIdLst>
  <p:handoutMasterIdLst>
    <p:handoutMasterId r:id="rId61"/>
  </p:handoutMasterIdLst>
  <p:sldIdLst>
    <p:sldId id="559" r:id="rId2"/>
    <p:sldId id="580" r:id="rId3"/>
    <p:sldId id="600" r:id="rId4"/>
    <p:sldId id="601" r:id="rId5"/>
    <p:sldId id="602" r:id="rId6"/>
    <p:sldId id="639" r:id="rId7"/>
    <p:sldId id="638" r:id="rId8"/>
    <p:sldId id="640" r:id="rId9"/>
    <p:sldId id="641" r:id="rId10"/>
    <p:sldId id="642" r:id="rId11"/>
    <p:sldId id="643" r:id="rId12"/>
    <p:sldId id="605" r:id="rId13"/>
    <p:sldId id="606" r:id="rId14"/>
    <p:sldId id="607" r:id="rId15"/>
    <p:sldId id="608" r:id="rId16"/>
    <p:sldId id="609" r:id="rId17"/>
    <p:sldId id="610" r:id="rId18"/>
    <p:sldId id="632" r:id="rId19"/>
    <p:sldId id="630" r:id="rId20"/>
    <p:sldId id="633" r:id="rId21"/>
    <p:sldId id="634" r:id="rId22"/>
    <p:sldId id="635" r:id="rId23"/>
    <p:sldId id="636" r:id="rId24"/>
    <p:sldId id="637" r:id="rId25"/>
    <p:sldId id="596" r:id="rId26"/>
    <p:sldId id="611" r:id="rId27"/>
    <p:sldId id="645" r:id="rId28"/>
    <p:sldId id="612" r:id="rId29"/>
    <p:sldId id="613" r:id="rId30"/>
    <p:sldId id="614" r:id="rId31"/>
    <p:sldId id="644" r:id="rId32"/>
    <p:sldId id="615" r:id="rId33"/>
    <p:sldId id="616" r:id="rId34"/>
    <p:sldId id="597" r:id="rId35"/>
    <p:sldId id="652" r:id="rId36"/>
    <p:sldId id="624" r:id="rId37"/>
    <p:sldId id="618" r:id="rId38"/>
    <p:sldId id="619" r:id="rId39"/>
    <p:sldId id="620" r:id="rId40"/>
    <p:sldId id="621" r:id="rId41"/>
    <p:sldId id="625" r:id="rId42"/>
    <p:sldId id="646" r:id="rId43"/>
    <p:sldId id="648" r:id="rId44"/>
    <p:sldId id="647" r:id="rId45"/>
    <p:sldId id="649" r:id="rId46"/>
    <p:sldId id="650" r:id="rId47"/>
    <p:sldId id="651" r:id="rId48"/>
    <p:sldId id="627" r:id="rId49"/>
    <p:sldId id="628" r:id="rId50"/>
    <p:sldId id="631" r:id="rId51"/>
    <p:sldId id="653" r:id="rId52"/>
    <p:sldId id="654" r:id="rId53"/>
    <p:sldId id="655" r:id="rId54"/>
    <p:sldId id="656" r:id="rId55"/>
    <p:sldId id="629" r:id="rId56"/>
    <p:sldId id="598" r:id="rId57"/>
    <p:sldId id="617" r:id="rId58"/>
    <p:sldId id="599" r:id="rId59"/>
  </p:sldIdLst>
  <p:sldSz cx="13003213" cy="975201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Gill Sans Light" charset="0"/>
        <a:ea typeface="ヒラギノ角ゴ ProN W3" charset="0"/>
        <a:cs typeface="ヒラギノ角ゴ ProN W3"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Gill Sans Light" charset="0"/>
        <a:ea typeface="ヒラギノ角ゴ ProN W3" charset="0"/>
        <a:cs typeface="ヒラギノ角ゴ ProN W3"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Gill Sans Light" charset="0"/>
        <a:ea typeface="ヒラギノ角ゴ ProN W3" charset="0"/>
        <a:cs typeface="ヒラギノ角ゴ ProN W3"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Gill Sans Light" charset="0"/>
        <a:ea typeface="ヒラギノ角ゴ ProN W3" charset="0"/>
        <a:cs typeface="ヒラギノ角ゴ ProN W3"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bg1"/>
        </a:solidFill>
        <a:latin typeface="Gill Sans Light" charset="0"/>
        <a:ea typeface="ヒラギノ角ゴ ProN W3" charset="0"/>
        <a:cs typeface="ヒラギノ角ゴ ProN W3" charset="0"/>
      </a:defRPr>
    </a:lvl5pPr>
    <a:lvl6pPr marL="2286000" algn="l" defTabSz="914400" rtl="0" eaLnBrk="1" latinLnBrk="0" hangingPunct="1">
      <a:defRPr sz="1200" kern="1200">
        <a:solidFill>
          <a:schemeClr val="bg1"/>
        </a:solidFill>
        <a:latin typeface="Gill Sans Light" charset="0"/>
        <a:ea typeface="ヒラギノ角ゴ ProN W3" charset="0"/>
        <a:cs typeface="ヒラギノ角ゴ ProN W3" charset="0"/>
      </a:defRPr>
    </a:lvl6pPr>
    <a:lvl7pPr marL="2743200" algn="l" defTabSz="914400" rtl="0" eaLnBrk="1" latinLnBrk="0" hangingPunct="1">
      <a:defRPr sz="1200" kern="1200">
        <a:solidFill>
          <a:schemeClr val="bg1"/>
        </a:solidFill>
        <a:latin typeface="Gill Sans Light" charset="0"/>
        <a:ea typeface="ヒラギノ角ゴ ProN W3" charset="0"/>
        <a:cs typeface="ヒラギノ角ゴ ProN W3" charset="0"/>
      </a:defRPr>
    </a:lvl7pPr>
    <a:lvl8pPr marL="3200400" algn="l" defTabSz="914400" rtl="0" eaLnBrk="1" latinLnBrk="0" hangingPunct="1">
      <a:defRPr sz="1200" kern="1200">
        <a:solidFill>
          <a:schemeClr val="bg1"/>
        </a:solidFill>
        <a:latin typeface="Gill Sans Light" charset="0"/>
        <a:ea typeface="ヒラギノ角ゴ ProN W3" charset="0"/>
        <a:cs typeface="ヒラギノ角ゴ ProN W3" charset="0"/>
      </a:defRPr>
    </a:lvl8pPr>
    <a:lvl9pPr marL="3657600" algn="l" defTabSz="914400" rtl="0" eaLnBrk="1" latinLnBrk="0" hangingPunct="1">
      <a:defRPr sz="1200" kern="1200">
        <a:solidFill>
          <a:schemeClr val="bg1"/>
        </a:solidFill>
        <a:latin typeface="Gill Sans Light" charset="0"/>
        <a:ea typeface="ヒラギノ角ゴ ProN W3" charset="0"/>
        <a:cs typeface="ヒラギノ角ゴ ProN W3" charset="0"/>
      </a:defRPr>
    </a:lvl9pPr>
  </p:defaultTextStyle>
  <p:extLst>
    <p:ext uri="{521415D9-36F7-43E2-AB2F-B90AF26B5E84}">
      <p14:sectionLst xmlns:p14="http://schemas.microsoft.com/office/powerpoint/2010/main">
        <p14:section name="Default Section" id="{C7FE8333-18B4-4B1A-B914-C4FA7040D88D}">
          <p14:sldIdLst>
            <p14:sldId id="559"/>
            <p14:sldId id="580"/>
            <p14:sldId id="600"/>
            <p14:sldId id="601"/>
            <p14:sldId id="602"/>
            <p14:sldId id="639"/>
            <p14:sldId id="638"/>
            <p14:sldId id="640"/>
            <p14:sldId id="641"/>
            <p14:sldId id="642"/>
            <p14:sldId id="643"/>
            <p14:sldId id="605"/>
            <p14:sldId id="606"/>
            <p14:sldId id="607"/>
            <p14:sldId id="608"/>
            <p14:sldId id="609"/>
            <p14:sldId id="610"/>
            <p14:sldId id="632"/>
            <p14:sldId id="630"/>
            <p14:sldId id="633"/>
            <p14:sldId id="634"/>
            <p14:sldId id="635"/>
            <p14:sldId id="636"/>
            <p14:sldId id="637"/>
            <p14:sldId id="596"/>
            <p14:sldId id="611"/>
            <p14:sldId id="645"/>
            <p14:sldId id="612"/>
            <p14:sldId id="613"/>
            <p14:sldId id="614"/>
            <p14:sldId id="644"/>
            <p14:sldId id="615"/>
            <p14:sldId id="616"/>
            <p14:sldId id="597"/>
            <p14:sldId id="652"/>
            <p14:sldId id="624"/>
            <p14:sldId id="618"/>
            <p14:sldId id="619"/>
            <p14:sldId id="620"/>
            <p14:sldId id="621"/>
            <p14:sldId id="625"/>
            <p14:sldId id="646"/>
            <p14:sldId id="648"/>
            <p14:sldId id="647"/>
            <p14:sldId id="649"/>
            <p14:sldId id="650"/>
            <p14:sldId id="651"/>
            <p14:sldId id="627"/>
            <p14:sldId id="628"/>
            <p14:sldId id="631"/>
            <p14:sldId id="653"/>
            <p14:sldId id="654"/>
            <p14:sldId id="655"/>
            <p14:sldId id="656"/>
            <p14:sldId id="629"/>
            <p14:sldId id="598"/>
            <p14:sldId id="617"/>
            <p14:sldId id="5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96" autoAdjust="0"/>
    <p:restoredTop sz="79396" autoAdjust="0"/>
  </p:normalViewPr>
  <p:slideViewPr>
    <p:cSldViewPr>
      <p:cViewPr>
        <p:scale>
          <a:sx n="39" d="100"/>
          <a:sy n="39" d="100"/>
        </p:scale>
        <p:origin x="-1656" y="-504"/>
      </p:cViewPr>
      <p:guideLst>
        <p:guide orient="horz" pos="2160"/>
        <p:guide pos="2880"/>
      </p:guideLst>
    </p:cSldViewPr>
  </p:slideViewPr>
  <p:outlineViewPr>
    <p:cViewPr varScale="1">
      <p:scale>
        <a:sx n="170" d="200"/>
        <a:sy n="170" d="200"/>
      </p:scale>
      <p:origin x="258" y="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1FB9B-E33E-47C4-80E1-C2BCF66DBC11}" type="doc">
      <dgm:prSet loTypeId="urn:microsoft.com/office/officeart/2005/8/layout/radial1" loCatId="relationship" qsTypeId="urn:microsoft.com/office/officeart/2005/8/quickstyle/3d3" qsCatId="3D" csTypeId="urn:microsoft.com/office/officeart/2005/8/colors/accent2_2" csCatId="accent2" phldr="1"/>
      <dgm:spPr/>
      <dgm:t>
        <a:bodyPr/>
        <a:lstStyle/>
        <a:p>
          <a:endParaRPr lang="zh-CN" altLang="en-US"/>
        </a:p>
      </dgm:t>
    </dgm:pt>
    <dgm:pt modelId="{EAE74D98-22D3-443B-9BC9-C84B2D37900C}">
      <dgm:prSet phldrT="[文本]" custT="1"/>
      <dgm:spPr/>
      <dgm:t>
        <a:bodyPr/>
        <a:lstStyle/>
        <a:p>
          <a:pPr>
            <a:lnSpc>
              <a:spcPct val="100000"/>
            </a:lnSpc>
          </a:pPr>
          <a:r>
            <a:rPr lang="en-US" altLang="zh-CN" sz="3600" b="1" dirty="0" smtClean="0">
              <a:latin typeface="黑体" pitchFamily="49" charset="-122"/>
              <a:ea typeface="黑体" pitchFamily="49" charset="-122"/>
            </a:rPr>
            <a:t>Web</a:t>
          </a:r>
        </a:p>
        <a:p>
          <a:pPr>
            <a:lnSpc>
              <a:spcPct val="100000"/>
            </a:lnSpc>
          </a:pPr>
          <a:r>
            <a:rPr lang="zh-CN" altLang="en-US" sz="3600" b="1" dirty="0" smtClean="0">
              <a:latin typeface="黑体" pitchFamily="49" charset="-122"/>
              <a:ea typeface="黑体" pitchFamily="49" charset="-122"/>
            </a:rPr>
            <a:t>标准</a:t>
          </a:r>
          <a:endParaRPr lang="zh-CN" altLang="en-US" sz="3600" b="1" dirty="0">
            <a:latin typeface="黑体" pitchFamily="49" charset="-122"/>
            <a:ea typeface="黑体" pitchFamily="49" charset="-122"/>
          </a:endParaRPr>
        </a:p>
      </dgm:t>
    </dgm:pt>
    <dgm:pt modelId="{C5051BA9-B85B-4DD0-8436-4B14C9975438}" type="parTrans" cxnId="{35E5AF18-887C-46DC-A039-0D1E9AC69500}">
      <dgm:prSet/>
      <dgm:spPr/>
      <dgm:t>
        <a:bodyPr/>
        <a:lstStyle/>
        <a:p>
          <a:endParaRPr lang="zh-CN" altLang="en-US"/>
        </a:p>
      </dgm:t>
    </dgm:pt>
    <dgm:pt modelId="{60B5507A-C92B-4157-A8BD-413AE2F10E66}" type="sibTrans" cxnId="{35E5AF18-887C-46DC-A039-0D1E9AC69500}">
      <dgm:prSet/>
      <dgm:spPr/>
      <dgm:t>
        <a:bodyPr/>
        <a:lstStyle/>
        <a:p>
          <a:endParaRPr lang="zh-CN" altLang="en-US"/>
        </a:p>
      </dgm:t>
    </dgm:pt>
    <dgm:pt modelId="{4AA814E2-B5CC-4B12-9BEC-D9A6D600A04E}">
      <dgm:prSet phldrT="[文本]" custT="1"/>
      <dgm:spPr/>
      <dgm:t>
        <a:bodyPr/>
        <a:lstStyle/>
        <a:p>
          <a:r>
            <a:rPr lang="zh-CN" altLang="en-US" sz="3600" b="1" dirty="0" smtClean="0">
              <a:latin typeface="黑体" pitchFamily="49" charset="-122"/>
              <a:ea typeface="黑体" pitchFamily="49" charset="-122"/>
            </a:rPr>
            <a:t>会员</a:t>
          </a:r>
          <a:endParaRPr lang="zh-CN" altLang="en-US" sz="3600" b="1" dirty="0">
            <a:latin typeface="黑体" pitchFamily="49" charset="-122"/>
            <a:ea typeface="黑体" pitchFamily="49" charset="-122"/>
          </a:endParaRPr>
        </a:p>
      </dgm:t>
    </dgm:pt>
    <dgm:pt modelId="{981FAA8D-14E5-42D4-9D9D-C925A68DC100}" type="parTrans" cxnId="{DC702965-5517-4BAB-86A4-3FDCCE58671C}">
      <dgm:prSet/>
      <dgm:spPr>
        <a:ln w="50800">
          <a:solidFill>
            <a:schemeClr val="accent2"/>
          </a:solidFill>
        </a:ln>
      </dgm:spPr>
      <dgm:t>
        <a:bodyPr/>
        <a:lstStyle/>
        <a:p>
          <a:endParaRPr lang="zh-CN" altLang="en-US"/>
        </a:p>
      </dgm:t>
    </dgm:pt>
    <dgm:pt modelId="{85C3D654-B936-4C52-A58F-40DF00C73341}" type="sibTrans" cxnId="{DC702965-5517-4BAB-86A4-3FDCCE58671C}">
      <dgm:prSet/>
      <dgm:spPr/>
      <dgm:t>
        <a:bodyPr/>
        <a:lstStyle/>
        <a:p>
          <a:endParaRPr lang="zh-CN" altLang="en-US"/>
        </a:p>
      </dgm:t>
    </dgm:pt>
    <dgm:pt modelId="{F407F474-A04E-49EA-9CCA-07F6832C7211}">
      <dgm:prSet phldrT="[文本]" custT="1"/>
      <dgm:spPr/>
      <dgm:t>
        <a:bodyPr/>
        <a:lstStyle/>
        <a:p>
          <a:r>
            <a:rPr lang="en-US" altLang="zh-CN" sz="3600" b="1" dirty="0" smtClean="0">
              <a:latin typeface="黑体" pitchFamily="49" charset="-122"/>
              <a:ea typeface="黑体" pitchFamily="49" charset="-122"/>
            </a:rPr>
            <a:t>W3C</a:t>
          </a:r>
        </a:p>
        <a:p>
          <a:r>
            <a:rPr lang="zh-CN" altLang="en-US" sz="3600" b="1" dirty="0" smtClean="0">
              <a:latin typeface="黑体" pitchFamily="49" charset="-122"/>
              <a:ea typeface="黑体" pitchFamily="49" charset="-122"/>
            </a:rPr>
            <a:t>团队</a:t>
          </a:r>
          <a:endParaRPr lang="zh-CN" altLang="en-US" sz="3600" b="1" dirty="0">
            <a:latin typeface="黑体" pitchFamily="49" charset="-122"/>
            <a:ea typeface="黑体" pitchFamily="49" charset="-122"/>
          </a:endParaRPr>
        </a:p>
      </dgm:t>
    </dgm:pt>
    <dgm:pt modelId="{E28F9E87-179A-47B4-8551-DECCC045567C}" type="parTrans" cxnId="{A8859F4F-243A-4456-81A2-C286C4618DE7}">
      <dgm:prSet/>
      <dgm:spPr>
        <a:ln w="50800">
          <a:solidFill>
            <a:schemeClr val="accent2"/>
          </a:solidFill>
        </a:ln>
      </dgm:spPr>
      <dgm:t>
        <a:bodyPr/>
        <a:lstStyle/>
        <a:p>
          <a:endParaRPr lang="zh-CN" altLang="en-US"/>
        </a:p>
      </dgm:t>
    </dgm:pt>
    <dgm:pt modelId="{6C0283E9-1100-4746-BD49-A997CA64628B}" type="sibTrans" cxnId="{A8859F4F-243A-4456-81A2-C286C4618DE7}">
      <dgm:prSet/>
      <dgm:spPr/>
      <dgm:t>
        <a:bodyPr/>
        <a:lstStyle/>
        <a:p>
          <a:endParaRPr lang="zh-CN" altLang="en-US"/>
        </a:p>
      </dgm:t>
    </dgm:pt>
    <dgm:pt modelId="{3CCB216F-DFF0-4408-B7D4-A6F269166CB8}">
      <dgm:prSet phldrT="[文本]" custT="1"/>
      <dgm:spPr/>
      <dgm:t>
        <a:bodyPr/>
        <a:lstStyle/>
        <a:p>
          <a:r>
            <a:rPr lang="zh-CN" altLang="en-US" sz="3600" b="1" dirty="0" smtClean="0">
              <a:latin typeface="黑体" pitchFamily="49" charset="-122"/>
              <a:ea typeface="黑体" pitchFamily="49" charset="-122"/>
            </a:rPr>
            <a:t>公众</a:t>
          </a:r>
          <a:endParaRPr lang="zh-CN" altLang="en-US" sz="3600" b="1" dirty="0">
            <a:latin typeface="黑体" pitchFamily="49" charset="-122"/>
            <a:ea typeface="黑体" pitchFamily="49" charset="-122"/>
          </a:endParaRPr>
        </a:p>
      </dgm:t>
    </dgm:pt>
    <dgm:pt modelId="{083C2E9B-9D07-4C2E-82DB-D278E6FEAC09}" type="parTrans" cxnId="{BDA5380B-3A33-40C8-8157-7636BD3821EE}">
      <dgm:prSet/>
      <dgm:spPr>
        <a:ln w="50800">
          <a:solidFill>
            <a:schemeClr val="accent2"/>
          </a:solidFill>
        </a:ln>
      </dgm:spPr>
      <dgm:t>
        <a:bodyPr/>
        <a:lstStyle/>
        <a:p>
          <a:endParaRPr lang="zh-CN" altLang="en-US"/>
        </a:p>
      </dgm:t>
    </dgm:pt>
    <dgm:pt modelId="{27C95652-D518-45A5-AEF1-7A5D4ED998C7}" type="sibTrans" cxnId="{BDA5380B-3A33-40C8-8157-7636BD3821EE}">
      <dgm:prSet/>
      <dgm:spPr/>
      <dgm:t>
        <a:bodyPr/>
        <a:lstStyle/>
        <a:p>
          <a:endParaRPr lang="zh-CN" altLang="en-US"/>
        </a:p>
      </dgm:t>
    </dgm:pt>
    <dgm:pt modelId="{EBA22F58-4364-4FA3-9A22-25D4F7C18D27}">
      <dgm:prSet phldrT="[文本]" custT="1"/>
      <dgm:spPr/>
      <dgm:t>
        <a:bodyPr/>
        <a:lstStyle/>
        <a:p>
          <a:r>
            <a:rPr lang="zh-CN" altLang="en-US" sz="3600" b="1" dirty="0" smtClean="0">
              <a:latin typeface="黑体" pitchFamily="49" charset="-122"/>
              <a:ea typeface="黑体" pitchFamily="49" charset="-122"/>
            </a:rPr>
            <a:t>特邀</a:t>
          </a:r>
          <a:endParaRPr lang="en-US" altLang="zh-CN" sz="3600" b="1" dirty="0" smtClean="0">
            <a:latin typeface="黑体" pitchFamily="49" charset="-122"/>
            <a:ea typeface="黑体" pitchFamily="49" charset="-122"/>
          </a:endParaRPr>
        </a:p>
        <a:p>
          <a:r>
            <a:rPr lang="zh-CN" altLang="en-US" sz="3600" b="1" dirty="0" smtClean="0">
              <a:latin typeface="黑体" pitchFamily="49" charset="-122"/>
              <a:ea typeface="黑体" pitchFamily="49" charset="-122"/>
            </a:rPr>
            <a:t>专家</a:t>
          </a:r>
          <a:endParaRPr lang="zh-CN" altLang="en-US" sz="3600" b="1" dirty="0">
            <a:latin typeface="黑体" pitchFamily="49" charset="-122"/>
            <a:ea typeface="黑体" pitchFamily="49" charset="-122"/>
          </a:endParaRPr>
        </a:p>
      </dgm:t>
    </dgm:pt>
    <dgm:pt modelId="{4578752C-D624-498F-B399-6D71EC37ABFD}" type="parTrans" cxnId="{FA9DF954-1E2D-4500-B2F9-0EE4DBAF78C7}">
      <dgm:prSet/>
      <dgm:spPr>
        <a:ln w="50800">
          <a:solidFill>
            <a:schemeClr val="accent2"/>
          </a:solidFill>
        </a:ln>
      </dgm:spPr>
      <dgm:t>
        <a:bodyPr/>
        <a:lstStyle/>
        <a:p>
          <a:endParaRPr lang="zh-CN" altLang="en-US"/>
        </a:p>
      </dgm:t>
    </dgm:pt>
    <dgm:pt modelId="{29FA7EFB-4031-4533-89DF-48EF7C7E0C83}" type="sibTrans" cxnId="{FA9DF954-1E2D-4500-B2F9-0EE4DBAF78C7}">
      <dgm:prSet/>
      <dgm:spPr/>
      <dgm:t>
        <a:bodyPr/>
        <a:lstStyle/>
        <a:p>
          <a:endParaRPr lang="zh-CN" altLang="en-US"/>
        </a:p>
      </dgm:t>
    </dgm:pt>
    <dgm:pt modelId="{B7515B9F-C735-4738-BF18-50C13362D5DA}" type="pres">
      <dgm:prSet presAssocID="{11F1FB9B-E33E-47C4-80E1-C2BCF66DBC11}" presName="cycle" presStyleCnt="0">
        <dgm:presLayoutVars>
          <dgm:chMax val="1"/>
          <dgm:dir/>
          <dgm:animLvl val="ctr"/>
          <dgm:resizeHandles val="exact"/>
        </dgm:presLayoutVars>
      </dgm:prSet>
      <dgm:spPr/>
      <dgm:t>
        <a:bodyPr/>
        <a:lstStyle/>
        <a:p>
          <a:endParaRPr lang="zh-CN" altLang="en-US"/>
        </a:p>
      </dgm:t>
    </dgm:pt>
    <dgm:pt modelId="{CD8ACD0A-4C7B-4C8A-8449-B914A674FF83}" type="pres">
      <dgm:prSet presAssocID="{EAE74D98-22D3-443B-9BC9-C84B2D37900C}" presName="centerShape" presStyleLbl="node0" presStyleIdx="0" presStyleCnt="1"/>
      <dgm:spPr/>
      <dgm:t>
        <a:bodyPr/>
        <a:lstStyle/>
        <a:p>
          <a:endParaRPr lang="zh-CN" altLang="en-US"/>
        </a:p>
      </dgm:t>
    </dgm:pt>
    <dgm:pt modelId="{90BD4F5F-80EA-4BC1-B491-E6F919C9837F}" type="pres">
      <dgm:prSet presAssocID="{981FAA8D-14E5-42D4-9D9D-C925A68DC100}" presName="Name9" presStyleLbl="parChTrans1D2" presStyleIdx="0" presStyleCnt="4"/>
      <dgm:spPr/>
      <dgm:t>
        <a:bodyPr/>
        <a:lstStyle/>
        <a:p>
          <a:endParaRPr lang="zh-CN" altLang="en-US"/>
        </a:p>
      </dgm:t>
    </dgm:pt>
    <dgm:pt modelId="{E8476DEC-34EF-4CCC-B640-3E45FE67C3F7}" type="pres">
      <dgm:prSet presAssocID="{981FAA8D-14E5-42D4-9D9D-C925A68DC100}" presName="connTx" presStyleLbl="parChTrans1D2" presStyleIdx="0" presStyleCnt="4"/>
      <dgm:spPr/>
      <dgm:t>
        <a:bodyPr/>
        <a:lstStyle/>
        <a:p>
          <a:endParaRPr lang="zh-CN" altLang="en-US"/>
        </a:p>
      </dgm:t>
    </dgm:pt>
    <dgm:pt modelId="{C9C8016C-1429-4191-8DF8-79961D998941}" type="pres">
      <dgm:prSet presAssocID="{4AA814E2-B5CC-4B12-9BEC-D9A6D600A04E}" presName="node" presStyleLbl="node1" presStyleIdx="0" presStyleCnt="4">
        <dgm:presLayoutVars>
          <dgm:bulletEnabled val="1"/>
        </dgm:presLayoutVars>
      </dgm:prSet>
      <dgm:spPr/>
      <dgm:t>
        <a:bodyPr/>
        <a:lstStyle/>
        <a:p>
          <a:endParaRPr lang="zh-CN" altLang="en-US"/>
        </a:p>
      </dgm:t>
    </dgm:pt>
    <dgm:pt modelId="{6FF6AF51-1A43-41A4-9CF9-98AE4F580E2E}" type="pres">
      <dgm:prSet presAssocID="{E28F9E87-179A-47B4-8551-DECCC045567C}" presName="Name9" presStyleLbl="parChTrans1D2" presStyleIdx="1" presStyleCnt="4"/>
      <dgm:spPr/>
      <dgm:t>
        <a:bodyPr/>
        <a:lstStyle/>
        <a:p>
          <a:endParaRPr lang="zh-CN" altLang="en-US"/>
        </a:p>
      </dgm:t>
    </dgm:pt>
    <dgm:pt modelId="{217F9546-5CCB-4867-834E-4E676C207107}" type="pres">
      <dgm:prSet presAssocID="{E28F9E87-179A-47B4-8551-DECCC045567C}" presName="connTx" presStyleLbl="parChTrans1D2" presStyleIdx="1" presStyleCnt="4"/>
      <dgm:spPr/>
      <dgm:t>
        <a:bodyPr/>
        <a:lstStyle/>
        <a:p>
          <a:endParaRPr lang="zh-CN" altLang="en-US"/>
        </a:p>
      </dgm:t>
    </dgm:pt>
    <dgm:pt modelId="{99FED697-6A4E-42E6-B7C9-CB547360A5E1}" type="pres">
      <dgm:prSet presAssocID="{F407F474-A04E-49EA-9CCA-07F6832C7211}" presName="node" presStyleLbl="node1" presStyleIdx="1" presStyleCnt="4">
        <dgm:presLayoutVars>
          <dgm:bulletEnabled val="1"/>
        </dgm:presLayoutVars>
      </dgm:prSet>
      <dgm:spPr/>
      <dgm:t>
        <a:bodyPr/>
        <a:lstStyle/>
        <a:p>
          <a:endParaRPr lang="zh-CN" altLang="en-US"/>
        </a:p>
      </dgm:t>
    </dgm:pt>
    <dgm:pt modelId="{E7528E95-19AE-4B16-ADDE-58E17351E351}" type="pres">
      <dgm:prSet presAssocID="{083C2E9B-9D07-4C2E-82DB-D278E6FEAC09}" presName="Name9" presStyleLbl="parChTrans1D2" presStyleIdx="2" presStyleCnt="4"/>
      <dgm:spPr/>
      <dgm:t>
        <a:bodyPr/>
        <a:lstStyle/>
        <a:p>
          <a:endParaRPr lang="zh-CN" altLang="en-US"/>
        </a:p>
      </dgm:t>
    </dgm:pt>
    <dgm:pt modelId="{18D12043-982D-41E8-B761-C8E9CB9E74BA}" type="pres">
      <dgm:prSet presAssocID="{083C2E9B-9D07-4C2E-82DB-D278E6FEAC09}" presName="connTx" presStyleLbl="parChTrans1D2" presStyleIdx="2" presStyleCnt="4"/>
      <dgm:spPr/>
      <dgm:t>
        <a:bodyPr/>
        <a:lstStyle/>
        <a:p>
          <a:endParaRPr lang="zh-CN" altLang="en-US"/>
        </a:p>
      </dgm:t>
    </dgm:pt>
    <dgm:pt modelId="{31DBE73F-E8D0-48F6-A502-810FD5932D71}" type="pres">
      <dgm:prSet presAssocID="{3CCB216F-DFF0-4408-B7D4-A6F269166CB8}" presName="node" presStyleLbl="node1" presStyleIdx="2" presStyleCnt="4">
        <dgm:presLayoutVars>
          <dgm:bulletEnabled val="1"/>
        </dgm:presLayoutVars>
      </dgm:prSet>
      <dgm:spPr/>
      <dgm:t>
        <a:bodyPr/>
        <a:lstStyle/>
        <a:p>
          <a:endParaRPr lang="zh-CN" altLang="en-US"/>
        </a:p>
      </dgm:t>
    </dgm:pt>
    <dgm:pt modelId="{68AF0D44-D6F5-45D3-887B-F748325C6E41}" type="pres">
      <dgm:prSet presAssocID="{4578752C-D624-498F-B399-6D71EC37ABFD}" presName="Name9" presStyleLbl="parChTrans1D2" presStyleIdx="3" presStyleCnt="4"/>
      <dgm:spPr/>
      <dgm:t>
        <a:bodyPr/>
        <a:lstStyle/>
        <a:p>
          <a:endParaRPr lang="zh-CN" altLang="en-US"/>
        </a:p>
      </dgm:t>
    </dgm:pt>
    <dgm:pt modelId="{F9F915A0-7967-4EB2-8DA8-6AF126F61A64}" type="pres">
      <dgm:prSet presAssocID="{4578752C-D624-498F-B399-6D71EC37ABFD}" presName="connTx" presStyleLbl="parChTrans1D2" presStyleIdx="3" presStyleCnt="4"/>
      <dgm:spPr/>
      <dgm:t>
        <a:bodyPr/>
        <a:lstStyle/>
        <a:p>
          <a:endParaRPr lang="zh-CN" altLang="en-US"/>
        </a:p>
      </dgm:t>
    </dgm:pt>
    <dgm:pt modelId="{F9866E50-83E9-4128-A892-0120701BB4FC}" type="pres">
      <dgm:prSet presAssocID="{EBA22F58-4364-4FA3-9A22-25D4F7C18D27}" presName="node" presStyleLbl="node1" presStyleIdx="3" presStyleCnt="4">
        <dgm:presLayoutVars>
          <dgm:bulletEnabled val="1"/>
        </dgm:presLayoutVars>
      </dgm:prSet>
      <dgm:spPr/>
      <dgm:t>
        <a:bodyPr/>
        <a:lstStyle/>
        <a:p>
          <a:endParaRPr lang="zh-CN" altLang="en-US"/>
        </a:p>
      </dgm:t>
    </dgm:pt>
  </dgm:ptLst>
  <dgm:cxnLst>
    <dgm:cxn modelId="{F4CC2405-B954-4EA6-AD65-36DC5D28A290}" type="presOf" srcId="{3CCB216F-DFF0-4408-B7D4-A6F269166CB8}" destId="{31DBE73F-E8D0-48F6-A502-810FD5932D71}" srcOrd="0" destOrd="0" presId="urn:microsoft.com/office/officeart/2005/8/layout/radial1"/>
    <dgm:cxn modelId="{F1A74849-D05C-417B-9EDA-035FF53967B5}" type="presOf" srcId="{F407F474-A04E-49EA-9CCA-07F6832C7211}" destId="{99FED697-6A4E-42E6-B7C9-CB547360A5E1}" srcOrd="0" destOrd="0" presId="urn:microsoft.com/office/officeart/2005/8/layout/radial1"/>
    <dgm:cxn modelId="{A1717600-7EDE-465E-AB34-D3AA68E75551}" type="presOf" srcId="{EAE74D98-22D3-443B-9BC9-C84B2D37900C}" destId="{CD8ACD0A-4C7B-4C8A-8449-B914A674FF83}" srcOrd="0" destOrd="0" presId="urn:microsoft.com/office/officeart/2005/8/layout/radial1"/>
    <dgm:cxn modelId="{0898CED7-5FA9-4B06-B4D1-D399C6B602BA}" type="presOf" srcId="{981FAA8D-14E5-42D4-9D9D-C925A68DC100}" destId="{E8476DEC-34EF-4CCC-B640-3E45FE67C3F7}" srcOrd="1" destOrd="0" presId="urn:microsoft.com/office/officeart/2005/8/layout/radial1"/>
    <dgm:cxn modelId="{482FA5AC-F562-461D-A804-89E014AAC1D6}" type="presOf" srcId="{E28F9E87-179A-47B4-8551-DECCC045567C}" destId="{217F9546-5CCB-4867-834E-4E676C207107}" srcOrd="1" destOrd="0" presId="urn:microsoft.com/office/officeart/2005/8/layout/radial1"/>
    <dgm:cxn modelId="{A1127B11-915C-46B1-91EE-2B1903AC79A4}" type="presOf" srcId="{4578752C-D624-498F-B399-6D71EC37ABFD}" destId="{68AF0D44-D6F5-45D3-887B-F748325C6E41}" srcOrd="0" destOrd="0" presId="urn:microsoft.com/office/officeart/2005/8/layout/radial1"/>
    <dgm:cxn modelId="{91FCA59E-3AF9-47A8-B341-1AE071D4D495}" type="presOf" srcId="{EBA22F58-4364-4FA3-9A22-25D4F7C18D27}" destId="{F9866E50-83E9-4128-A892-0120701BB4FC}" srcOrd="0" destOrd="0" presId="urn:microsoft.com/office/officeart/2005/8/layout/radial1"/>
    <dgm:cxn modelId="{FA9DF954-1E2D-4500-B2F9-0EE4DBAF78C7}" srcId="{EAE74D98-22D3-443B-9BC9-C84B2D37900C}" destId="{EBA22F58-4364-4FA3-9A22-25D4F7C18D27}" srcOrd="3" destOrd="0" parTransId="{4578752C-D624-498F-B399-6D71EC37ABFD}" sibTransId="{29FA7EFB-4031-4533-89DF-48EF7C7E0C83}"/>
    <dgm:cxn modelId="{A8859F4F-243A-4456-81A2-C286C4618DE7}" srcId="{EAE74D98-22D3-443B-9BC9-C84B2D37900C}" destId="{F407F474-A04E-49EA-9CCA-07F6832C7211}" srcOrd="1" destOrd="0" parTransId="{E28F9E87-179A-47B4-8551-DECCC045567C}" sibTransId="{6C0283E9-1100-4746-BD49-A997CA64628B}"/>
    <dgm:cxn modelId="{047FA80E-842D-4FD0-9780-FB1549496BD0}" type="presOf" srcId="{083C2E9B-9D07-4C2E-82DB-D278E6FEAC09}" destId="{E7528E95-19AE-4B16-ADDE-58E17351E351}" srcOrd="0" destOrd="0" presId="urn:microsoft.com/office/officeart/2005/8/layout/radial1"/>
    <dgm:cxn modelId="{79AC292D-D7AA-43B8-A3E0-78E8E4F99319}" type="presOf" srcId="{981FAA8D-14E5-42D4-9D9D-C925A68DC100}" destId="{90BD4F5F-80EA-4BC1-B491-E6F919C9837F}" srcOrd="0" destOrd="0" presId="urn:microsoft.com/office/officeart/2005/8/layout/radial1"/>
    <dgm:cxn modelId="{79322A16-4F7A-4807-8C55-6CE18D5403A2}" type="presOf" srcId="{083C2E9B-9D07-4C2E-82DB-D278E6FEAC09}" destId="{18D12043-982D-41E8-B761-C8E9CB9E74BA}" srcOrd="1" destOrd="0" presId="urn:microsoft.com/office/officeart/2005/8/layout/radial1"/>
    <dgm:cxn modelId="{12B44BF9-C4BB-44DA-AAFF-48FF4F6EB7BD}" type="presOf" srcId="{4578752C-D624-498F-B399-6D71EC37ABFD}" destId="{F9F915A0-7967-4EB2-8DA8-6AF126F61A64}" srcOrd="1" destOrd="0" presId="urn:microsoft.com/office/officeart/2005/8/layout/radial1"/>
    <dgm:cxn modelId="{47F51AE6-2E36-408A-A74B-A910EC5DA263}" type="presOf" srcId="{E28F9E87-179A-47B4-8551-DECCC045567C}" destId="{6FF6AF51-1A43-41A4-9CF9-98AE4F580E2E}" srcOrd="0" destOrd="0" presId="urn:microsoft.com/office/officeart/2005/8/layout/radial1"/>
    <dgm:cxn modelId="{DFFD7201-D723-44C3-A78E-5356F161C602}" type="presOf" srcId="{11F1FB9B-E33E-47C4-80E1-C2BCF66DBC11}" destId="{B7515B9F-C735-4738-BF18-50C13362D5DA}" srcOrd="0" destOrd="0" presId="urn:microsoft.com/office/officeart/2005/8/layout/radial1"/>
    <dgm:cxn modelId="{BDA5380B-3A33-40C8-8157-7636BD3821EE}" srcId="{EAE74D98-22D3-443B-9BC9-C84B2D37900C}" destId="{3CCB216F-DFF0-4408-B7D4-A6F269166CB8}" srcOrd="2" destOrd="0" parTransId="{083C2E9B-9D07-4C2E-82DB-D278E6FEAC09}" sibTransId="{27C95652-D518-45A5-AEF1-7A5D4ED998C7}"/>
    <dgm:cxn modelId="{35E5AF18-887C-46DC-A039-0D1E9AC69500}" srcId="{11F1FB9B-E33E-47C4-80E1-C2BCF66DBC11}" destId="{EAE74D98-22D3-443B-9BC9-C84B2D37900C}" srcOrd="0" destOrd="0" parTransId="{C5051BA9-B85B-4DD0-8436-4B14C9975438}" sibTransId="{60B5507A-C92B-4157-A8BD-413AE2F10E66}"/>
    <dgm:cxn modelId="{582B28B2-7281-4622-B5F3-33EC1F63ED66}" type="presOf" srcId="{4AA814E2-B5CC-4B12-9BEC-D9A6D600A04E}" destId="{C9C8016C-1429-4191-8DF8-79961D998941}" srcOrd="0" destOrd="0" presId="urn:microsoft.com/office/officeart/2005/8/layout/radial1"/>
    <dgm:cxn modelId="{DC702965-5517-4BAB-86A4-3FDCCE58671C}" srcId="{EAE74D98-22D3-443B-9BC9-C84B2D37900C}" destId="{4AA814E2-B5CC-4B12-9BEC-D9A6D600A04E}" srcOrd="0" destOrd="0" parTransId="{981FAA8D-14E5-42D4-9D9D-C925A68DC100}" sibTransId="{85C3D654-B936-4C52-A58F-40DF00C73341}"/>
    <dgm:cxn modelId="{4B7BE86F-C9CD-4EAB-94A9-CFFE639D82C4}" type="presParOf" srcId="{B7515B9F-C735-4738-BF18-50C13362D5DA}" destId="{CD8ACD0A-4C7B-4C8A-8449-B914A674FF83}" srcOrd="0" destOrd="0" presId="urn:microsoft.com/office/officeart/2005/8/layout/radial1"/>
    <dgm:cxn modelId="{FEF53931-2802-4367-88DB-820887FE21A4}" type="presParOf" srcId="{B7515B9F-C735-4738-BF18-50C13362D5DA}" destId="{90BD4F5F-80EA-4BC1-B491-E6F919C9837F}" srcOrd="1" destOrd="0" presId="urn:microsoft.com/office/officeart/2005/8/layout/radial1"/>
    <dgm:cxn modelId="{EDE692FD-CE7C-4B88-B5F5-2CB097D00367}" type="presParOf" srcId="{90BD4F5F-80EA-4BC1-B491-E6F919C9837F}" destId="{E8476DEC-34EF-4CCC-B640-3E45FE67C3F7}" srcOrd="0" destOrd="0" presId="urn:microsoft.com/office/officeart/2005/8/layout/radial1"/>
    <dgm:cxn modelId="{A80D4743-253A-4488-8D85-9DB666350577}" type="presParOf" srcId="{B7515B9F-C735-4738-BF18-50C13362D5DA}" destId="{C9C8016C-1429-4191-8DF8-79961D998941}" srcOrd="2" destOrd="0" presId="urn:microsoft.com/office/officeart/2005/8/layout/radial1"/>
    <dgm:cxn modelId="{A3A064E3-94E7-47ED-A5CD-93E4ED91EFD7}" type="presParOf" srcId="{B7515B9F-C735-4738-BF18-50C13362D5DA}" destId="{6FF6AF51-1A43-41A4-9CF9-98AE4F580E2E}" srcOrd="3" destOrd="0" presId="urn:microsoft.com/office/officeart/2005/8/layout/radial1"/>
    <dgm:cxn modelId="{BDF346AE-C4D7-42F2-B636-0C4F9DEC8A42}" type="presParOf" srcId="{6FF6AF51-1A43-41A4-9CF9-98AE4F580E2E}" destId="{217F9546-5CCB-4867-834E-4E676C207107}" srcOrd="0" destOrd="0" presId="urn:microsoft.com/office/officeart/2005/8/layout/radial1"/>
    <dgm:cxn modelId="{1099DC34-3447-4926-B45E-2E2A5F5A4E36}" type="presParOf" srcId="{B7515B9F-C735-4738-BF18-50C13362D5DA}" destId="{99FED697-6A4E-42E6-B7C9-CB547360A5E1}" srcOrd="4" destOrd="0" presId="urn:microsoft.com/office/officeart/2005/8/layout/radial1"/>
    <dgm:cxn modelId="{24CD9BA0-C429-4201-8441-2155C13F594B}" type="presParOf" srcId="{B7515B9F-C735-4738-BF18-50C13362D5DA}" destId="{E7528E95-19AE-4B16-ADDE-58E17351E351}" srcOrd="5" destOrd="0" presId="urn:microsoft.com/office/officeart/2005/8/layout/radial1"/>
    <dgm:cxn modelId="{CE4EACDF-89CE-4F6B-94C7-579FD1211B65}" type="presParOf" srcId="{E7528E95-19AE-4B16-ADDE-58E17351E351}" destId="{18D12043-982D-41E8-B761-C8E9CB9E74BA}" srcOrd="0" destOrd="0" presId="urn:microsoft.com/office/officeart/2005/8/layout/radial1"/>
    <dgm:cxn modelId="{CA52A8EE-160E-4646-98EC-B0A2B3D2C614}" type="presParOf" srcId="{B7515B9F-C735-4738-BF18-50C13362D5DA}" destId="{31DBE73F-E8D0-48F6-A502-810FD5932D71}" srcOrd="6" destOrd="0" presId="urn:microsoft.com/office/officeart/2005/8/layout/radial1"/>
    <dgm:cxn modelId="{581BAC51-F611-45C6-80FC-C1432CD92C35}" type="presParOf" srcId="{B7515B9F-C735-4738-BF18-50C13362D5DA}" destId="{68AF0D44-D6F5-45D3-887B-F748325C6E41}" srcOrd="7" destOrd="0" presId="urn:microsoft.com/office/officeart/2005/8/layout/radial1"/>
    <dgm:cxn modelId="{E91F236D-AD83-421E-AC7D-34860B3342BD}" type="presParOf" srcId="{68AF0D44-D6F5-45D3-887B-F748325C6E41}" destId="{F9F915A0-7967-4EB2-8DA8-6AF126F61A64}" srcOrd="0" destOrd="0" presId="urn:microsoft.com/office/officeart/2005/8/layout/radial1"/>
    <dgm:cxn modelId="{E0A27963-0746-4D91-B522-2367B2216120}" type="presParOf" srcId="{B7515B9F-C735-4738-BF18-50C13362D5DA}" destId="{F9866E50-83E9-4128-A892-0120701BB4F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10B80-4176-4084-97F1-5FA57B955E9D}"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zh-CN" altLang="en-US"/>
        </a:p>
      </dgm:t>
    </dgm:pt>
    <dgm:pt modelId="{42F51111-96D2-4C1A-BCDF-E9617D35FD52}">
      <dgm:prSet phldrT="[文本]" custT="1"/>
      <dgm:spPr/>
      <dgm:t>
        <a:bodyPr/>
        <a:lstStyle/>
        <a:p>
          <a:r>
            <a:rPr lang="en-US" altLang="zh-CN" sz="2400" b="1" dirty="0" smtClean="0">
              <a:solidFill>
                <a:srgbClr val="00B0F0"/>
              </a:solidFill>
            </a:rPr>
            <a:t>W3C</a:t>
          </a:r>
          <a:r>
            <a:rPr lang="zh-CN" altLang="en-US" sz="2400" b="1" dirty="0" smtClean="0">
              <a:solidFill>
                <a:srgbClr val="00B0F0"/>
              </a:solidFill>
            </a:rPr>
            <a:t>团队</a:t>
          </a:r>
          <a:endParaRPr lang="en-US" altLang="zh-CN" sz="2400" b="1" dirty="0" smtClean="0">
            <a:solidFill>
              <a:srgbClr val="00B0F0"/>
            </a:solidFill>
          </a:endParaRPr>
        </a:p>
        <a:p>
          <a:r>
            <a:rPr lang="en-US" altLang="zh-CN" sz="2400" b="1" dirty="0" smtClean="0">
              <a:solidFill>
                <a:srgbClr val="00B0F0"/>
              </a:solidFill>
            </a:rPr>
            <a:t>Team</a:t>
          </a:r>
          <a:endParaRPr lang="zh-CN" altLang="en-US" sz="2400" b="1" dirty="0">
            <a:solidFill>
              <a:srgbClr val="00B0F0"/>
            </a:solidFill>
          </a:endParaRPr>
        </a:p>
      </dgm:t>
    </dgm:pt>
    <dgm:pt modelId="{7B849659-E17C-41B7-A643-36726D9D6CC6}" type="parTrans" cxnId="{06E1FB2A-3F29-4B58-B334-DCF63FA8B244}">
      <dgm:prSet/>
      <dgm:spPr/>
      <dgm:t>
        <a:bodyPr/>
        <a:lstStyle/>
        <a:p>
          <a:endParaRPr lang="zh-CN" altLang="en-US"/>
        </a:p>
      </dgm:t>
    </dgm:pt>
    <dgm:pt modelId="{42AA5434-EF23-4A24-B4B3-023925C8DC68}" type="sibTrans" cxnId="{06E1FB2A-3F29-4B58-B334-DCF63FA8B244}">
      <dgm:prSet/>
      <dgm:spPr/>
      <dgm:t>
        <a:bodyPr/>
        <a:lstStyle/>
        <a:p>
          <a:endParaRPr lang="zh-CN" altLang="en-US"/>
        </a:p>
      </dgm:t>
    </dgm:pt>
    <dgm:pt modelId="{EB44B3B9-02E4-4BF4-BF56-9F79935720F5}">
      <dgm:prSet custT="1"/>
      <dgm:spPr/>
      <dgm:t>
        <a:bodyPr/>
        <a:lstStyle/>
        <a:p>
          <a:r>
            <a:rPr lang="zh-CN" altLang="en-US" sz="2400" b="1" dirty="0" smtClean="0"/>
            <a:t>会员</a:t>
          </a:r>
          <a:endParaRPr lang="en-US" altLang="zh-CN" sz="2400" b="1" dirty="0" smtClean="0"/>
        </a:p>
        <a:p>
          <a:r>
            <a:rPr lang="en-US" altLang="zh-CN" sz="2400" b="1" dirty="0" smtClean="0"/>
            <a:t>Member</a:t>
          </a:r>
          <a:endParaRPr lang="zh-CN" altLang="en-US" sz="2400" b="1" dirty="0"/>
        </a:p>
      </dgm:t>
    </dgm:pt>
    <dgm:pt modelId="{E39D60A9-C1BA-4745-8D7B-A0EB764EE8CB}" type="parTrans" cxnId="{8C607181-F229-4C76-A892-EB2E52A91F16}">
      <dgm:prSet/>
      <dgm:spPr/>
      <dgm:t>
        <a:bodyPr/>
        <a:lstStyle/>
        <a:p>
          <a:endParaRPr lang="zh-CN" altLang="en-US"/>
        </a:p>
      </dgm:t>
    </dgm:pt>
    <dgm:pt modelId="{E0D3BF57-89AD-4CE3-BCAB-1F87D4DC3AED}" type="sibTrans" cxnId="{8C607181-F229-4C76-A892-EB2E52A91F16}">
      <dgm:prSet/>
      <dgm:spPr/>
      <dgm:t>
        <a:bodyPr/>
        <a:lstStyle/>
        <a:p>
          <a:endParaRPr lang="zh-CN" altLang="en-US"/>
        </a:p>
      </dgm:t>
    </dgm:pt>
    <dgm:pt modelId="{EE587D6A-EE1E-489C-B330-3730317BCA3B}">
      <dgm:prSet phldrT="[文本]" custT="1"/>
      <dgm:spPr/>
      <dgm:t>
        <a:bodyPr/>
        <a:lstStyle/>
        <a:p>
          <a:r>
            <a:rPr lang="en-US" altLang="zh-CN" sz="2000" b="1" dirty="0" smtClean="0">
              <a:solidFill>
                <a:srgbClr val="00B0F0"/>
              </a:solidFill>
            </a:rPr>
            <a:t>Tim B Lee</a:t>
          </a:r>
          <a:endParaRPr lang="zh-CN" altLang="en-US" sz="2000" b="1" dirty="0">
            <a:solidFill>
              <a:srgbClr val="00B0F0"/>
            </a:solidFill>
          </a:endParaRPr>
        </a:p>
      </dgm:t>
    </dgm:pt>
    <dgm:pt modelId="{4FAA4DAB-8231-418A-9372-2A73D2118737}" type="parTrans" cxnId="{261BE6E7-DA83-48D9-9944-4A06695C4113}">
      <dgm:prSet/>
      <dgm:spPr/>
      <dgm:t>
        <a:bodyPr/>
        <a:lstStyle/>
        <a:p>
          <a:endParaRPr lang="zh-CN" altLang="en-US" b="1"/>
        </a:p>
      </dgm:t>
    </dgm:pt>
    <dgm:pt modelId="{472E868D-7C9C-47D7-9984-AA199B1735E6}" type="sibTrans" cxnId="{261BE6E7-DA83-48D9-9944-4A06695C4113}">
      <dgm:prSet/>
      <dgm:spPr/>
      <dgm:t>
        <a:bodyPr/>
        <a:lstStyle/>
        <a:p>
          <a:endParaRPr lang="zh-CN" altLang="en-US"/>
        </a:p>
      </dgm:t>
    </dgm:pt>
    <dgm:pt modelId="{DF328218-2C76-4DFE-AE6B-746420435C3F}">
      <dgm:prSet phldrT="[文本]" custT="1"/>
      <dgm:spPr/>
      <dgm:t>
        <a:bodyPr/>
        <a:lstStyle/>
        <a:p>
          <a:r>
            <a:rPr lang="zh-CN" altLang="en-US" sz="2000" b="1" dirty="0" smtClean="0"/>
            <a:t>董事会</a:t>
          </a:r>
          <a:endParaRPr lang="en-US" altLang="zh-CN" sz="2000" b="1" dirty="0" smtClean="0"/>
        </a:p>
        <a:p>
          <a:r>
            <a:rPr lang="en-US" altLang="zh-CN" sz="2000" b="1" dirty="0" smtClean="0"/>
            <a:t>Advisory Board</a:t>
          </a:r>
          <a:endParaRPr lang="zh-CN" altLang="en-US" sz="2000" b="1" dirty="0"/>
        </a:p>
      </dgm:t>
    </dgm:pt>
    <dgm:pt modelId="{FC2A5BB1-E158-4715-ADCD-901E3327CD37}" type="parTrans" cxnId="{09BC9CAE-7CD7-4A3F-9B98-A78FD37B3808}">
      <dgm:prSet/>
      <dgm:spPr/>
      <dgm:t>
        <a:bodyPr/>
        <a:lstStyle/>
        <a:p>
          <a:endParaRPr lang="zh-CN" altLang="en-US" b="1"/>
        </a:p>
      </dgm:t>
    </dgm:pt>
    <dgm:pt modelId="{44862B50-68C9-4FF6-9C63-625EE2FCDDB4}" type="sibTrans" cxnId="{09BC9CAE-7CD7-4A3F-9B98-A78FD37B3808}">
      <dgm:prSet/>
      <dgm:spPr/>
      <dgm:t>
        <a:bodyPr/>
        <a:lstStyle/>
        <a:p>
          <a:endParaRPr lang="zh-CN" altLang="en-US"/>
        </a:p>
      </dgm:t>
    </dgm:pt>
    <dgm:pt modelId="{A7A0AB72-7099-4292-A48D-7FC93DD5E66F}">
      <dgm:prSet custT="1"/>
      <dgm:spPr/>
      <dgm:t>
        <a:bodyPr/>
        <a:lstStyle/>
        <a:p>
          <a:r>
            <a:rPr lang="zh-CN" altLang="en-US" sz="2400" b="1" dirty="0" smtClean="0">
              <a:solidFill>
                <a:srgbClr val="FF0000"/>
              </a:solidFill>
            </a:rPr>
            <a:t>技术架构组</a:t>
          </a:r>
          <a:endParaRPr lang="en-US" altLang="zh-CN" sz="2400" b="1" dirty="0" smtClean="0">
            <a:solidFill>
              <a:srgbClr val="FF0000"/>
            </a:solidFill>
          </a:endParaRPr>
        </a:p>
        <a:p>
          <a:r>
            <a:rPr lang="en-US" altLang="zh-CN" sz="2400" b="1" dirty="0" smtClean="0">
              <a:solidFill>
                <a:srgbClr val="FF0000"/>
              </a:solidFill>
            </a:rPr>
            <a:t>TAG</a:t>
          </a:r>
          <a:endParaRPr lang="zh-CN" altLang="en-US" sz="2400" b="1" dirty="0">
            <a:solidFill>
              <a:srgbClr val="FF0000"/>
            </a:solidFill>
          </a:endParaRPr>
        </a:p>
      </dgm:t>
    </dgm:pt>
    <dgm:pt modelId="{A09616C4-78E4-464E-8032-28F5DC75E2C6}" type="parTrans" cxnId="{979919FD-0714-48A5-9D50-AFA8AEE694F8}">
      <dgm:prSet/>
      <dgm:spPr/>
      <dgm:t>
        <a:bodyPr/>
        <a:lstStyle/>
        <a:p>
          <a:endParaRPr lang="zh-CN" altLang="en-US"/>
        </a:p>
      </dgm:t>
    </dgm:pt>
    <dgm:pt modelId="{76EC2827-5858-490D-9595-E2BE8766B8FB}" type="sibTrans" cxnId="{979919FD-0714-48A5-9D50-AFA8AEE694F8}">
      <dgm:prSet/>
      <dgm:spPr/>
      <dgm:t>
        <a:bodyPr/>
        <a:lstStyle/>
        <a:p>
          <a:endParaRPr lang="zh-CN" altLang="en-US"/>
        </a:p>
      </dgm:t>
    </dgm:pt>
    <dgm:pt modelId="{B9DC8592-3E4E-4A51-B45F-C58DC2C05FD8}">
      <dgm:prSet custT="1"/>
      <dgm:spPr/>
      <dgm:t>
        <a:bodyPr/>
        <a:lstStyle/>
        <a:p>
          <a:r>
            <a:rPr lang="zh-CN" altLang="en-US" sz="2000" b="1" dirty="0" smtClean="0">
              <a:solidFill>
                <a:srgbClr val="FF0000"/>
              </a:solidFill>
            </a:rPr>
            <a:t>各类小组</a:t>
          </a:r>
          <a:endParaRPr lang="en-US" altLang="zh-CN" sz="2000" b="1" dirty="0" smtClean="0">
            <a:solidFill>
              <a:srgbClr val="FF0000"/>
            </a:solidFill>
          </a:endParaRPr>
        </a:p>
        <a:p>
          <a:r>
            <a:rPr lang="en-US" altLang="zh-CN" sz="2000" b="1" dirty="0" smtClean="0">
              <a:solidFill>
                <a:srgbClr val="FF0000"/>
              </a:solidFill>
            </a:rPr>
            <a:t>Chartered Groups</a:t>
          </a:r>
          <a:endParaRPr lang="zh-CN" altLang="en-US" sz="2000" b="1" dirty="0">
            <a:solidFill>
              <a:srgbClr val="FF0000"/>
            </a:solidFill>
          </a:endParaRPr>
        </a:p>
      </dgm:t>
    </dgm:pt>
    <dgm:pt modelId="{50F3C2AD-AD09-4907-A348-3AFC66A8AEA8}" type="parTrans" cxnId="{BFBF05DD-70AE-41D8-B7C4-51FFD830E82C}">
      <dgm:prSet/>
      <dgm:spPr/>
      <dgm:t>
        <a:bodyPr/>
        <a:lstStyle/>
        <a:p>
          <a:endParaRPr lang="zh-CN" altLang="en-US" b="1"/>
        </a:p>
      </dgm:t>
    </dgm:pt>
    <dgm:pt modelId="{4513DAC6-DC84-484E-A4EF-C47EB0701908}" type="sibTrans" cxnId="{BFBF05DD-70AE-41D8-B7C4-51FFD830E82C}">
      <dgm:prSet/>
      <dgm:spPr/>
      <dgm:t>
        <a:bodyPr/>
        <a:lstStyle/>
        <a:p>
          <a:endParaRPr lang="zh-CN" altLang="en-US"/>
        </a:p>
      </dgm:t>
    </dgm:pt>
    <dgm:pt modelId="{6159FC0F-1EAD-4079-920D-6E4188158D98}">
      <dgm:prSet custT="1"/>
      <dgm:spPr/>
      <dgm:t>
        <a:bodyPr/>
        <a:lstStyle/>
        <a:p>
          <a:r>
            <a:rPr lang="zh-CN" altLang="en-US" sz="2000" b="1" dirty="0" smtClean="0">
              <a:solidFill>
                <a:srgbClr val="FF0000"/>
              </a:solidFill>
            </a:rPr>
            <a:t>工作组</a:t>
          </a:r>
          <a:endParaRPr lang="en-US" altLang="zh-CN" sz="2000" b="1" dirty="0" smtClean="0">
            <a:solidFill>
              <a:srgbClr val="FF0000"/>
            </a:solidFill>
          </a:endParaRPr>
        </a:p>
        <a:p>
          <a:r>
            <a:rPr lang="en-US" altLang="zh-CN" sz="2000" b="1" dirty="0" smtClean="0">
              <a:solidFill>
                <a:srgbClr val="FF0000"/>
              </a:solidFill>
            </a:rPr>
            <a:t>Working Groups</a:t>
          </a:r>
          <a:endParaRPr lang="zh-CN" altLang="en-US" sz="2000" b="1" dirty="0">
            <a:solidFill>
              <a:srgbClr val="FF0000"/>
            </a:solidFill>
          </a:endParaRPr>
        </a:p>
      </dgm:t>
    </dgm:pt>
    <dgm:pt modelId="{28FA52CF-1E38-4C59-90D4-2F304B0D3B8E}" type="parTrans" cxnId="{12E18E09-E488-469A-AB18-1A1CB99D3DFA}">
      <dgm:prSet/>
      <dgm:spPr/>
      <dgm:t>
        <a:bodyPr/>
        <a:lstStyle/>
        <a:p>
          <a:endParaRPr lang="zh-CN" altLang="en-US" b="1"/>
        </a:p>
      </dgm:t>
    </dgm:pt>
    <dgm:pt modelId="{5DF3014E-02C5-4097-A805-A585A8BF4A87}" type="sibTrans" cxnId="{12E18E09-E488-469A-AB18-1A1CB99D3DFA}">
      <dgm:prSet/>
      <dgm:spPr/>
      <dgm:t>
        <a:bodyPr/>
        <a:lstStyle/>
        <a:p>
          <a:endParaRPr lang="zh-CN" altLang="en-US"/>
        </a:p>
      </dgm:t>
    </dgm:pt>
    <dgm:pt modelId="{02B49287-DE60-4514-8656-B4F5BB71D0DE}">
      <dgm:prSet custT="1"/>
      <dgm:spPr/>
      <dgm:t>
        <a:bodyPr/>
        <a:lstStyle/>
        <a:p>
          <a:r>
            <a:rPr lang="zh-CN" altLang="en-US" sz="2000" b="1" dirty="0" smtClean="0">
              <a:solidFill>
                <a:srgbClr val="FF0000"/>
              </a:solidFill>
            </a:rPr>
            <a:t>兴趣组</a:t>
          </a:r>
          <a:endParaRPr lang="en-US" altLang="zh-CN" sz="2000" b="1" dirty="0" smtClean="0">
            <a:solidFill>
              <a:srgbClr val="FF0000"/>
            </a:solidFill>
          </a:endParaRPr>
        </a:p>
        <a:p>
          <a:r>
            <a:rPr lang="en-US" altLang="zh-CN" sz="2000" b="1" dirty="0" smtClean="0">
              <a:solidFill>
                <a:srgbClr val="FF0000"/>
              </a:solidFill>
            </a:rPr>
            <a:t>Interested Groups</a:t>
          </a:r>
          <a:endParaRPr lang="zh-CN" altLang="en-US" sz="2000" b="1" dirty="0">
            <a:solidFill>
              <a:srgbClr val="FF0000"/>
            </a:solidFill>
          </a:endParaRPr>
        </a:p>
      </dgm:t>
    </dgm:pt>
    <dgm:pt modelId="{12627DC5-3148-4E37-B315-11BC7EFC12A5}" type="parTrans" cxnId="{3D1E4D1B-5DD8-4FBA-BA90-B14A00C2CDAA}">
      <dgm:prSet/>
      <dgm:spPr/>
      <dgm:t>
        <a:bodyPr/>
        <a:lstStyle/>
        <a:p>
          <a:endParaRPr lang="zh-CN" altLang="en-US" b="1"/>
        </a:p>
      </dgm:t>
    </dgm:pt>
    <dgm:pt modelId="{E41D8FA1-AC4F-4575-8FAD-FB49FDB89BDA}" type="sibTrans" cxnId="{3D1E4D1B-5DD8-4FBA-BA90-B14A00C2CDAA}">
      <dgm:prSet/>
      <dgm:spPr/>
      <dgm:t>
        <a:bodyPr/>
        <a:lstStyle/>
        <a:p>
          <a:endParaRPr lang="zh-CN" altLang="en-US"/>
        </a:p>
      </dgm:t>
    </dgm:pt>
    <dgm:pt modelId="{5A80CD70-F17C-4E79-89D0-0A0844EFF8BB}">
      <dgm:prSet custT="1"/>
      <dgm:spPr/>
      <dgm:t>
        <a:bodyPr/>
        <a:lstStyle/>
        <a:p>
          <a:r>
            <a:rPr lang="zh-CN" altLang="en-US" sz="2000" b="1" dirty="0" smtClean="0">
              <a:solidFill>
                <a:srgbClr val="FF0000"/>
              </a:solidFill>
            </a:rPr>
            <a:t>协调组</a:t>
          </a:r>
          <a:endParaRPr lang="en-US" altLang="zh-CN" sz="2000" b="1" dirty="0" smtClean="0">
            <a:solidFill>
              <a:srgbClr val="FF0000"/>
            </a:solidFill>
          </a:endParaRPr>
        </a:p>
        <a:p>
          <a:r>
            <a:rPr lang="en-US" altLang="zh-CN" sz="2000" b="1" dirty="0" smtClean="0">
              <a:solidFill>
                <a:srgbClr val="FF0000"/>
              </a:solidFill>
            </a:rPr>
            <a:t>Coordination Groups</a:t>
          </a:r>
          <a:endParaRPr lang="zh-CN" altLang="en-US" sz="2000" b="1" dirty="0">
            <a:solidFill>
              <a:srgbClr val="FF0000"/>
            </a:solidFill>
          </a:endParaRPr>
        </a:p>
      </dgm:t>
    </dgm:pt>
    <dgm:pt modelId="{9DBEED01-09C5-4178-B7E7-58DFB9A48E46}" type="parTrans" cxnId="{6EAA2021-0BFD-4D34-B2A0-705137308F6B}">
      <dgm:prSet/>
      <dgm:spPr/>
      <dgm:t>
        <a:bodyPr/>
        <a:lstStyle/>
        <a:p>
          <a:endParaRPr lang="zh-CN" altLang="en-US" b="1"/>
        </a:p>
      </dgm:t>
    </dgm:pt>
    <dgm:pt modelId="{D67FCBBC-2FE1-4FF8-A7A4-B5A22C55924A}" type="sibTrans" cxnId="{6EAA2021-0BFD-4D34-B2A0-705137308F6B}">
      <dgm:prSet/>
      <dgm:spPr/>
      <dgm:t>
        <a:bodyPr/>
        <a:lstStyle/>
        <a:p>
          <a:endParaRPr lang="zh-CN" altLang="en-US"/>
        </a:p>
      </dgm:t>
    </dgm:pt>
    <dgm:pt modelId="{C93800F0-C844-4DD4-8D47-BEBAE353EBE4}">
      <dgm:prSet custT="1"/>
      <dgm:spPr/>
      <dgm:t>
        <a:bodyPr/>
        <a:lstStyle/>
        <a:p>
          <a:r>
            <a:rPr lang="zh-CN" altLang="en-US" sz="2000" b="1" dirty="0" smtClean="0">
              <a:solidFill>
                <a:srgbClr val="FF0000"/>
              </a:solidFill>
            </a:rPr>
            <a:t>社区组</a:t>
          </a:r>
          <a:endParaRPr lang="en-US" altLang="zh-CN" sz="2000" b="1" dirty="0" smtClean="0">
            <a:solidFill>
              <a:srgbClr val="FF0000"/>
            </a:solidFill>
          </a:endParaRPr>
        </a:p>
        <a:p>
          <a:r>
            <a:rPr lang="en-US" altLang="zh-CN" sz="2000" b="1" dirty="0" smtClean="0">
              <a:solidFill>
                <a:srgbClr val="FF0000"/>
              </a:solidFill>
            </a:rPr>
            <a:t>Community Groups</a:t>
          </a:r>
          <a:endParaRPr lang="zh-CN" altLang="en-US" sz="2000" b="1" dirty="0">
            <a:solidFill>
              <a:srgbClr val="FF0000"/>
            </a:solidFill>
          </a:endParaRPr>
        </a:p>
      </dgm:t>
    </dgm:pt>
    <dgm:pt modelId="{DBB7ABB4-7A7A-4458-BAF8-B99A1EF723E8}" type="parTrans" cxnId="{BF591D26-A7B4-41BD-B64F-9BCC396865B3}">
      <dgm:prSet/>
      <dgm:spPr/>
      <dgm:t>
        <a:bodyPr/>
        <a:lstStyle/>
        <a:p>
          <a:endParaRPr lang="zh-CN" altLang="en-US" b="1"/>
        </a:p>
      </dgm:t>
    </dgm:pt>
    <dgm:pt modelId="{583002E0-5CFA-4F6F-9604-5B7E8DA27508}" type="sibTrans" cxnId="{BF591D26-A7B4-41BD-B64F-9BCC396865B3}">
      <dgm:prSet/>
      <dgm:spPr/>
      <dgm:t>
        <a:bodyPr/>
        <a:lstStyle/>
        <a:p>
          <a:endParaRPr lang="zh-CN" altLang="en-US"/>
        </a:p>
      </dgm:t>
    </dgm:pt>
    <dgm:pt modelId="{B9A9D140-1F8D-48E2-84D7-D84B142CE30A}">
      <dgm:prSet custT="1"/>
      <dgm:spPr/>
      <dgm:t>
        <a:bodyPr/>
        <a:lstStyle/>
        <a:p>
          <a:r>
            <a:rPr lang="zh-CN" altLang="en-US" sz="2000" b="1" dirty="0" smtClean="0">
              <a:solidFill>
                <a:srgbClr val="FF0000"/>
              </a:solidFill>
            </a:rPr>
            <a:t>商务组</a:t>
          </a:r>
          <a:endParaRPr lang="en-US" altLang="zh-CN" sz="2000" b="1" dirty="0" smtClean="0">
            <a:solidFill>
              <a:srgbClr val="FF0000"/>
            </a:solidFill>
          </a:endParaRPr>
        </a:p>
        <a:p>
          <a:r>
            <a:rPr lang="en-US" altLang="zh-CN" sz="2000" b="1" dirty="0" smtClean="0">
              <a:solidFill>
                <a:srgbClr val="FF0000"/>
              </a:solidFill>
            </a:rPr>
            <a:t>Business Groups</a:t>
          </a:r>
          <a:endParaRPr lang="zh-CN" altLang="en-US" sz="2000" b="1" dirty="0">
            <a:solidFill>
              <a:srgbClr val="FF0000"/>
            </a:solidFill>
          </a:endParaRPr>
        </a:p>
      </dgm:t>
    </dgm:pt>
    <dgm:pt modelId="{7658121D-590B-4D66-A33D-EFADE2506C91}" type="parTrans" cxnId="{18CB8EBD-B7BB-4825-9B26-44FA3BA050F5}">
      <dgm:prSet/>
      <dgm:spPr/>
      <dgm:t>
        <a:bodyPr/>
        <a:lstStyle/>
        <a:p>
          <a:endParaRPr lang="zh-CN" altLang="en-US" b="1"/>
        </a:p>
      </dgm:t>
    </dgm:pt>
    <dgm:pt modelId="{7D5A159E-9302-465B-A513-F157B05F407F}" type="sibTrans" cxnId="{18CB8EBD-B7BB-4825-9B26-44FA3BA050F5}">
      <dgm:prSet/>
      <dgm:spPr/>
      <dgm:t>
        <a:bodyPr/>
        <a:lstStyle/>
        <a:p>
          <a:endParaRPr lang="zh-CN" altLang="en-US"/>
        </a:p>
      </dgm:t>
    </dgm:pt>
    <dgm:pt modelId="{A8D6B3EF-8313-427F-B26F-4C1E7EBB65BB}">
      <dgm:prSet phldrT="[文本]" custT="1"/>
      <dgm:spPr/>
      <dgm:t>
        <a:bodyPr/>
        <a:lstStyle/>
        <a:p>
          <a:r>
            <a:rPr lang="en-US" altLang="zh-CN" sz="2000" b="1" dirty="0" smtClean="0">
              <a:solidFill>
                <a:srgbClr val="00B0F0"/>
              </a:solidFill>
            </a:rPr>
            <a:t>W3C</a:t>
          </a:r>
          <a:r>
            <a:rPr lang="zh-CN" altLang="en-US" sz="2000" b="1" dirty="0" smtClean="0">
              <a:solidFill>
                <a:srgbClr val="00B0F0"/>
              </a:solidFill>
            </a:rPr>
            <a:t>管理层</a:t>
          </a:r>
          <a:endParaRPr lang="en-US" altLang="zh-CN" sz="2000" b="1" dirty="0" smtClean="0">
            <a:solidFill>
              <a:srgbClr val="00B0F0"/>
            </a:solidFill>
          </a:endParaRPr>
        </a:p>
        <a:p>
          <a:r>
            <a:rPr lang="en-US" altLang="zh-CN" sz="2000" b="1" dirty="0" smtClean="0">
              <a:solidFill>
                <a:srgbClr val="00B0F0"/>
              </a:solidFill>
            </a:rPr>
            <a:t>W3M</a:t>
          </a:r>
          <a:endParaRPr lang="zh-CN" altLang="en-US" sz="2000" b="1" dirty="0">
            <a:solidFill>
              <a:srgbClr val="00B0F0"/>
            </a:solidFill>
          </a:endParaRPr>
        </a:p>
      </dgm:t>
    </dgm:pt>
    <dgm:pt modelId="{ADDCAFE8-19EF-4D85-AE2B-47865329BE30}" type="parTrans" cxnId="{ED54430F-43CF-4539-B3D1-D0DB14E3FF79}">
      <dgm:prSet/>
      <dgm:spPr/>
      <dgm:t>
        <a:bodyPr/>
        <a:lstStyle/>
        <a:p>
          <a:endParaRPr lang="zh-CN" altLang="en-US" b="1"/>
        </a:p>
      </dgm:t>
    </dgm:pt>
    <dgm:pt modelId="{506FDD7C-4AC1-4914-98B8-DBE9EBCAC28F}" type="sibTrans" cxnId="{ED54430F-43CF-4539-B3D1-D0DB14E3FF79}">
      <dgm:prSet/>
      <dgm:spPr/>
      <dgm:t>
        <a:bodyPr/>
        <a:lstStyle/>
        <a:p>
          <a:endParaRPr lang="zh-CN" altLang="en-US"/>
        </a:p>
      </dgm:t>
    </dgm:pt>
    <dgm:pt modelId="{59AAD95F-9AC4-4364-82CA-C6BF3CB40830}">
      <dgm:prSet custT="1"/>
      <dgm:spPr/>
      <dgm:t>
        <a:bodyPr/>
        <a:lstStyle/>
        <a:p>
          <a:r>
            <a:rPr lang="zh-CN" altLang="en-US" sz="2000" b="1" dirty="0" smtClean="0"/>
            <a:t>顾问委员会</a:t>
          </a:r>
          <a:endParaRPr lang="en-US" altLang="zh-CN" sz="2000" b="1" dirty="0" smtClean="0"/>
        </a:p>
        <a:p>
          <a:r>
            <a:rPr lang="en-US" altLang="zh-CN" sz="2000" b="1" dirty="0" smtClean="0"/>
            <a:t>Advisory Committee</a:t>
          </a:r>
          <a:endParaRPr lang="zh-CN" altLang="en-US" sz="2000" b="1" dirty="0"/>
        </a:p>
      </dgm:t>
    </dgm:pt>
    <dgm:pt modelId="{9FAFA80B-CACD-42A2-B926-B3D5ED52A425}" type="parTrans" cxnId="{CBD8281B-1D09-44C8-B21C-F77408B2976B}">
      <dgm:prSet/>
      <dgm:spPr/>
      <dgm:t>
        <a:bodyPr/>
        <a:lstStyle/>
        <a:p>
          <a:endParaRPr lang="zh-CN" altLang="en-US" b="1"/>
        </a:p>
      </dgm:t>
    </dgm:pt>
    <dgm:pt modelId="{29232B47-2CB3-416F-A2C0-D48A515B018F}" type="sibTrans" cxnId="{CBD8281B-1D09-44C8-B21C-F77408B2976B}">
      <dgm:prSet/>
      <dgm:spPr/>
      <dgm:t>
        <a:bodyPr/>
        <a:lstStyle/>
        <a:p>
          <a:endParaRPr lang="zh-CN" altLang="en-US"/>
        </a:p>
      </dgm:t>
    </dgm:pt>
    <dgm:pt modelId="{5A42FF97-18FC-445E-8A88-5CA8A1DC82CE}" type="pres">
      <dgm:prSet presAssocID="{9F410B80-4176-4084-97F1-5FA57B955E9D}" presName="hierChild1" presStyleCnt="0">
        <dgm:presLayoutVars>
          <dgm:chPref val="1"/>
          <dgm:dir/>
          <dgm:animOne val="branch"/>
          <dgm:animLvl val="lvl"/>
          <dgm:resizeHandles/>
        </dgm:presLayoutVars>
      </dgm:prSet>
      <dgm:spPr/>
      <dgm:t>
        <a:bodyPr/>
        <a:lstStyle/>
        <a:p>
          <a:endParaRPr lang="zh-CN" altLang="en-US"/>
        </a:p>
      </dgm:t>
    </dgm:pt>
    <dgm:pt modelId="{D670E5CF-AA15-4674-AA66-D0251D0B36E6}" type="pres">
      <dgm:prSet presAssocID="{42F51111-96D2-4C1A-BCDF-E9617D35FD52}" presName="hierRoot1" presStyleCnt="0"/>
      <dgm:spPr/>
      <dgm:t>
        <a:bodyPr/>
        <a:lstStyle/>
        <a:p>
          <a:endParaRPr lang="zh-CN" altLang="en-US"/>
        </a:p>
      </dgm:t>
    </dgm:pt>
    <dgm:pt modelId="{3CD8CE97-795B-48CE-91C8-AB0482E210FE}" type="pres">
      <dgm:prSet presAssocID="{42F51111-96D2-4C1A-BCDF-E9617D35FD52}" presName="composite" presStyleCnt="0"/>
      <dgm:spPr/>
      <dgm:t>
        <a:bodyPr/>
        <a:lstStyle/>
        <a:p>
          <a:endParaRPr lang="zh-CN" altLang="en-US"/>
        </a:p>
      </dgm:t>
    </dgm:pt>
    <dgm:pt modelId="{44F8C017-B873-4A3A-8C75-AE272C2E565D}" type="pres">
      <dgm:prSet presAssocID="{42F51111-96D2-4C1A-BCDF-E9617D35FD52}" presName="background" presStyleLbl="node0" presStyleIdx="0" presStyleCnt="3"/>
      <dgm:spPr/>
      <dgm:t>
        <a:bodyPr/>
        <a:lstStyle/>
        <a:p>
          <a:endParaRPr lang="zh-CN" altLang="en-US"/>
        </a:p>
      </dgm:t>
    </dgm:pt>
    <dgm:pt modelId="{1FF6B94F-3CBC-41E0-ADD5-F6CAFFF2D693}" type="pres">
      <dgm:prSet presAssocID="{42F51111-96D2-4C1A-BCDF-E9617D35FD52}" presName="text" presStyleLbl="fgAcc0" presStyleIdx="0" presStyleCnt="3">
        <dgm:presLayoutVars>
          <dgm:chPref val="3"/>
        </dgm:presLayoutVars>
      </dgm:prSet>
      <dgm:spPr/>
      <dgm:t>
        <a:bodyPr/>
        <a:lstStyle/>
        <a:p>
          <a:endParaRPr lang="zh-CN" altLang="en-US"/>
        </a:p>
      </dgm:t>
    </dgm:pt>
    <dgm:pt modelId="{B5A85068-DD15-4552-B0F9-D2DC921AE6BB}" type="pres">
      <dgm:prSet presAssocID="{42F51111-96D2-4C1A-BCDF-E9617D35FD52}" presName="hierChild2" presStyleCnt="0"/>
      <dgm:spPr/>
      <dgm:t>
        <a:bodyPr/>
        <a:lstStyle/>
        <a:p>
          <a:endParaRPr lang="zh-CN" altLang="en-US"/>
        </a:p>
      </dgm:t>
    </dgm:pt>
    <dgm:pt modelId="{86A79683-0E95-424B-B769-4C04717655A9}" type="pres">
      <dgm:prSet presAssocID="{4FAA4DAB-8231-418A-9372-2A73D2118737}" presName="Name10" presStyleLbl="parChTrans1D2" presStyleIdx="0" presStyleCnt="5"/>
      <dgm:spPr/>
      <dgm:t>
        <a:bodyPr/>
        <a:lstStyle/>
        <a:p>
          <a:endParaRPr lang="zh-CN" altLang="en-US"/>
        </a:p>
      </dgm:t>
    </dgm:pt>
    <dgm:pt modelId="{54E52B9B-8929-4CD7-888E-C1BAA284A595}" type="pres">
      <dgm:prSet presAssocID="{EE587D6A-EE1E-489C-B330-3730317BCA3B}" presName="hierRoot2" presStyleCnt="0"/>
      <dgm:spPr/>
      <dgm:t>
        <a:bodyPr/>
        <a:lstStyle/>
        <a:p>
          <a:endParaRPr lang="zh-CN" altLang="en-US"/>
        </a:p>
      </dgm:t>
    </dgm:pt>
    <dgm:pt modelId="{769C682B-FE03-4296-A22E-08C22F8517C5}" type="pres">
      <dgm:prSet presAssocID="{EE587D6A-EE1E-489C-B330-3730317BCA3B}" presName="composite2" presStyleCnt="0"/>
      <dgm:spPr/>
      <dgm:t>
        <a:bodyPr/>
        <a:lstStyle/>
        <a:p>
          <a:endParaRPr lang="zh-CN" altLang="en-US"/>
        </a:p>
      </dgm:t>
    </dgm:pt>
    <dgm:pt modelId="{BD5D4A12-7AF8-43A8-85E6-FAD7FE7DE690}" type="pres">
      <dgm:prSet presAssocID="{EE587D6A-EE1E-489C-B330-3730317BCA3B}" presName="background2" presStyleLbl="node2" presStyleIdx="0" presStyleCnt="5"/>
      <dgm:spPr/>
      <dgm:t>
        <a:bodyPr/>
        <a:lstStyle/>
        <a:p>
          <a:endParaRPr lang="zh-CN" altLang="en-US"/>
        </a:p>
      </dgm:t>
    </dgm:pt>
    <dgm:pt modelId="{5872EB8F-3F5C-45F1-83C5-091D1462CFF8}" type="pres">
      <dgm:prSet presAssocID="{EE587D6A-EE1E-489C-B330-3730317BCA3B}" presName="text2" presStyleLbl="fgAcc2" presStyleIdx="0" presStyleCnt="5">
        <dgm:presLayoutVars>
          <dgm:chPref val="3"/>
        </dgm:presLayoutVars>
      </dgm:prSet>
      <dgm:spPr/>
      <dgm:t>
        <a:bodyPr/>
        <a:lstStyle/>
        <a:p>
          <a:endParaRPr lang="zh-CN" altLang="en-US"/>
        </a:p>
      </dgm:t>
    </dgm:pt>
    <dgm:pt modelId="{3A999DD0-3883-4F0D-B7EE-625E73137026}" type="pres">
      <dgm:prSet presAssocID="{EE587D6A-EE1E-489C-B330-3730317BCA3B}" presName="hierChild3" presStyleCnt="0"/>
      <dgm:spPr/>
      <dgm:t>
        <a:bodyPr/>
        <a:lstStyle/>
        <a:p>
          <a:endParaRPr lang="zh-CN" altLang="en-US"/>
        </a:p>
      </dgm:t>
    </dgm:pt>
    <dgm:pt modelId="{6DEED961-7BA1-4819-915B-3013E6BA36CB}" type="pres">
      <dgm:prSet presAssocID="{ADDCAFE8-19EF-4D85-AE2B-47865329BE30}" presName="Name10" presStyleLbl="parChTrans1D2" presStyleIdx="1" presStyleCnt="5"/>
      <dgm:spPr/>
      <dgm:t>
        <a:bodyPr/>
        <a:lstStyle/>
        <a:p>
          <a:endParaRPr lang="zh-CN" altLang="en-US"/>
        </a:p>
      </dgm:t>
    </dgm:pt>
    <dgm:pt modelId="{EDF6481D-E770-4E88-8FEC-75C10F43E8C6}" type="pres">
      <dgm:prSet presAssocID="{A8D6B3EF-8313-427F-B26F-4C1E7EBB65BB}" presName="hierRoot2" presStyleCnt="0"/>
      <dgm:spPr/>
      <dgm:t>
        <a:bodyPr/>
        <a:lstStyle/>
        <a:p>
          <a:endParaRPr lang="zh-CN" altLang="en-US"/>
        </a:p>
      </dgm:t>
    </dgm:pt>
    <dgm:pt modelId="{BBA9182B-8CAB-4DE9-BD6F-F09E69A90928}" type="pres">
      <dgm:prSet presAssocID="{A8D6B3EF-8313-427F-B26F-4C1E7EBB65BB}" presName="composite2" presStyleCnt="0"/>
      <dgm:spPr/>
      <dgm:t>
        <a:bodyPr/>
        <a:lstStyle/>
        <a:p>
          <a:endParaRPr lang="zh-CN" altLang="en-US"/>
        </a:p>
      </dgm:t>
    </dgm:pt>
    <dgm:pt modelId="{5B8F0FA4-A47F-4986-A4A8-0086A08F500C}" type="pres">
      <dgm:prSet presAssocID="{A8D6B3EF-8313-427F-B26F-4C1E7EBB65BB}" presName="background2" presStyleLbl="node2" presStyleIdx="1" presStyleCnt="5"/>
      <dgm:spPr/>
      <dgm:t>
        <a:bodyPr/>
        <a:lstStyle/>
        <a:p>
          <a:endParaRPr lang="zh-CN" altLang="en-US"/>
        </a:p>
      </dgm:t>
    </dgm:pt>
    <dgm:pt modelId="{271E93CB-3DBD-4336-B805-3451F3E215C8}" type="pres">
      <dgm:prSet presAssocID="{A8D6B3EF-8313-427F-B26F-4C1E7EBB65BB}" presName="text2" presStyleLbl="fgAcc2" presStyleIdx="1" presStyleCnt="5">
        <dgm:presLayoutVars>
          <dgm:chPref val="3"/>
        </dgm:presLayoutVars>
      </dgm:prSet>
      <dgm:spPr/>
      <dgm:t>
        <a:bodyPr/>
        <a:lstStyle/>
        <a:p>
          <a:endParaRPr lang="zh-CN" altLang="en-US"/>
        </a:p>
      </dgm:t>
    </dgm:pt>
    <dgm:pt modelId="{F6879503-E939-4809-9E8B-3420D4A74EE0}" type="pres">
      <dgm:prSet presAssocID="{A8D6B3EF-8313-427F-B26F-4C1E7EBB65BB}" presName="hierChild3" presStyleCnt="0"/>
      <dgm:spPr/>
      <dgm:t>
        <a:bodyPr/>
        <a:lstStyle/>
        <a:p>
          <a:endParaRPr lang="zh-CN" altLang="en-US"/>
        </a:p>
      </dgm:t>
    </dgm:pt>
    <dgm:pt modelId="{07B87DD6-430B-48B6-81DC-1E0D7AF9E0DE}" type="pres">
      <dgm:prSet presAssocID="{A7A0AB72-7099-4292-A48D-7FC93DD5E66F}" presName="hierRoot1" presStyleCnt="0"/>
      <dgm:spPr/>
      <dgm:t>
        <a:bodyPr/>
        <a:lstStyle/>
        <a:p>
          <a:endParaRPr lang="zh-CN" altLang="en-US"/>
        </a:p>
      </dgm:t>
    </dgm:pt>
    <dgm:pt modelId="{27EF387C-2218-4183-B411-1113C7B1D5E2}" type="pres">
      <dgm:prSet presAssocID="{A7A0AB72-7099-4292-A48D-7FC93DD5E66F}" presName="composite" presStyleCnt="0"/>
      <dgm:spPr/>
      <dgm:t>
        <a:bodyPr/>
        <a:lstStyle/>
        <a:p>
          <a:endParaRPr lang="zh-CN" altLang="en-US"/>
        </a:p>
      </dgm:t>
    </dgm:pt>
    <dgm:pt modelId="{519C1B60-EB4E-4822-80AB-97D809E323EA}" type="pres">
      <dgm:prSet presAssocID="{A7A0AB72-7099-4292-A48D-7FC93DD5E66F}" presName="background" presStyleLbl="node0" presStyleIdx="1" presStyleCnt="3"/>
      <dgm:spPr/>
      <dgm:t>
        <a:bodyPr/>
        <a:lstStyle/>
        <a:p>
          <a:endParaRPr lang="zh-CN" altLang="en-US"/>
        </a:p>
      </dgm:t>
    </dgm:pt>
    <dgm:pt modelId="{13BE3C32-2575-4604-B9AC-29C523AC6791}" type="pres">
      <dgm:prSet presAssocID="{A7A0AB72-7099-4292-A48D-7FC93DD5E66F}" presName="text" presStyleLbl="fgAcc0" presStyleIdx="1" presStyleCnt="3">
        <dgm:presLayoutVars>
          <dgm:chPref val="3"/>
        </dgm:presLayoutVars>
      </dgm:prSet>
      <dgm:spPr/>
      <dgm:t>
        <a:bodyPr/>
        <a:lstStyle/>
        <a:p>
          <a:endParaRPr lang="zh-CN" altLang="en-US"/>
        </a:p>
      </dgm:t>
    </dgm:pt>
    <dgm:pt modelId="{9A034E0F-081F-4D2C-B7A2-100EB0451B22}" type="pres">
      <dgm:prSet presAssocID="{A7A0AB72-7099-4292-A48D-7FC93DD5E66F}" presName="hierChild2" presStyleCnt="0"/>
      <dgm:spPr/>
      <dgm:t>
        <a:bodyPr/>
        <a:lstStyle/>
        <a:p>
          <a:endParaRPr lang="zh-CN" altLang="en-US"/>
        </a:p>
      </dgm:t>
    </dgm:pt>
    <dgm:pt modelId="{738F3014-F1F9-4F42-99B9-472FACEBA65D}" type="pres">
      <dgm:prSet presAssocID="{50F3C2AD-AD09-4907-A348-3AFC66A8AEA8}" presName="Name10" presStyleLbl="parChTrans1D2" presStyleIdx="2" presStyleCnt="5"/>
      <dgm:spPr/>
      <dgm:t>
        <a:bodyPr/>
        <a:lstStyle/>
        <a:p>
          <a:endParaRPr lang="zh-CN" altLang="en-US"/>
        </a:p>
      </dgm:t>
    </dgm:pt>
    <dgm:pt modelId="{E47A81E4-CFA8-4E9B-99B3-9CF41E7B3B4F}" type="pres">
      <dgm:prSet presAssocID="{B9DC8592-3E4E-4A51-B45F-C58DC2C05FD8}" presName="hierRoot2" presStyleCnt="0"/>
      <dgm:spPr/>
      <dgm:t>
        <a:bodyPr/>
        <a:lstStyle/>
        <a:p>
          <a:endParaRPr lang="zh-CN" altLang="en-US"/>
        </a:p>
      </dgm:t>
    </dgm:pt>
    <dgm:pt modelId="{F93C9B75-4A69-45A1-8574-996BA4E742AB}" type="pres">
      <dgm:prSet presAssocID="{B9DC8592-3E4E-4A51-B45F-C58DC2C05FD8}" presName="composite2" presStyleCnt="0"/>
      <dgm:spPr/>
      <dgm:t>
        <a:bodyPr/>
        <a:lstStyle/>
        <a:p>
          <a:endParaRPr lang="zh-CN" altLang="en-US"/>
        </a:p>
      </dgm:t>
    </dgm:pt>
    <dgm:pt modelId="{D812F354-1857-4CA9-A302-60B3B79C93DE}" type="pres">
      <dgm:prSet presAssocID="{B9DC8592-3E4E-4A51-B45F-C58DC2C05FD8}" presName="background2" presStyleLbl="node2" presStyleIdx="2" presStyleCnt="5"/>
      <dgm:spPr/>
      <dgm:t>
        <a:bodyPr/>
        <a:lstStyle/>
        <a:p>
          <a:endParaRPr lang="zh-CN" altLang="en-US"/>
        </a:p>
      </dgm:t>
    </dgm:pt>
    <dgm:pt modelId="{AC9405DA-E3EC-420E-9F28-75422DA37169}" type="pres">
      <dgm:prSet presAssocID="{B9DC8592-3E4E-4A51-B45F-C58DC2C05FD8}" presName="text2" presStyleLbl="fgAcc2" presStyleIdx="2" presStyleCnt="5">
        <dgm:presLayoutVars>
          <dgm:chPref val="3"/>
        </dgm:presLayoutVars>
      </dgm:prSet>
      <dgm:spPr/>
      <dgm:t>
        <a:bodyPr/>
        <a:lstStyle/>
        <a:p>
          <a:endParaRPr lang="zh-CN" altLang="en-US"/>
        </a:p>
      </dgm:t>
    </dgm:pt>
    <dgm:pt modelId="{BA514054-B732-463A-956F-FB1CA89F749B}" type="pres">
      <dgm:prSet presAssocID="{B9DC8592-3E4E-4A51-B45F-C58DC2C05FD8}" presName="hierChild3" presStyleCnt="0"/>
      <dgm:spPr/>
      <dgm:t>
        <a:bodyPr/>
        <a:lstStyle/>
        <a:p>
          <a:endParaRPr lang="zh-CN" altLang="en-US"/>
        </a:p>
      </dgm:t>
    </dgm:pt>
    <dgm:pt modelId="{FD592EDA-04DC-4760-86AD-92CC849B05E0}" type="pres">
      <dgm:prSet presAssocID="{28FA52CF-1E38-4C59-90D4-2F304B0D3B8E}" presName="Name17" presStyleLbl="parChTrans1D3" presStyleIdx="0" presStyleCnt="5"/>
      <dgm:spPr/>
      <dgm:t>
        <a:bodyPr/>
        <a:lstStyle/>
        <a:p>
          <a:endParaRPr lang="zh-CN" altLang="en-US"/>
        </a:p>
      </dgm:t>
    </dgm:pt>
    <dgm:pt modelId="{51E477ED-442B-4F73-8EC1-1B886FA170AF}" type="pres">
      <dgm:prSet presAssocID="{6159FC0F-1EAD-4079-920D-6E4188158D98}" presName="hierRoot3" presStyleCnt="0"/>
      <dgm:spPr/>
      <dgm:t>
        <a:bodyPr/>
        <a:lstStyle/>
        <a:p>
          <a:endParaRPr lang="zh-CN" altLang="en-US"/>
        </a:p>
      </dgm:t>
    </dgm:pt>
    <dgm:pt modelId="{C4B0FE6F-F89B-49A2-BD22-4ED023D8BE90}" type="pres">
      <dgm:prSet presAssocID="{6159FC0F-1EAD-4079-920D-6E4188158D98}" presName="composite3" presStyleCnt="0"/>
      <dgm:spPr/>
      <dgm:t>
        <a:bodyPr/>
        <a:lstStyle/>
        <a:p>
          <a:endParaRPr lang="zh-CN" altLang="en-US"/>
        </a:p>
      </dgm:t>
    </dgm:pt>
    <dgm:pt modelId="{8AE033F2-1755-40B7-965A-B7C1486FFE35}" type="pres">
      <dgm:prSet presAssocID="{6159FC0F-1EAD-4079-920D-6E4188158D98}" presName="background3" presStyleLbl="node3" presStyleIdx="0" presStyleCnt="5"/>
      <dgm:spPr/>
      <dgm:t>
        <a:bodyPr/>
        <a:lstStyle/>
        <a:p>
          <a:endParaRPr lang="zh-CN" altLang="en-US"/>
        </a:p>
      </dgm:t>
    </dgm:pt>
    <dgm:pt modelId="{DA60F30C-AF0A-42A7-BC75-424A7A55425F}" type="pres">
      <dgm:prSet presAssocID="{6159FC0F-1EAD-4079-920D-6E4188158D98}" presName="text3" presStyleLbl="fgAcc3" presStyleIdx="0" presStyleCnt="5" custScaleX="138904">
        <dgm:presLayoutVars>
          <dgm:chPref val="3"/>
        </dgm:presLayoutVars>
      </dgm:prSet>
      <dgm:spPr/>
      <dgm:t>
        <a:bodyPr/>
        <a:lstStyle/>
        <a:p>
          <a:endParaRPr lang="zh-CN" altLang="en-US"/>
        </a:p>
      </dgm:t>
    </dgm:pt>
    <dgm:pt modelId="{E1CD0C20-B080-49E1-9EEC-1EAF52959DF8}" type="pres">
      <dgm:prSet presAssocID="{6159FC0F-1EAD-4079-920D-6E4188158D98}" presName="hierChild4" presStyleCnt="0"/>
      <dgm:spPr/>
      <dgm:t>
        <a:bodyPr/>
        <a:lstStyle/>
        <a:p>
          <a:endParaRPr lang="zh-CN" altLang="en-US"/>
        </a:p>
      </dgm:t>
    </dgm:pt>
    <dgm:pt modelId="{7C70F7C9-538B-4C20-B311-2989A559F392}" type="pres">
      <dgm:prSet presAssocID="{12627DC5-3148-4E37-B315-11BC7EFC12A5}" presName="Name17" presStyleLbl="parChTrans1D3" presStyleIdx="1" presStyleCnt="5"/>
      <dgm:spPr/>
      <dgm:t>
        <a:bodyPr/>
        <a:lstStyle/>
        <a:p>
          <a:endParaRPr lang="zh-CN" altLang="en-US"/>
        </a:p>
      </dgm:t>
    </dgm:pt>
    <dgm:pt modelId="{4085C6AF-3B45-45DF-A4DF-B3DAD7FA055B}" type="pres">
      <dgm:prSet presAssocID="{02B49287-DE60-4514-8656-B4F5BB71D0DE}" presName="hierRoot3" presStyleCnt="0"/>
      <dgm:spPr/>
      <dgm:t>
        <a:bodyPr/>
        <a:lstStyle/>
        <a:p>
          <a:endParaRPr lang="zh-CN" altLang="en-US"/>
        </a:p>
      </dgm:t>
    </dgm:pt>
    <dgm:pt modelId="{D610B94E-6B8D-4052-98B1-C7DDCE94C10C}" type="pres">
      <dgm:prSet presAssocID="{02B49287-DE60-4514-8656-B4F5BB71D0DE}" presName="composite3" presStyleCnt="0"/>
      <dgm:spPr/>
      <dgm:t>
        <a:bodyPr/>
        <a:lstStyle/>
        <a:p>
          <a:endParaRPr lang="zh-CN" altLang="en-US"/>
        </a:p>
      </dgm:t>
    </dgm:pt>
    <dgm:pt modelId="{DD797922-FE2A-4DDB-9865-46549ABA78A4}" type="pres">
      <dgm:prSet presAssocID="{02B49287-DE60-4514-8656-B4F5BB71D0DE}" presName="background3" presStyleLbl="node3" presStyleIdx="1" presStyleCnt="5"/>
      <dgm:spPr/>
      <dgm:t>
        <a:bodyPr/>
        <a:lstStyle/>
        <a:p>
          <a:endParaRPr lang="zh-CN" altLang="en-US"/>
        </a:p>
      </dgm:t>
    </dgm:pt>
    <dgm:pt modelId="{ADB6535D-4BBC-4E9B-9D78-1DAE4419A7FE}" type="pres">
      <dgm:prSet presAssocID="{02B49287-DE60-4514-8656-B4F5BB71D0DE}" presName="text3" presStyleLbl="fgAcc3" presStyleIdx="1" presStyleCnt="5">
        <dgm:presLayoutVars>
          <dgm:chPref val="3"/>
        </dgm:presLayoutVars>
      </dgm:prSet>
      <dgm:spPr/>
      <dgm:t>
        <a:bodyPr/>
        <a:lstStyle/>
        <a:p>
          <a:endParaRPr lang="zh-CN" altLang="en-US"/>
        </a:p>
      </dgm:t>
    </dgm:pt>
    <dgm:pt modelId="{663EED43-AF72-4514-B707-9F87A41606BF}" type="pres">
      <dgm:prSet presAssocID="{02B49287-DE60-4514-8656-B4F5BB71D0DE}" presName="hierChild4" presStyleCnt="0"/>
      <dgm:spPr/>
      <dgm:t>
        <a:bodyPr/>
        <a:lstStyle/>
        <a:p>
          <a:endParaRPr lang="zh-CN" altLang="en-US"/>
        </a:p>
      </dgm:t>
    </dgm:pt>
    <dgm:pt modelId="{98E62AAC-19EB-40A5-A323-9B4AFFFBBBF5}" type="pres">
      <dgm:prSet presAssocID="{9DBEED01-09C5-4178-B7E7-58DFB9A48E46}" presName="Name17" presStyleLbl="parChTrans1D3" presStyleIdx="2" presStyleCnt="5"/>
      <dgm:spPr/>
      <dgm:t>
        <a:bodyPr/>
        <a:lstStyle/>
        <a:p>
          <a:endParaRPr lang="zh-CN" altLang="en-US"/>
        </a:p>
      </dgm:t>
    </dgm:pt>
    <dgm:pt modelId="{704D248B-896E-40B1-91B6-E547DE60BDD0}" type="pres">
      <dgm:prSet presAssocID="{5A80CD70-F17C-4E79-89D0-0A0844EFF8BB}" presName="hierRoot3" presStyleCnt="0"/>
      <dgm:spPr/>
      <dgm:t>
        <a:bodyPr/>
        <a:lstStyle/>
        <a:p>
          <a:endParaRPr lang="zh-CN" altLang="en-US"/>
        </a:p>
      </dgm:t>
    </dgm:pt>
    <dgm:pt modelId="{71347B7A-B902-4589-96C6-7A6DCFECCE0F}" type="pres">
      <dgm:prSet presAssocID="{5A80CD70-F17C-4E79-89D0-0A0844EFF8BB}" presName="composite3" presStyleCnt="0"/>
      <dgm:spPr/>
      <dgm:t>
        <a:bodyPr/>
        <a:lstStyle/>
        <a:p>
          <a:endParaRPr lang="zh-CN" altLang="en-US"/>
        </a:p>
      </dgm:t>
    </dgm:pt>
    <dgm:pt modelId="{15E44BE6-87B3-4109-A68F-9CB00390C7F9}" type="pres">
      <dgm:prSet presAssocID="{5A80CD70-F17C-4E79-89D0-0A0844EFF8BB}" presName="background3" presStyleLbl="node3" presStyleIdx="2" presStyleCnt="5"/>
      <dgm:spPr/>
      <dgm:t>
        <a:bodyPr/>
        <a:lstStyle/>
        <a:p>
          <a:endParaRPr lang="zh-CN" altLang="en-US"/>
        </a:p>
      </dgm:t>
    </dgm:pt>
    <dgm:pt modelId="{511E7F76-AD88-4A49-90A0-F17085ADDDE5}" type="pres">
      <dgm:prSet presAssocID="{5A80CD70-F17C-4E79-89D0-0A0844EFF8BB}" presName="text3" presStyleLbl="fgAcc3" presStyleIdx="2" presStyleCnt="5">
        <dgm:presLayoutVars>
          <dgm:chPref val="3"/>
        </dgm:presLayoutVars>
      </dgm:prSet>
      <dgm:spPr/>
      <dgm:t>
        <a:bodyPr/>
        <a:lstStyle/>
        <a:p>
          <a:endParaRPr lang="zh-CN" altLang="en-US"/>
        </a:p>
      </dgm:t>
    </dgm:pt>
    <dgm:pt modelId="{BBBAE9FC-6143-4D67-B21D-18BC1EF866C4}" type="pres">
      <dgm:prSet presAssocID="{5A80CD70-F17C-4E79-89D0-0A0844EFF8BB}" presName="hierChild4" presStyleCnt="0"/>
      <dgm:spPr/>
      <dgm:t>
        <a:bodyPr/>
        <a:lstStyle/>
        <a:p>
          <a:endParaRPr lang="zh-CN" altLang="en-US"/>
        </a:p>
      </dgm:t>
    </dgm:pt>
    <dgm:pt modelId="{D89CAC3E-6A38-49DD-991C-E44B6576F502}" type="pres">
      <dgm:prSet presAssocID="{DBB7ABB4-7A7A-4458-BAF8-B99A1EF723E8}" presName="Name17" presStyleLbl="parChTrans1D3" presStyleIdx="3" presStyleCnt="5"/>
      <dgm:spPr/>
      <dgm:t>
        <a:bodyPr/>
        <a:lstStyle/>
        <a:p>
          <a:endParaRPr lang="zh-CN" altLang="en-US"/>
        </a:p>
      </dgm:t>
    </dgm:pt>
    <dgm:pt modelId="{4F2E643D-6AF7-47B7-A845-B6602ECE37FD}" type="pres">
      <dgm:prSet presAssocID="{C93800F0-C844-4DD4-8D47-BEBAE353EBE4}" presName="hierRoot3" presStyleCnt="0"/>
      <dgm:spPr/>
      <dgm:t>
        <a:bodyPr/>
        <a:lstStyle/>
        <a:p>
          <a:endParaRPr lang="zh-CN" altLang="en-US"/>
        </a:p>
      </dgm:t>
    </dgm:pt>
    <dgm:pt modelId="{5A2B2470-C952-42D4-9FEF-F247D66C08D4}" type="pres">
      <dgm:prSet presAssocID="{C93800F0-C844-4DD4-8D47-BEBAE353EBE4}" presName="composite3" presStyleCnt="0"/>
      <dgm:spPr/>
      <dgm:t>
        <a:bodyPr/>
        <a:lstStyle/>
        <a:p>
          <a:endParaRPr lang="zh-CN" altLang="en-US"/>
        </a:p>
      </dgm:t>
    </dgm:pt>
    <dgm:pt modelId="{75AD5BBB-FD46-495C-B068-45E3731008D4}" type="pres">
      <dgm:prSet presAssocID="{C93800F0-C844-4DD4-8D47-BEBAE353EBE4}" presName="background3" presStyleLbl="node3" presStyleIdx="3" presStyleCnt="5"/>
      <dgm:spPr/>
      <dgm:t>
        <a:bodyPr/>
        <a:lstStyle/>
        <a:p>
          <a:endParaRPr lang="zh-CN" altLang="en-US"/>
        </a:p>
      </dgm:t>
    </dgm:pt>
    <dgm:pt modelId="{746A93B1-2C10-4B41-89DE-F6FF3B4ED56F}" type="pres">
      <dgm:prSet presAssocID="{C93800F0-C844-4DD4-8D47-BEBAE353EBE4}" presName="text3" presStyleLbl="fgAcc3" presStyleIdx="3" presStyleCnt="5">
        <dgm:presLayoutVars>
          <dgm:chPref val="3"/>
        </dgm:presLayoutVars>
      </dgm:prSet>
      <dgm:spPr/>
      <dgm:t>
        <a:bodyPr/>
        <a:lstStyle/>
        <a:p>
          <a:endParaRPr lang="zh-CN" altLang="en-US"/>
        </a:p>
      </dgm:t>
    </dgm:pt>
    <dgm:pt modelId="{C11E603E-AB7B-4354-843B-12EC5548DA61}" type="pres">
      <dgm:prSet presAssocID="{C93800F0-C844-4DD4-8D47-BEBAE353EBE4}" presName="hierChild4" presStyleCnt="0"/>
      <dgm:spPr/>
      <dgm:t>
        <a:bodyPr/>
        <a:lstStyle/>
        <a:p>
          <a:endParaRPr lang="zh-CN" altLang="en-US"/>
        </a:p>
      </dgm:t>
    </dgm:pt>
    <dgm:pt modelId="{D9828AA4-A030-4D70-82FB-D59684CEEE87}" type="pres">
      <dgm:prSet presAssocID="{7658121D-590B-4D66-A33D-EFADE2506C91}" presName="Name17" presStyleLbl="parChTrans1D3" presStyleIdx="4" presStyleCnt="5"/>
      <dgm:spPr/>
      <dgm:t>
        <a:bodyPr/>
        <a:lstStyle/>
        <a:p>
          <a:endParaRPr lang="zh-CN" altLang="en-US"/>
        </a:p>
      </dgm:t>
    </dgm:pt>
    <dgm:pt modelId="{D8AC8304-1C22-4B80-AD95-06BD0767F2D2}" type="pres">
      <dgm:prSet presAssocID="{B9A9D140-1F8D-48E2-84D7-D84B142CE30A}" presName="hierRoot3" presStyleCnt="0"/>
      <dgm:spPr/>
      <dgm:t>
        <a:bodyPr/>
        <a:lstStyle/>
        <a:p>
          <a:endParaRPr lang="zh-CN" altLang="en-US"/>
        </a:p>
      </dgm:t>
    </dgm:pt>
    <dgm:pt modelId="{F73EFEF8-D68E-4EF6-BE72-683E289BC9F2}" type="pres">
      <dgm:prSet presAssocID="{B9A9D140-1F8D-48E2-84D7-D84B142CE30A}" presName="composite3" presStyleCnt="0"/>
      <dgm:spPr/>
      <dgm:t>
        <a:bodyPr/>
        <a:lstStyle/>
        <a:p>
          <a:endParaRPr lang="zh-CN" altLang="en-US"/>
        </a:p>
      </dgm:t>
    </dgm:pt>
    <dgm:pt modelId="{BAD8D801-3FBD-4204-AE2E-A520748B4E0A}" type="pres">
      <dgm:prSet presAssocID="{B9A9D140-1F8D-48E2-84D7-D84B142CE30A}" presName="background3" presStyleLbl="node3" presStyleIdx="4" presStyleCnt="5"/>
      <dgm:spPr/>
      <dgm:t>
        <a:bodyPr/>
        <a:lstStyle/>
        <a:p>
          <a:endParaRPr lang="zh-CN" altLang="en-US"/>
        </a:p>
      </dgm:t>
    </dgm:pt>
    <dgm:pt modelId="{3960845B-7ECE-4412-8098-CEF941CACDD4}" type="pres">
      <dgm:prSet presAssocID="{B9A9D140-1F8D-48E2-84D7-D84B142CE30A}" presName="text3" presStyleLbl="fgAcc3" presStyleIdx="4" presStyleCnt="5">
        <dgm:presLayoutVars>
          <dgm:chPref val="3"/>
        </dgm:presLayoutVars>
      </dgm:prSet>
      <dgm:spPr/>
      <dgm:t>
        <a:bodyPr/>
        <a:lstStyle/>
        <a:p>
          <a:endParaRPr lang="zh-CN" altLang="en-US"/>
        </a:p>
      </dgm:t>
    </dgm:pt>
    <dgm:pt modelId="{000156F9-6768-4E52-8BCC-A3F11B5201E2}" type="pres">
      <dgm:prSet presAssocID="{B9A9D140-1F8D-48E2-84D7-D84B142CE30A}" presName="hierChild4" presStyleCnt="0"/>
      <dgm:spPr/>
      <dgm:t>
        <a:bodyPr/>
        <a:lstStyle/>
        <a:p>
          <a:endParaRPr lang="zh-CN" altLang="en-US"/>
        </a:p>
      </dgm:t>
    </dgm:pt>
    <dgm:pt modelId="{AEEFB312-68AF-4A97-BA2E-62C715E04F76}" type="pres">
      <dgm:prSet presAssocID="{EB44B3B9-02E4-4BF4-BF56-9F79935720F5}" presName="hierRoot1" presStyleCnt="0"/>
      <dgm:spPr/>
      <dgm:t>
        <a:bodyPr/>
        <a:lstStyle/>
        <a:p>
          <a:endParaRPr lang="zh-CN" altLang="en-US"/>
        </a:p>
      </dgm:t>
    </dgm:pt>
    <dgm:pt modelId="{8D447C5D-424E-432E-8DB9-E63003E5D5E9}" type="pres">
      <dgm:prSet presAssocID="{EB44B3B9-02E4-4BF4-BF56-9F79935720F5}" presName="composite" presStyleCnt="0"/>
      <dgm:spPr/>
      <dgm:t>
        <a:bodyPr/>
        <a:lstStyle/>
        <a:p>
          <a:endParaRPr lang="zh-CN" altLang="en-US"/>
        </a:p>
      </dgm:t>
    </dgm:pt>
    <dgm:pt modelId="{5CEEEFBF-6B03-4E1D-9C3C-2739BF080F5C}" type="pres">
      <dgm:prSet presAssocID="{EB44B3B9-02E4-4BF4-BF56-9F79935720F5}" presName="background" presStyleLbl="node0" presStyleIdx="2" presStyleCnt="3"/>
      <dgm:spPr/>
      <dgm:t>
        <a:bodyPr/>
        <a:lstStyle/>
        <a:p>
          <a:endParaRPr lang="zh-CN" altLang="en-US"/>
        </a:p>
      </dgm:t>
    </dgm:pt>
    <dgm:pt modelId="{5C8AC349-D76C-443E-A00B-B0D76BB29E67}" type="pres">
      <dgm:prSet presAssocID="{EB44B3B9-02E4-4BF4-BF56-9F79935720F5}" presName="text" presStyleLbl="fgAcc0" presStyleIdx="2" presStyleCnt="3">
        <dgm:presLayoutVars>
          <dgm:chPref val="3"/>
        </dgm:presLayoutVars>
      </dgm:prSet>
      <dgm:spPr/>
      <dgm:t>
        <a:bodyPr/>
        <a:lstStyle/>
        <a:p>
          <a:endParaRPr lang="zh-CN" altLang="en-US"/>
        </a:p>
      </dgm:t>
    </dgm:pt>
    <dgm:pt modelId="{9C43DD80-8D41-4A23-8DD6-5AEFD57EE0D5}" type="pres">
      <dgm:prSet presAssocID="{EB44B3B9-02E4-4BF4-BF56-9F79935720F5}" presName="hierChild2" presStyleCnt="0"/>
      <dgm:spPr/>
      <dgm:t>
        <a:bodyPr/>
        <a:lstStyle/>
        <a:p>
          <a:endParaRPr lang="zh-CN" altLang="en-US"/>
        </a:p>
      </dgm:t>
    </dgm:pt>
    <dgm:pt modelId="{ED4D9114-9242-4F5E-94F2-9218B3BDFCBB}" type="pres">
      <dgm:prSet presAssocID="{FC2A5BB1-E158-4715-ADCD-901E3327CD37}" presName="Name10" presStyleLbl="parChTrans1D2" presStyleIdx="3" presStyleCnt="5"/>
      <dgm:spPr/>
      <dgm:t>
        <a:bodyPr/>
        <a:lstStyle/>
        <a:p>
          <a:endParaRPr lang="zh-CN" altLang="en-US"/>
        </a:p>
      </dgm:t>
    </dgm:pt>
    <dgm:pt modelId="{84156B10-843B-4043-9FE0-866C8D0D07F8}" type="pres">
      <dgm:prSet presAssocID="{DF328218-2C76-4DFE-AE6B-746420435C3F}" presName="hierRoot2" presStyleCnt="0"/>
      <dgm:spPr/>
      <dgm:t>
        <a:bodyPr/>
        <a:lstStyle/>
        <a:p>
          <a:endParaRPr lang="zh-CN" altLang="en-US"/>
        </a:p>
      </dgm:t>
    </dgm:pt>
    <dgm:pt modelId="{FD587AC9-A263-4306-BEB5-5437EE73F313}" type="pres">
      <dgm:prSet presAssocID="{DF328218-2C76-4DFE-AE6B-746420435C3F}" presName="composite2" presStyleCnt="0"/>
      <dgm:spPr/>
      <dgm:t>
        <a:bodyPr/>
        <a:lstStyle/>
        <a:p>
          <a:endParaRPr lang="zh-CN" altLang="en-US"/>
        </a:p>
      </dgm:t>
    </dgm:pt>
    <dgm:pt modelId="{F0333B49-0592-4E54-BF53-8A495C84657B}" type="pres">
      <dgm:prSet presAssocID="{DF328218-2C76-4DFE-AE6B-746420435C3F}" presName="background2" presStyleLbl="node2" presStyleIdx="3" presStyleCnt="5"/>
      <dgm:spPr/>
      <dgm:t>
        <a:bodyPr/>
        <a:lstStyle/>
        <a:p>
          <a:endParaRPr lang="zh-CN" altLang="en-US"/>
        </a:p>
      </dgm:t>
    </dgm:pt>
    <dgm:pt modelId="{08F3A40F-4AEF-4EFD-8A7E-22D3D89544B8}" type="pres">
      <dgm:prSet presAssocID="{DF328218-2C76-4DFE-AE6B-746420435C3F}" presName="text2" presStyleLbl="fgAcc2" presStyleIdx="3" presStyleCnt="5">
        <dgm:presLayoutVars>
          <dgm:chPref val="3"/>
        </dgm:presLayoutVars>
      </dgm:prSet>
      <dgm:spPr/>
      <dgm:t>
        <a:bodyPr/>
        <a:lstStyle/>
        <a:p>
          <a:endParaRPr lang="zh-CN" altLang="en-US"/>
        </a:p>
      </dgm:t>
    </dgm:pt>
    <dgm:pt modelId="{1BAD1424-81E2-4D0C-944F-9122F816DD87}" type="pres">
      <dgm:prSet presAssocID="{DF328218-2C76-4DFE-AE6B-746420435C3F}" presName="hierChild3" presStyleCnt="0"/>
      <dgm:spPr/>
      <dgm:t>
        <a:bodyPr/>
        <a:lstStyle/>
        <a:p>
          <a:endParaRPr lang="zh-CN" altLang="en-US"/>
        </a:p>
      </dgm:t>
    </dgm:pt>
    <dgm:pt modelId="{D048C00F-BD03-464C-9301-891ECF10200D}" type="pres">
      <dgm:prSet presAssocID="{9FAFA80B-CACD-42A2-B926-B3D5ED52A425}" presName="Name10" presStyleLbl="parChTrans1D2" presStyleIdx="4" presStyleCnt="5"/>
      <dgm:spPr/>
      <dgm:t>
        <a:bodyPr/>
        <a:lstStyle/>
        <a:p>
          <a:endParaRPr lang="zh-CN" altLang="en-US"/>
        </a:p>
      </dgm:t>
    </dgm:pt>
    <dgm:pt modelId="{1A1C6F87-CEE4-413D-ADBD-909D47CEF74C}" type="pres">
      <dgm:prSet presAssocID="{59AAD95F-9AC4-4364-82CA-C6BF3CB40830}" presName="hierRoot2" presStyleCnt="0"/>
      <dgm:spPr/>
      <dgm:t>
        <a:bodyPr/>
        <a:lstStyle/>
        <a:p>
          <a:endParaRPr lang="zh-CN" altLang="en-US"/>
        </a:p>
      </dgm:t>
    </dgm:pt>
    <dgm:pt modelId="{C0193D33-9355-4DB5-A8D8-C8616B4C974E}" type="pres">
      <dgm:prSet presAssocID="{59AAD95F-9AC4-4364-82CA-C6BF3CB40830}" presName="composite2" presStyleCnt="0"/>
      <dgm:spPr/>
      <dgm:t>
        <a:bodyPr/>
        <a:lstStyle/>
        <a:p>
          <a:endParaRPr lang="zh-CN" altLang="en-US"/>
        </a:p>
      </dgm:t>
    </dgm:pt>
    <dgm:pt modelId="{76682D5D-74AA-4C97-A6A7-244DEA7FDE2A}" type="pres">
      <dgm:prSet presAssocID="{59AAD95F-9AC4-4364-82CA-C6BF3CB40830}" presName="background2" presStyleLbl="node2" presStyleIdx="4" presStyleCnt="5"/>
      <dgm:spPr/>
      <dgm:t>
        <a:bodyPr/>
        <a:lstStyle/>
        <a:p>
          <a:endParaRPr lang="zh-CN" altLang="en-US"/>
        </a:p>
      </dgm:t>
    </dgm:pt>
    <dgm:pt modelId="{E109B28E-16C8-4193-A4C0-B6AD16D3E8E4}" type="pres">
      <dgm:prSet presAssocID="{59AAD95F-9AC4-4364-82CA-C6BF3CB40830}" presName="text2" presStyleLbl="fgAcc2" presStyleIdx="4" presStyleCnt="5">
        <dgm:presLayoutVars>
          <dgm:chPref val="3"/>
        </dgm:presLayoutVars>
      </dgm:prSet>
      <dgm:spPr/>
      <dgm:t>
        <a:bodyPr/>
        <a:lstStyle/>
        <a:p>
          <a:endParaRPr lang="zh-CN" altLang="en-US"/>
        </a:p>
      </dgm:t>
    </dgm:pt>
    <dgm:pt modelId="{F0A050B3-BA2F-49E5-9EC3-C3449ED59C5B}" type="pres">
      <dgm:prSet presAssocID="{59AAD95F-9AC4-4364-82CA-C6BF3CB40830}" presName="hierChild3" presStyleCnt="0"/>
      <dgm:spPr/>
      <dgm:t>
        <a:bodyPr/>
        <a:lstStyle/>
        <a:p>
          <a:endParaRPr lang="zh-CN" altLang="en-US"/>
        </a:p>
      </dgm:t>
    </dgm:pt>
  </dgm:ptLst>
  <dgm:cxnLst>
    <dgm:cxn modelId="{D9B6C57D-AC89-4701-B455-D4736E1EB4AD}" type="presOf" srcId="{9F410B80-4176-4084-97F1-5FA57B955E9D}" destId="{5A42FF97-18FC-445E-8A88-5CA8A1DC82CE}" srcOrd="0" destOrd="0" presId="urn:microsoft.com/office/officeart/2005/8/layout/hierarchy1"/>
    <dgm:cxn modelId="{18CB8EBD-B7BB-4825-9B26-44FA3BA050F5}" srcId="{B9DC8592-3E4E-4A51-B45F-C58DC2C05FD8}" destId="{B9A9D140-1F8D-48E2-84D7-D84B142CE30A}" srcOrd="4" destOrd="0" parTransId="{7658121D-590B-4D66-A33D-EFADE2506C91}" sibTransId="{7D5A159E-9302-465B-A513-F157B05F407F}"/>
    <dgm:cxn modelId="{979919FD-0714-48A5-9D50-AFA8AEE694F8}" srcId="{9F410B80-4176-4084-97F1-5FA57B955E9D}" destId="{A7A0AB72-7099-4292-A48D-7FC93DD5E66F}" srcOrd="1" destOrd="0" parTransId="{A09616C4-78E4-464E-8032-28F5DC75E2C6}" sibTransId="{76EC2827-5858-490D-9595-E2BE8766B8FB}"/>
    <dgm:cxn modelId="{BFBF05DD-70AE-41D8-B7C4-51FFD830E82C}" srcId="{A7A0AB72-7099-4292-A48D-7FC93DD5E66F}" destId="{B9DC8592-3E4E-4A51-B45F-C58DC2C05FD8}" srcOrd="0" destOrd="0" parTransId="{50F3C2AD-AD09-4907-A348-3AFC66A8AEA8}" sibTransId="{4513DAC6-DC84-484E-A4EF-C47EB0701908}"/>
    <dgm:cxn modelId="{7D3E04FA-D332-4EEE-B5DE-21C37410A707}" type="presOf" srcId="{EE587D6A-EE1E-489C-B330-3730317BCA3B}" destId="{5872EB8F-3F5C-45F1-83C5-091D1462CFF8}" srcOrd="0" destOrd="0" presId="urn:microsoft.com/office/officeart/2005/8/layout/hierarchy1"/>
    <dgm:cxn modelId="{06E1FB2A-3F29-4B58-B334-DCF63FA8B244}" srcId="{9F410B80-4176-4084-97F1-5FA57B955E9D}" destId="{42F51111-96D2-4C1A-BCDF-E9617D35FD52}" srcOrd="0" destOrd="0" parTransId="{7B849659-E17C-41B7-A643-36726D9D6CC6}" sibTransId="{42AA5434-EF23-4A24-B4B3-023925C8DC68}"/>
    <dgm:cxn modelId="{CBD8281B-1D09-44C8-B21C-F77408B2976B}" srcId="{EB44B3B9-02E4-4BF4-BF56-9F79935720F5}" destId="{59AAD95F-9AC4-4364-82CA-C6BF3CB40830}" srcOrd="1" destOrd="0" parTransId="{9FAFA80B-CACD-42A2-B926-B3D5ED52A425}" sibTransId="{29232B47-2CB3-416F-A2C0-D48A515B018F}"/>
    <dgm:cxn modelId="{3E1CAB69-F1D1-4A59-B824-710632B3DCCE}" type="presOf" srcId="{5A80CD70-F17C-4E79-89D0-0A0844EFF8BB}" destId="{511E7F76-AD88-4A49-90A0-F17085ADDDE5}" srcOrd="0" destOrd="0" presId="urn:microsoft.com/office/officeart/2005/8/layout/hierarchy1"/>
    <dgm:cxn modelId="{FECD060D-02FC-45F3-9CFF-A19F3568C60D}" type="presOf" srcId="{4FAA4DAB-8231-418A-9372-2A73D2118737}" destId="{86A79683-0E95-424B-B769-4C04717655A9}" srcOrd="0" destOrd="0" presId="urn:microsoft.com/office/officeart/2005/8/layout/hierarchy1"/>
    <dgm:cxn modelId="{2081A364-E75D-445E-82B8-7DD6BA505C49}" type="presOf" srcId="{6159FC0F-1EAD-4079-920D-6E4188158D98}" destId="{DA60F30C-AF0A-42A7-BC75-424A7A55425F}" srcOrd="0" destOrd="0" presId="urn:microsoft.com/office/officeart/2005/8/layout/hierarchy1"/>
    <dgm:cxn modelId="{BF591D26-A7B4-41BD-B64F-9BCC396865B3}" srcId="{B9DC8592-3E4E-4A51-B45F-C58DC2C05FD8}" destId="{C93800F0-C844-4DD4-8D47-BEBAE353EBE4}" srcOrd="3" destOrd="0" parTransId="{DBB7ABB4-7A7A-4458-BAF8-B99A1EF723E8}" sibTransId="{583002E0-5CFA-4F6F-9604-5B7E8DA27508}"/>
    <dgm:cxn modelId="{A2E16AC4-27BC-48EE-941F-8C3707D0F23A}" type="presOf" srcId="{C93800F0-C844-4DD4-8D47-BEBAE353EBE4}" destId="{746A93B1-2C10-4B41-89DE-F6FF3B4ED56F}" srcOrd="0" destOrd="0" presId="urn:microsoft.com/office/officeart/2005/8/layout/hierarchy1"/>
    <dgm:cxn modelId="{1229C8F8-FE2C-47BE-965F-874DE15BC641}" type="presOf" srcId="{FC2A5BB1-E158-4715-ADCD-901E3327CD37}" destId="{ED4D9114-9242-4F5E-94F2-9218B3BDFCBB}" srcOrd="0" destOrd="0" presId="urn:microsoft.com/office/officeart/2005/8/layout/hierarchy1"/>
    <dgm:cxn modelId="{8571428D-43CB-4D03-8F56-B567B33E76A9}" type="presOf" srcId="{50F3C2AD-AD09-4907-A348-3AFC66A8AEA8}" destId="{738F3014-F1F9-4F42-99B9-472FACEBA65D}" srcOrd="0" destOrd="0" presId="urn:microsoft.com/office/officeart/2005/8/layout/hierarchy1"/>
    <dgm:cxn modelId="{CE034322-F8C9-4703-AA8F-413612A74F0E}" type="presOf" srcId="{9DBEED01-09C5-4178-B7E7-58DFB9A48E46}" destId="{98E62AAC-19EB-40A5-A323-9B4AFFFBBBF5}" srcOrd="0" destOrd="0" presId="urn:microsoft.com/office/officeart/2005/8/layout/hierarchy1"/>
    <dgm:cxn modelId="{0DFA1538-2C41-4D08-8D7B-28819702343C}" type="presOf" srcId="{12627DC5-3148-4E37-B315-11BC7EFC12A5}" destId="{7C70F7C9-538B-4C20-B311-2989A559F392}" srcOrd="0" destOrd="0" presId="urn:microsoft.com/office/officeart/2005/8/layout/hierarchy1"/>
    <dgm:cxn modelId="{ED54430F-43CF-4539-B3D1-D0DB14E3FF79}" srcId="{42F51111-96D2-4C1A-BCDF-E9617D35FD52}" destId="{A8D6B3EF-8313-427F-B26F-4C1E7EBB65BB}" srcOrd="1" destOrd="0" parTransId="{ADDCAFE8-19EF-4D85-AE2B-47865329BE30}" sibTransId="{506FDD7C-4AC1-4914-98B8-DBE9EBCAC28F}"/>
    <dgm:cxn modelId="{8C607181-F229-4C76-A892-EB2E52A91F16}" srcId="{9F410B80-4176-4084-97F1-5FA57B955E9D}" destId="{EB44B3B9-02E4-4BF4-BF56-9F79935720F5}" srcOrd="2" destOrd="0" parTransId="{E39D60A9-C1BA-4745-8D7B-A0EB764EE8CB}" sibTransId="{E0D3BF57-89AD-4CE3-BCAB-1F87D4DC3AED}"/>
    <dgm:cxn modelId="{B903B06B-EC73-41F7-BC6C-21D53B897E29}" type="presOf" srcId="{7658121D-590B-4D66-A33D-EFADE2506C91}" destId="{D9828AA4-A030-4D70-82FB-D59684CEEE87}" srcOrd="0" destOrd="0" presId="urn:microsoft.com/office/officeart/2005/8/layout/hierarchy1"/>
    <dgm:cxn modelId="{1CCFADE7-11CD-4B13-BA98-37D53BEFF9E4}" type="presOf" srcId="{59AAD95F-9AC4-4364-82CA-C6BF3CB40830}" destId="{E109B28E-16C8-4193-A4C0-B6AD16D3E8E4}" srcOrd="0" destOrd="0" presId="urn:microsoft.com/office/officeart/2005/8/layout/hierarchy1"/>
    <dgm:cxn modelId="{4BCFE06B-B2CB-4DE9-88C7-D6C8DD9348E0}" type="presOf" srcId="{28FA52CF-1E38-4C59-90D4-2F304B0D3B8E}" destId="{FD592EDA-04DC-4760-86AD-92CC849B05E0}" srcOrd="0" destOrd="0" presId="urn:microsoft.com/office/officeart/2005/8/layout/hierarchy1"/>
    <dgm:cxn modelId="{678E5787-7AC5-422D-B3E4-F94DA811A207}" type="presOf" srcId="{DF328218-2C76-4DFE-AE6B-746420435C3F}" destId="{08F3A40F-4AEF-4EFD-8A7E-22D3D89544B8}" srcOrd="0" destOrd="0" presId="urn:microsoft.com/office/officeart/2005/8/layout/hierarchy1"/>
    <dgm:cxn modelId="{C7B6B4B4-F7F4-4B5D-B3A4-ABB42CFEA95F}" type="presOf" srcId="{ADDCAFE8-19EF-4D85-AE2B-47865329BE30}" destId="{6DEED961-7BA1-4819-915B-3013E6BA36CB}" srcOrd="0" destOrd="0" presId="urn:microsoft.com/office/officeart/2005/8/layout/hierarchy1"/>
    <dgm:cxn modelId="{55934384-C21E-4758-84F3-9F0EE3EA98CE}" type="presOf" srcId="{DBB7ABB4-7A7A-4458-BAF8-B99A1EF723E8}" destId="{D89CAC3E-6A38-49DD-991C-E44B6576F502}" srcOrd="0" destOrd="0" presId="urn:microsoft.com/office/officeart/2005/8/layout/hierarchy1"/>
    <dgm:cxn modelId="{09BC9CAE-7CD7-4A3F-9B98-A78FD37B3808}" srcId="{EB44B3B9-02E4-4BF4-BF56-9F79935720F5}" destId="{DF328218-2C76-4DFE-AE6B-746420435C3F}" srcOrd="0" destOrd="0" parTransId="{FC2A5BB1-E158-4715-ADCD-901E3327CD37}" sibTransId="{44862B50-68C9-4FF6-9C63-625EE2FCDDB4}"/>
    <dgm:cxn modelId="{261BE6E7-DA83-48D9-9944-4A06695C4113}" srcId="{42F51111-96D2-4C1A-BCDF-E9617D35FD52}" destId="{EE587D6A-EE1E-489C-B330-3730317BCA3B}" srcOrd="0" destOrd="0" parTransId="{4FAA4DAB-8231-418A-9372-2A73D2118737}" sibTransId="{472E868D-7C9C-47D7-9984-AA199B1735E6}"/>
    <dgm:cxn modelId="{3DD94F05-288B-42BA-876E-12658D4A962C}" type="presOf" srcId="{A8D6B3EF-8313-427F-B26F-4C1E7EBB65BB}" destId="{271E93CB-3DBD-4336-B805-3451F3E215C8}" srcOrd="0" destOrd="0" presId="urn:microsoft.com/office/officeart/2005/8/layout/hierarchy1"/>
    <dgm:cxn modelId="{6EAA2021-0BFD-4D34-B2A0-705137308F6B}" srcId="{B9DC8592-3E4E-4A51-B45F-C58DC2C05FD8}" destId="{5A80CD70-F17C-4E79-89D0-0A0844EFF8BB}" srcOrd="2" destOrd="0" parTransId="{9DBEED01-09C5-4178-B7E7-58DFB9A48E46}" sibTransId="{D67FCBBC-2FE1-4FF8-A7A4-B5A22C55924A}"/>
    <dgm:cxn modelId="{59DCF1E0-6AF1-47CB-A6F3-50C52C6DD8E0}" type="presOf" srcId="{B9A9D140-1F8D-48E2-84D7-D84B142CE30A}" destId="{3960845B-7ECE-4412-8098-CEF941CACDD4}" srcOrd="0" destOrd="0" presId="urn:microsoft.com/office/officeart/2005/8/layout/hierarchy1"/>
    <dgm:cxn modelId="{3AA00B31-7132-4C8B-88BD-ABCF6FF189AB}" type="presOf" srcId="{EB44B3B9-02E4-4BF4-BF56-9F79935720F5}" destId="{5C8AC349-D76C-443E-A00B-B0D76BB29E67}" srcOrd="0" destOrd="0" presId="urn:microsoft.com/office/officeart/2005/8/layout/hierarchy1"/>
    <dgm:cxn modelId="{67C074C9-A602-4BAE-B3D4-BDB8DFED9791}" type="presOf" srcId="{A7A0AB72-7099-4292-A48D-7FC93DD5E66F}" destId="{13BE3C32-2575-4604-B9AC-29C523AC6791}" srcOrd="0" destOrd="0" presId="urn:microsoft.com/office/officeart/2005/8/layout/hierarchy1"/>
    <dgm:cxn modelId="{896151FA-7958-44E6-A2BE-828483F7D409}" type="presOf" srcId="{9FAFA80B-CACD-42A2-B926-B3D5ED52A425}" destId="{D048C00F-BD03-464C-9301-891ECF10200D}" srcOrd="0" destOrd="0" presId="urn:microsoft.com/office/officeart/2005/8/layout/hierarchy1"/>
    <dgm:cxn modelId="{12E18E09-E488-469A-AB18-1A1CB99D3DFA}" srcId="{B9DC8592-3E4E-4A51-B45F-C58DC2C05FD8}" destId="{6159FC0F-1EAD-4079-920D-6E4188158D98}" srcOrd="0" destOrd="0" parTransId="{28FA52CF-1E38-4C59-90D4-2F304B0D3B8E}" sibTransId="{5DF3014E-02C5-4097-A805-A585A8BF4A87}"/>
    <dgm:cxn modelId="{D7AFF64A-6029-461C-A5F5-938393E0DB39}" type="presOf" srcId="{B9DC8592-3E4E-4A51-B45F-C58DC2C05FD8}" destId="{AC9405DA-E3EC-420E-9F28-75422DA37169}" srcOrd="0" destOrd="0" presId="urn:microsoft.com/office/officeart/2005/8/layout/hierarchy1"/>
    <dgm:cxn modelId="{9104E9B3-B869-4664-A608-8EF59C4DCF99}" type="presOf" srcId="{42F51111-96D2-4C1A-BCDF-E9617D35FD52}" destId="{1FF6B94F-3CBC-41E0-ADD5-F6CAFFF2D693}" srcOrd="0" destOrd="0" presId="urn:microsoft.com/office/officeart/2005/8/layout/hierarchy1"/>
    <dgm:cxn modelId="{3D1E4D1B-5DD8-4FBA-BA90-B14A00C2CDAA}" srcId="{B9DC8592-3E4E-4A51-B45F-C58DC2C05FD8}" destId="{02B49287-DE60-4514-8656-B4F5BB71D0DE}" srcOrd="1" destOrd="0" parTransId="{12627DC5-3148-4E37-B315-11BC7EFC12A5}" sibTransId="{E41D8FA1-AC4F-4575-8FAD-FB49FDB89BDA}"/>
    <dgm:cxn modelId="{2083220E-DDB5-4FAB-9372-C4A61C916485}" type="presOf" srcId="{02B49287-DE60-4514-8656-B4F5BB71D0DE}" destId="{ADB6535D-4BBC-4E9B-9D78-1DAE4419A7FE}" srcOrd="0" destOrd="0" presId="urn:microsoft.com/office/officeart/2005/8/layout/hierarchy1"/>
    <dgm:cxn modelId="{26D74691-CA84-4778-8FC0-7C44088F1115}" type="presParOf" srcId="{5A42FF97-18FC-445E-8A88-5CA8A1DC82CE}" destId="{D670E5CF-AA15-4674-AA66-D0251D0B36E6}" srcOrd="0" destOrd="0" presId="urn:microsoft.com/office/officeart/2005/8/layout/hierarchy1"/>
    <dgm:cxn modelId="{FE65A6D9-8A55-49C5-ACCD-D58B89892D8F}" type="presParOf" srcId="{D670E5CF-AA15-4674-AA66-D0251D0B36E6}" destId="{3CD8CE97-795B-48CE-91C8-AB0482E210FE}" srcOrd="0" destOrd="0" presId="urn:microsoft.com/office/officeart/2005/8/layout/hierarchy1"/>
    <dgm:cxn modelId="{BF679BF8-462B-4373-A280-95EF795022E6}" type="presParOf" srcId="{3CD8CE97-795B-48CE-91C8-AB0482E210FE}" destId="{44F8C017-B873-4A3A-8C75-AE272C2E565D}" srcOrd="0" destOrd="0" presId="urn:microsoft.com/office/officeart/2005/8/layout/hierarchy1"/>
    <dgm:cxn modelId="{55C2B3E2-35DF-48B6-A499-AB45052CB085}" type="presParOf" srcId="{3CD8CE97-795B-48CE-91C8-AB0482E210FE}" destId="{1FF6B94F-3CBC-41E0-ADD5-F6CAFFF2D693}" srcOrd="1" destOrd="0" presId="urn:microsoft.com/office/officeart/2005/8/layout/hierarchy1"/>
    <dgm:cxn modelId="{5AB7FC30-7292-4FDA-A9EB-4FE8D2A5BFA6}" type="presParOf" srcId="{D670E5CF-AA15-4674-AA66-D0251D0B36E6}" destId="{B5A85068-DD15-4552-B0F9-D2DC921AE6BB}" srcOrd="1" destOrd="0" presId="urn:microsoft.com/office/officeart/2005/8/layout/hierarchy1"/>
    <dgm:cxn modelId="{D275041D-E227-4E7F-A428-497048B54200}" type="presParOf" srcId="{B5A85068-DD15-4552-B0F9-D2DC921AE6BB}" destId="{86A79683-0E95-424B-B769-4C04717655A9}" srcOrd="0" destOrd="0" presId="urn:microsoft.com/office/officeart/2005/8/layout/hierarchy1"/>
    <dgm:cxn modelId="{ED449A80-92E2-44F5-8EDA-57A749FE3FEF}" type="presParOf" srcId="{B5A85068-DD15-4552-B0F9-D2DC921AE6BB}" destId="{54E52B9B-8929-4CD7-888E-C1BAA284A595}" srcOrd="1" destOrd="0" presId="urn:microsoft.com/office/officeart/2005/8/layout/hierarchy1"/>
    <dgm:cxn modelId="{E1D65117-1ABF-4852-B7FA-AB3F474FB51B}" type="presParOf" srcId="{54E52B9B-8929-4CD7-888E-C1BAA284A595}" destId="{769C682B-FE03-4296-A22E-08C22F8517C5}" srcOrd="0" destOrd="0" presId="urn:microsoft.com/office/officeart/2005/8/layout/hierarchy1"/>
    <dgm:cxn modelId="{4A4678E2-FAB3-4D29-93AD-15B49EBF7EC1}" type="presParOf" srcId="{769C682B-FE03-4296-A22E-08C22F8517C5}" destId="{BD5D4A12-7AF8-43A8-85E6-FAD7FE7DE690}" srcOrd="0" destOrd="0" presId="urn:microsoft.com/office/officeart/2005/8/layout/hierarchy1"/>
    <dgm:cxn modelId="{6723CC61-CA86-4E9B-BC17-F0387F15D92C}" type="presParOf" srcId="{769C682B-FE03-4296-A22E-08C22F8517C5}" destId="{5872EB8F-3F5C-45F1-83C5-091D1462CFF8}" srcOrd="1" destOrd="0" presId="urn:microsoft.com/office/officeart/2005/8/layout/hierarchy1"/>
    <dgm:cxn modelId="{83DCD199-F07C-4E92-8364-569D3245904A}" type="presParOf" srcId="{54E52B9B-8929-4CD7-888E-C1BAA284A595}" destId="{3A999DD0-3883-4F0D-B7EE-625E73137026}" srcOrd="1" destOrd="0" presId="urn:microsoft.com/office/officeart/2005/8/layout/hierarchy1"/>
    <dgm:cxn modelId="{116BDE29-5B53-4726-A2D9-A8E77B4A4A10}" type="presParOf" srcId="{B5A85068-DD15-4552-B0F9-D2DC921AE6BB}" destId="{6DEED961-7BA1-4819-915B-3013E6BA36CB}" srcOrd="2" destOrd="0" presId="urn:microsoft.com/office/officeart/2005/8/layout/hierarchy1"/>
    <dgm:cxn modelId="{3EFE0B55-29EA-4687-AAA0-2ADDA3014E79}" type="presParOf" srcId="{B5A85068-DD15-4552-B0F9-D2DC921AE6BB}" destId="{EDF6481D-E770-4E88-8FEC-75C10F43E8C6}" srcOrd="3" destOrd="0" presId="urn:microsoft.com/office/officeart/2005/8/layout/hierarchy1"/>
    <dgm:cxn modelId="{6EDADD00-D25C-4E34-8B0D-01A703D3E0D4}" type="presParOf" srcId="{EDF6481D-E770-4E88-8FEC-75C10F43E8C6}" destId="{BBA9182B-8CAB-4DE9-BD6F-F09E69A90928}" srcOrd="0" destOrd="0" presId="urn:microsoft.com/office/officeart/2005/8/layout/hierarchy1"/>
    <dgm:cxn modelId="{C13C0B50-5A24-493F-8178-84245063634A}" type="presParOf" srcId="{BBA9182B-8CAB-4DE9-BD6F-F09E69A90928}" destId="{5B8F0FA4-A47F-4986-A4A8-0086A08F500C}" srcOrd="0" destOrd="0" presId="urn:microsoft.com/office/officeart/2005/8/layout/hierarchy1"/>
    <dgm:cxn modelId="{05103D0B-8AF0-4C6B-A024-6CACFD8D0AE8}" type="presParOf" srcId="{BBA9182B-8CAB-4DE9-BD6F-F09E69A90928}" destId="{271E93CB-3DBD-4336-B805-3451F3E215C8}" srcOrd="1" destOrd="0" presId="urn:microsoft.com/office/officeart/2005/8/layout/hierarchy1"/>
    <dgm:cxn modelId="{19C21B0D-0D11-4E7B-9F9A-C7A4416B422F}" type="presParOf" srcId="{EDF6481D-E770-4E88-8FEC-75C10F43E8C6}" destId="{F6879503-E939-4809-9E8B-3420D4A74EE0}" srcOrd="1" destOrd="0" presId="urn:microsoft.com/office/officeart/2005/8/layout/hierarchy1"/>
    <dgm:cxn modelId="{AFCB71CC-A4FD-40BE-AA05-FD13C8215644}" type="presParOf" srcId="{5A42FF97-18FC-445E-8A88-5CA8A1DC82CE}" destId="{07B87DD6-430B-48B6-81DC-1E0D7AF9E0DE}" srcOrd="1" destOrd="0" presId="urn:microsoft.com/office/officeart/2005/8/layout/hierarchy1"/>
    <dgm:cxn modelId="{AD916541-9B38-4697-A5F4-8E2E03EFD931}" type="presParOf" srcId="{07B87DD6-430B-48B6-81DC-1E0D7AF9E0DE}" destId="{27EF387C-2218-4183-B411-1113C7B1D5E2}" srcOrd="0" destOrd="0" presId="urn:microsoft.com/office/officeart/2005/8/layout/hierarchy1"/>
    <dgm:cxn modelId="{4B2751A3-1D16-4B0D-9E59-4299ABB9C0F2}" type="presParOf" srcId="{27EF387C-2218-4183-B411-1113C7B1D5E2}" destId="{519C1B60-EB4E-4822-80AB-97D809E323EA}" srcOrd="0" destOrd="0" presId="urn:microsoft.com/office/officeart/2005/8/layout/hierarchy1"/>
    <dgm:cxn modelId="{41CAAF31-394D-4210-B99A-2E1288223C9B}" type="presParOf" srcId="{27EF387C-2218-4183-B411-1113C7B1D5E2}" destId="{13BE3C32-2575-4604-B9AC-29C523AC6791}" srcOrd="1" destOrd="0" presId="urn:microsoft.com/office/officeart/2005/8/layout/hierarchy1"/>
    <dgm:cxn modelId="{5C7BDC1B-F513-4D2E-8452-82A9F1CE1D67}" type="presParOf" srcId="{07B87DD6-430B-48B6-81DC-1E0D7AF9E0DE}" destId="{9A034E0F-081F-4D2C-B7A2-100EB0451B22}" srcOrd="1" destOrd="0" presId="urn:microsoft.com/office/officeart/2005/8/layout/hierarchy1"/>
    <dgm:cxn modelId="{3E83FB3E-8A9E-4D2F-AFCF-23281E8032B5}" type="presParOf" srcId="{9A034E0F-081F-4D2C-B7A2-100EB0451B22}" destId="{738F3014-F1F9-4F42-99B9-472FACEBA65D}" srcOrd="0" destOrd="0" presId="urn:microsoft.com/office/officeart/2005/8/layout/hierarchy1"/>
    <dgm:cxn modelId="{BAF04029-7B20-4CA7-9198-56F40D465289}" type="presParOf" srcId="{9A034E0F-081F-4D2C-B7A2-100EB0451B22}" destId="{E47A81E4-CFA8-4E9B-99B3-9CF41E7B3B4F}" srcOrd="1" destOrd="0" presId="urn:microsoft.com/office/officeart/2005/8/layout/hierarchy1"/>
    <dgm:cxn modelId="{73B723D7-6D35-420C-8037-7F918077A061}" type="presParOf" srcId="{E47A81E4-CFA8-4E9B-99B3-9CF41E7B3B4F}" destId="{F93C9B75-4A69-45A1-8574-996BA4E742AB}" srcOrd="0" destOrd="0" presId="urn:microsoft.com/office/officeart/2005/8/layout/hierarchy1"/>
    <dgm:cxn modelId="{6AAF1899-32FC-403E-A6A2-49305BC3A80B}" type="presParOf" srcId="{F93C9B75-4A69-45A1-8574-996BA4E742AB}" destId="{D812F354-1857-4CA9-A302-60B3B79C93DE}" srcOrd="0" destOrd="0" presId="urn:microsoft.com/office/officeart/2005/8/layout/hierarchy1"/>
    <dgm:cxn modelId="{B46FF20C-31C3-4B94-B49A-91118E514F92}" type="presParOf" srcId="{F93C9B75-4A69-45A1-8574-996BA4E742AB}" destId="{AC9405DA-E3EC-420E-9F28-75422DA37169}" srcOrd="1" destOrd="0" presId="urn:microsoft.com/office/officeart/2005/8/layout/hierarchy1"/>
    <dgm:cxn modelId="{D2259768-F152-47ED-827D-7BEFC7BD071C}" type="presParOf" srcId="{E47A81E4-CFA8-4E9B-99B3-9CF41E7B3B4F}" destId="{BA514054-B732-463A-956F-FB1CA89F749B}" srcOrd="1" destOrd="0" presId="urn:microsoft.com/office/officeart/2005/8/layout/hierarchy1"/>
    <dgm:cxn modelId="{CD7CD080-12C6-4A57-978A-42B1D946E4E2}" type="presParOf" srcId="{BA514054-B732-463A-956F-FB1CA89F749B}" destId="{FD592EDA-04DC-4760-86AD-92CC849B05E0}" srcOrd="0" destOrd="0" presId="urn:microsoft.com/office/officeart/2005/8/layout/hierarchy1"/>
    <dgm:cxn modelId="{0CA3F78C-B2C5-4D67-98A1-D81A7FFD8B09}" type="presParOf" srcId="{BA514054-B732-463A-956F-FB1CA89F749B}" destId="{51E477ED-442B-4F73-8EC1-1B886FA170AF}" srcOrd="1" destOrd="0" presId="urn:microsoft.com/office/officeart/2005/8/layout/hierarchy1"/>
    <dgm:cxn modelId="{8E288DE6-7388-479F-A173-FD6935956534}" type="presParOf" srcId="{51E477ED-442B-4F73-8EC1-1B886FA170AF}" destId="{C4B0FE6F-F89B-49A2-BD22-4ED023D8BE90}" srcOrd="0" destOrd="0" presId="urn:microsoft.com/office/officeart/2005/8/layout/hierarchy1"/>
    <dgm:cxn modelId="{3197A151-2703-461B-8DD6-8EF8B6819591}" type="presParOf" srcId="{C4B0FE6F-F89B-49A2-BD22-4ED023D8BE90}" destId="{8AE033F2-1755-40B7-965A-B7C1486FFE35}" srcOrd="0" destOrd="0" presId="urn:microsoft.com/office/officeart/2005/8/layout/hierarchy1"/>
    <dgm:cxn modelId="{10E533B9-AC07-4A14-8754-9340AA0AFCA4}" type="presParOf" srcId="{C4B0FE6F-F89B-49A2-BD22-4ED023D8BE90}" destId="{DA60F30C-AF0A-42A7-BC75-424A7A55425F}" srcOrd="1" destOrd="0" presId="urn:microsoft.com/office/officeart/2005/8/layout/hierarchy1"/>
    <dgm:cxn modelId="{B638A598-EFE1-429D-BAB6-C7F2FF639F2F}" type="presParOf" srcId="{51E477ED-442B-4F73-8EC1-1B886FA170AF}" destId="{E1CD0C20-B080-49E1-9EEC-1EAF52959DF8}" srcOrd="1" destOrd="0" presId="urn:microsoft.com/office/officeart/2005/8/layout/hierarchy1"/>
    <dgm:cxn modelId="{92214784-90F7-4D7B-84A7-7DF1888F6DDB}" type="presParOf" srcId="{BA514054-B732-463A-956F-FB1CA89F749B}" destId="{7C70F7C9-538B-4C20-B311-2989A559F392}" srcOrd="2" destOrd="0" presId="urn:microsoft.com/office/officeart/2005/8/layout/hierarchy1"/>
    <dgm:cxn modelId="{82EB78DA-4D1F-435F-A36C-ACDAB1B029A6}" type="presParOf" srcId="{BA514054-B732-463A-956F-FB1CA89F749B}" destId="{4085C6AF-3B45-45DF-A4DF-B3DAD7FA055B}" srcOrd="3" destOrd="0" presId="urn:microsoft.com/office/officeart/2005/8/layout/hierarchy1"/>
    <dgm:cxn modelId="{CB8FD4B5-FA4E-40ED-ABDA-19BE0DF8DCAC}" type="presParOf" srcId="{4085C6AF-3B45-45DF-A4DF-B3DAD7FA055B}" destId="{D610B94E-6B8D-4052-98B1-C7DDCE94C10C}" srcOrd="0" destOrd="0" presId="urn:microsoft.com/office/officeart/2005/8/layout/hierarchy1"/>
    <dgm:cxn modelId="{BC984600-1A58-477C-9506-E7547420DDFC}" type="presParOf" srcId="{D610B94E-6B8D-4052-98B1-C7DDCE94C10C}" destId="{DD797922-FE2A-4DDB-9865-46549ABA78A4}" srcOrd="0" destOrd="0" presId="urn:microsoft.com/office/officeart/2005/8/layout/hierarchy1"/>
    <dgm:cxn modelId="{27ABDE62-1E82-46A6-B752-33619883DD19}" type="presParOf" srcId="{D610B94E-6B8D-4052-98B1-C7DDCE94C10C}" destId="{ADB6535D-4BBC-4E9B-9D78-1DAE4419A7FE}" srcOrd="1" destOrd="0" presId="urn:microsoft.com/office/officeart/2005/8/layout/hierarchy1"/>
    <dgm:cxn modelId="{C3996EF1-7E34-4A5E-B878-286FD0CDA28B}" type="presParOf" srcId="{4085C6AF-3B45-45DF-A4DF-B3DAD7FA055B}" destId="{663EED43-AF72-4514-B707-9F87A41606BF}" srcOrd="1" destOrd="0" presId="urn:microsoft.com/office/officeart/2005/8/layout/hierarchy1"/>
    <dgm:cxn modelId="{5B6CEDD3-8B0A-4959-BB27-20A70BFFD321}" type="presParOf" srcId="{BA514054-B732-463A-956F-FB1CA89F749B}" destId="{98E62AAC-19EB-40A5-A323-9B4AFFFBBBF5}" srcOrd="4" destOrd="0" presId="urn:microsoft.com/office/officeart/2005/8/layout/hierarchy1"/>
    <dgm:cxn modelId="{574DF022-CD85-469E-B3C8-D780FFCC821E}" type="presParOf" srcId="{BA514054-B732-463A-956F-FB1CA89F749B}" destId="{704D248B-896E-40B1-91B6-E547DE60BDD0}" srcOrd="5" destOrd="0" presId="urn:microsoft.com/office/officeart/2005/8/layout/hierarchy1"/>
    <dgm:cxn modelId="{69026673-AF6B-4FDC-807E-E11D050589F2}" type="presParOf" srcId="{704D248B-896E-40B1-91B6-E547DE60BDD0}" destId="{71347B7A-B902-4589-96C6-7A6DCFECCE0F}" srcOrd="0" destOrd="0" presId="urn:microsoft.com/office/officeart/2005/8/layout/hierarchy1"/>
    <dgm:cxn modelId="{E2BB3034-4049-402D-8EF9-ED5C21F9A6E3}" type="presParOf" srcId="{71347B7A-B902-4589-96C6-7A6DCFECCE0F}" destId="{15E44BE6-87B3-4109-A68F-9CB00390C7F9}" srcOrd="0" destOrd="0" presId="urn:microsoft.com/office/officeart/2005/8/layout/hierarchy1"/>
    <dgm:cxn modelId="{C4CDECB9-49D6-46AE-B7CE-80FCD45DFBD7}" type="presParOf" srcId="{71347B7A-B902-4589-96C6-7A6DCFECCE0F}" destId="{511E7F76-AD88-4A49-90A0-F17085ADDDE5}" srcOrd="1" destOrd="0" presId="urn:microsoft.com/office/officeart/2005/8/layout/hierarchy1"/>
    <dgm:cxn modelId="{81791EF9-5A47-4265-ABE5-DEE616C251A6}" type="presParOf" srcId="{704D248B-896E-40B1-91B6-E547DE60BDD0}" destId="{BBBAE9FC-6143-4D67-B21D-18BC1EF866C4}" srcOrd="1" destOrd="0" presId="urn:microsoft.com/office/officeart/2005/8/layout/hierarchy1"/>
    <dgm:cxn modelId="{302760C3-E9E6-4067-93CE-FF1188457B87}" type="presParOf" srcId="{BA514054-B732-463A-956F-FB1CA89F749B}" destId="{D89CAC3E-6A38-49DD-991C-E44B6576F502}" srcOrd="6" destOrd="0" presId="urn:microsoft.com/office/officeart/2005/8/layout/hierarchy1"/>
    <dgm:cxn modelId="{E2673B9C-AA40-4D9F-8B8F-7E365BC63C2F}" type="presParOf" srcId="{BA514054-B732-463A-956F-FB1CA89F749B}" destId="{4F2E643D-6AF7-47B7-A845-B6602ECE37FD}" srcOrd="7" destOrd="0" presId="urn:microsoft.com/office/officeart/2005/8/layout/hierarchy1"/>
    <dgm:cxn modelId="{C9D54584-EA16-4FB6-A0E7-C8163AA28FEE}" type="presParOf" srcId="{4F2E643D-6AF7-47B7-A845-B6602ECE37FD}" destId="{5A2B2470-C952-42D4-9FEF-F247D66C08D4}" srcOrd="0" destOrd="0" presId="urn:microsoft.com/office/officeart/2005/8/layout/hierarchy1"/>
    <dgm:cxn modelId="{0925CDF3-1F9C-4C6C-9F42-F54B0453B685}" type="presParOf" srcId="{5A2B2470-C952-42D4-9FEF-F247D66C08D4}" destId="{75AD5BBB-FD46-495C-B068-45E3731008D4}" srcOrd="0" destOrd="0" presId="urn:microsoft.com/office/officeart/2005/8/layout/hierarchy1"/>
    <dgm:cxn modelId="{510A64F5-B6F9-4F9A-9EF0-A7836B4CE0FE}" type="presParOf" srcId="{5A2B2470-C952-42D4-9FEF-F247D66C08D4}" destId="{746A93B1-2C10-4B41-89DE-F6FF3B4ED56F}" srcOrd="1" destOrd="0" presId="urn:microsoft.com/office/officeart/2005/8/layout/hierarchy1"/>
    <dgm:cxn modelId="{72D4489D-83E8-4467-8D03-0ED1EE7A155C}" type="presParOf" srcId="{4F2E643D-6AF7-47B7-A845-B6602ECE37FD}" destId="{C11E603E-AB7B-4354-843B-12EC5548DA61}" srcOrd="1" destOrd="0" presId="urn:microsoft.com/office/officeart/2005/8/layout/hierarchy1"/>
    <dgm:cxn modelId="{9EBA940D-175F-408E-97BB-2A37F5232AC5}" type="presParOf" srcId="{BA514054-B732-463A-956F-FB1CA89F749B}" destId="{D9828AA4-A030-4D70-82FB-D59684CEEE87}" srcOrd="8" destOrd="0" presId="urn:microsoft.com/office/officeart/2005/8/layout/hierarchy1"/>
    <dgm:cxn modelId="{7DE5A4ED-00CE-47FA-8FEF-E82E3C5B73BD}" type="presParOf" srcId="{BA514054-B732-463A-956F-FB1CA89F749B}" destId="{D8AC8304-1C22-4B80-AD95-06BD0767F2D2}" srcOrd="9" destOrd="0" presId="urn:microsoft.com/office/officeart/2005/8/layout/hierarchy1"/>
    <dgm:cxn modelId="{9866B07D-C1E3-41B3-ABB0-9183FA38384D}" type="presParOf" srcId="{D8AC8304-1C22-4B80-AD95-06BD0767F2D2}" destId="{F73EFEF8-D68E-4EF6-BE72-683E289BC9F2}" srcOrd="0" destOrd="0" presId="urn:microsoft.com/office/officeart/2005/8/layout/hierarchy1"/>
    <dgm:cxn modelId="{98A69531-245D-4134-85F9-ACC6290DF6F9}" type="presParOf" srcId="{F73EFEF8-D68E-4EF6-BE72-683E289BC9F2}" destId="{BAD8D801-3FBD-4204-AE2E-A520748B4E0A}" srcOrd="0" destOrd="0" presId="urn:microsoft.com/office/officeart/2005/8/layout/hierarchy1"/>
    <dgm:cxn modelId="{BF0E4266-3029-4063-868B-109CDDF58F91}" type="presParOf" srcId="{F73EFEF8-D68E-4EF6-BE72-683E289BC9F2}" destId="{3960845B-7ECE-4412-8098-CEF941CACDD4}" srcOrd="1" destOrd="0" presId="urn:microsoft.com/office/officeart/2005/8/layout/hierarchy1"/>
    <dgm:cxn modelId="{E9CFE2F6-AE42-494D-B8B1-F1F8E1440C47}" type="presParOf" srcId="{D8AC8304-1C22-4B80-AD95-06BD0767F2D2}" destId="{000156F9-6768-4E52-8BCC-A3F11B5201E2}" srcOrd="1" destOrd="0" presId="urn:microsoft.com/office/officeart/2005/8/layout/hierarchy1"/>
    <dgm:cxn modelId="{5F248DF2-7503-4EB1-921B-D05102BA588D}" type="presParOf" srcId="{5A42FF97-18FC-445E-8A88-5CA8A1DC82CE}" destId="{AEEFB312-68AF-4A97-BA2E-62C715E04F76}" srcOrd="2" destOrd="0" presId="urn:microsoft.com/office/officeart/2005/8/layout/hierarchy1"/>
    <dgm:cxn modelId="{252A0CDD-06AF-43D9-9D7A-9A7270A425A2}" type="presParOf" srcId="{AEEFB312-68AF-4A97-BA2E-62C715E04F76}" destId="{8D447C5D-424E-432E-8DB9-E63003E5D5E9}" srcOrd="0" destOrd="0" presId="urn:microsoft.com/office/officeart/2005/8/layout/hierarchy1"/>
    <dgm:cxn modelId="{A8D93012-1A42-4AC9-BF95-259BAC8A9271}" type="presParOf" srcId="{8D447C5D-424E-432E-8DB9-E63003E5D5E9}" destId="{5CEEEFBF-6B03-4E1D-9C3C-2739BF080F5C}" srcOrd="0" destOrd="0" presId="urn:microsoft.com/office/officeart/2005/8/layout/hierarchy1"/>
    <dgm:cxn modelId="{2C8BDE47-8EDF-48F1-8819-047F56A0787F}" type="presParOf" srcId="{8D447C5D-424E-432E-8DB9-E63003E5D5E9}" destId="{5C8AC349-D76C-443E-A00B-B0D76BB29E67}" srcOrd="1" destOrd="0" presId="urn:microsoft.com/office/officeart/2005/8/layout/hierarchy1"/>
    <dgm:cxn modelId="{E922DB89-7095-4712-8D67-A522508F191B}" type="presParOf" srcId="{AEEFB312-68AF-4A97-BA2E-62C715E04F76}" destId="{9C43DD80-8D41-4A23-8DD6-5AEFD57EE0D5}" srcOrd="1" destOrd="0" presId="urn:microsoft.com/office/officeart/2005/8/layout/hierarchy1"/>
    <dgm:cxn modelId="{EAD292AB-B31D-4D18-BBA7-734E359A4286}" type="presParOf" srcId="{9C43DD80-8D41-4A23-8DD6-5AEFD57EE0D5}" destId="{ED4D9114-9242-4F5E-94F2-9218B3BDFCBB}" srcOrd="0" destOrd="0" presId="urn:microsoft.com/office/officeart/2005/8/layout/hierarchy1"/>
    <dgm:cxn modelId="{EC44A03E-3ADB-49C8-85B4-8B9F2DF5AEA4}" type="presParOf" srcId="{9C43DD80-8D41-4A23-8DD6-5AEFD57EE0D5}" destId="{84156B10-843B-4043-9FE0-866C8D0D07F8}" srcOrd="1" destOrd="0" presId="urn:microsoft.com/office/officeart/2005/8/layout/hierarchy1"/>
    <dgm:cxn modelId="{CFA4A3BE-8241-4423-8B84-7D037E72EED8}" type="presParOf" srcId="{84156B10-843B-4043-9FE0-866C8D0D07F8}" destId="{FD587AC9-A263-4306-BEB5-5437EE73F313}" srcOrd="0" destOrd="0" presId="urn:microsoft.com/office/officeart/2005/8/layout/hierarchy1"/>
    <dgm:cxn modelId="{90D16DBA-4A03-4032-85D9-84D6A8AB755D}" type="presParOf" srcId="{FD587AC9-A263-4306-BEB5-5437EE73F313}" destId="{F0333B49-0592-4E54-BF53-8A495C84657B}" srcOrd="0" destOrd="0" presId="urn:microsoft.com/office/officeart/2005/8/layout/hierarchy1"/>
    <dgm:cxn modelId="{BB1D68C8-C137-4227-AD80-C7998C08A0C5}" type="presParOf" srcId="{FD587AC9-A263-4306-BEB5-5437EE73F313}" destId="{08F3A40F-4AEF-4EFD-8A7E-22D3D89544B8}" srcOrd="1" destOrd="0" presId="urn:microsoft.com/office/officeart/2005/8/layout/hierarchy1"/>
    <dgm:cxn modelId="{40574661-A7C9-4770-87BC-63FA406D88EF}" type="presParOf" srcId="{84156B10-843B-4043-9FE0-866C8D0D07F8}" destId="{1BAD1424-81E2-4D0C-944F-9122F816DD87}" srcOrd="1" destOrd="0" presId="urn:microsoft.com/office/officeart/2005/8/layout/hierarchy1"/>
    <dgm:cxn modelId="{DE11624C-FE62-428A-8F8F-A179FC439996}" type="presParOf" srcId="{9C43DD80-8D41-4A23-8DD6-5AEFD57EE0D5}" destId="{D048C00F-BD03-464C-9301-891ECF10200D}" srcOrd="2" destOrd="0" presId="urn:microsoft.com/office/officeart/2005/8/layout/hierarchy1"/>
    <dgm:cxn modelId="{FFB8DAD8-3474-4920-BBA4-45CE450265FF}" type="presParOf" srcId="{9C43DD80-8D41-4A23-8DD6-5AEFD57EE0D5}" destId="{1A1C6F87-CEE4-413D-ADBD-909D47CEF74C}" srcOrd="3" destOrd="0" presId="urn:microsoft.com/office/officeart/2005/8/layout/hierarchy1"/>
    <dgm:cxn modelId="{70C4609C-7FA8-42E9-9600-0D7ED398138A}" type="presParOf" srcId="{1A1C6F87-CEE4-413D-ADBD-909D47CEF74C}" destId="{C0193D33-9355-4DB5-A8D8-C8616B4C974E}" srcOrd="0" destOrd="0" presId="urn:microsoft.com/office/officeart/2005/8/layout/hierarchy1"/>
    <dgm:cxn modelId="{23F9D630-A827-4632-93CC-C96278A91637}" type="presParOf" srcId="{C0193D33-9355-4DB5-A8D8-C8616B4C974E}" destId="{76682D5D-74AA-4C97-A6A7-244DEA7FDE2A}" srcOrd="0" destOrd="0" presId="urn:microsoft.com/office/officeart/2005/8/layout/hierarchy1"/>
    <dgm:cxn modelId="{86A4FFD3-D124-4A36-BA2B-99A058890672}" type="presParOf" srcId="{C0193D33-9355-4DB5-A8D8-C8616B4C974E}" destId="{E109B28E-16C8-4193-A4C0-B6AD16D3E8E4}" srcOrd="1" destOrd="0" presId="urn:microsoft.com/office/officeart/2005/8/layout/hierarchy1"/>
    <dgm:cxn modelId="{452F3B5A-2B71-48F8-B6DB-B4E3434134B3}" type="presParOf" srcId="{1A1C6F87-CEE4-413D-ADBD-909D47CEF74C}" destId="{F0A050B3-BA2F-49E5-9EC3-C3449ED59C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EAD43-3787-458A-8C1A-0C740E715244}"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zh-CN" altLang="en-US"/>
        </a:p>
      </dgm:t>
    </dgm:pt>
    <dgm:pt modelId="{0F7DB7AF-E05E-4A61-8294-CE2966B36F37}">
      <dgm:prSet phldrT="[Text]" custT="1"/>
      <dgm:spPr/>
      <dgm:t>
        <a:bodyPr/>
        <a:lstStyle/>
        <a:p>
          <a:r>
            <a:rPr lang="zh-CN" altLang="en-US" sz="3600" b="1" dirty="0" smtClean="0">
              <a:solidFill>
                <a:schemeClr val="bg1"/>
              </a:solidFill>
            </a:rPr>
            <a:t>前端交互</a:t>
          </a:r>
          <a:endParaRPr lang="en-US" altLang="zh-CN" sz="3600" b="1" dirty="0" smtClean="0">
            <a:solidFill>
              <a:schemeClr val="bg1"/>
            </a:solidFill>
          </a:endParaRPr>
        </a:p>
        <a:p>
          <a:r>
            <a:rPr lang="en-US" altLang="zh-CN" sz="3200" b="1" dirty="0" smtClean="0">
              <a:solidFill>
                <a:schemeClr val="bg1"/>
              </a:solidFill>
            </a:rPr>
            <a:t>Interaction</a:t>
          </a:r>
          <a:r>
            <a:rPr lang="en-US" altLang="zh-CN" sz="3600" b="1" dirty="0" smtClean="0">
              <a:solidFill>
                <a:schemeClr val="bg1"/>
              </a:solidFill>
            </a:rPr>
            <a:t> </a:t>
          </a:r>
          <a:endParaRPr lang="zh-CN" altLang="en-US" sz="3600" b="1" dirty="0">
            <a:solidFill>
              <a:schemeClr val="bg1"/>
            </a:solidFill>
          </a:endParaRPr>
        </a:p>
      </dgm:t>
    </dgm:pt>
    <dgm:pt modelId="{810ED8FF-6697-4082-95BF-30CECC69E68F}" type="parTrans" cxnId="{45679A60-1DBE-4D3F-8C01-7203FD0DDBE6}">
      <dgm:prSet/>
      <dgm:spPr/>
      <dgm:t>
        <a:bodyPr/>
        <a:lstStyle/>
        <a:p>
          <a:endParaRPr lang="zh-CN" altLang="en-US"/>
        </a:p>
      </dgm:t>
    </dgm:pt>
    <dgm:pt modelId="{07D82471-47E0-4BAD-A12F-822A6F98FAB6}" type="sibTrans" cxnId="{45679A60-1DBE-4D3F-8C01-7203FD0DDBE6}">
      <dgm:prSet/>
      <dgm:spPr/>
      <dgm:t>
        <a:bodyPr/>
        <a:lstStyle/>
        <a:p>
          <a:endParaRPr lang="zh-CN" altLang="en-US"/>
        </a:p>
      </dgm:t>
    </dgm:pt>
    <dgm:pt modelId="{3C791EAF-C5A4-4808-8B35-34CD239631E7}">
      <dgm:prSet phldrT="[Text]" custT="1"/>
      <dgm:spPr/>
      <dgm:t>
        <a:bodyPr/>
        <a:lstStyle/>
        <a:p>
          <a:r>
            <a:rPr lang="zh-CN" altLang="en-US" sz="3600" b="1" dirty="0" smtClean="0">
              <a:solidFill>
                <a:schemeClr val="bg1"/>
              </a:solidFill>
            </a:rPr>
            <a:t>技术与社会</a:t>
          </a:r>
          <a:endParaRPr lang="en-US" altLang="zh-CN" sz="3600" b="1" dirty="0" smtClean="0">
            <a:solidFill>
              <a:schemeClr val="bg1"/>
            </a:solidFill>
          </a:endParaRPr>
        </a:p>
        <a:p>
          <a:r>
            <a:rPr lang="zh-CN" altLang="en-US" sz="2400" b="1" dirty="0" smtClean="0">
              <a:solidFill>
                <a:schemeClr val="bg1"/>
              </a:solidFill>
            </a:rPr>
            <a:t>（安全、社会网络、支付）</a:t>
          </a:r>
          <a:endParaRPr lang="en-US" altLang="zh-CN" sz="3600" b="1" dirty="0" smtClean="0">
            <a:solidFill>
              <a:schemeClr val="bg1"/>
            </a:solidFill>
          </a:endParaRPr>
        </a:p>
        <a:p>
          <a:r>
            <a:rPr lang="en-US" altLang="zh-CN" sz="3200" b="1" dirty="0" smtClean="0">
              <a:solidFill>
                <a:schemeClr val="bg1"/>
              </a:solidFill>
            </a:rPr>
            <a:t>Technology &amp; Society</a:t>
          </a:r>
          <a:endParaRPr lang="zh-CN" altLang="en-US" sz="3200" b="1" dirty="0">
            <a:solidFill>
              <a:schemeClr val="bg1"/>
            </a:solidFill>
          </a:endParaRPr>
        </a:p>
      </dgm:t>
    </dgm:pt>
    <dgm:pt modelId="{207FBBAB-DC58-449D-AAB9-472D52C03934}" type="parTrans" cxnId="{34A7432A-A69B-40B5-BC10-3CD382E48EB3}">
      <dgm:prSet/>
      <dgm:spPr/>
      <dgm:t>
        <a:bodyPr/>
        <a:lstStyle/>
        <a:p>
          <a:endParaRPr lang="zh-CN" altLang="en-US"/>
        </a:p>
      </dgm:t>
    </dgm:pt>
    <dgm:pt modelId="{AE23111B-521D-4483-B744-8BE79B33A1AB}" type="sibTrans" cxnId="{34A7432A-A69B-40B5-BC10-3CD382E48EB3}">
      <dgm:prSet/>
      <dgm:spPr/>
      <dgm:t>
        <a:bodyPr/>
        <a:lstStyle/>
        <a:p>
          <a:endParaRPr lang="zh-CN" altLang="en-US"/>
        </a:p>
      </dgm:t>
    </dgm:pt>
    <dgm:pt modelId="{1E8E2532-DC1E-4043-9029-7B417EE2E20B}">
      <dgm:prSet phldrT="[Text]" custT="1"/>
      <dgm:spPr/>
      <dgm:t>
        <a:bodyPr/>
        <a:lstStyle/>
        <a:p>
          <a:r>
            <a:rPr lang="zh-CN" altLang="en-US" sz="3600" b="1" dirty="0" smtClean="0">
              <a:solidFill>
                <a:schemeClr val="bg1"/>
              </a:solidFill>
            </a:rPr>
            <a:t>信息与知识</a:t>
          </a:r>
          <a:endParaRPr lang="en-US" altLang="zh-CN" sz="3600" b="1" dirty="0" smtClean="0">
            <a:solidFill>
              <a:schemeClr val="bg1"/>
            </a:solidFill>
          </a:endParaRPr>
        </a:p>
        <a:p>
          <a:r>
            <a:rPr lang="en-US" altLang="zh-CN" sz="3200" b="1" dirty="0" smtClean="0">
              <a:solidFill>
                <a:schemeClr val="bg1"/>
              </a:solidFill>
            </a:rPr>
            <a:t>Information &amp; Knowledge</a:t>
          </a:r>
          <a:endParaRPr lang="zh-CN" altLang="en-US" sz="3200" b="1" dirty="0">
            <a:solidFill>
              <a:schemeClr val="bg1"/>
            </a:solidFill>
          </a:endParaRPr>
        </a:p>
      </dgm:t>
    </dgm:pt>
    <dgm:pt modelId="{6605938E-F41D-491A-A958-7DB2B6B701CB}" type="parTrans" cxnId="{E8C00919-2EE1-4632-8727-5E04F4A30119}">
      <dgm:prSet/>
      <dgm:spPr/>
      <dgm:t>
        <a:bodyPr/>
        <a:lstStyle/>
        <a:p>
          <a:endParaRPr lang="zh-CN" altLang="en-US"/>
        </a:p>
      </dgm:t>
    </dgm:pt>
    <dgm:pt modelId="{A50423C7-E317-4BC1-BA2F-1704AE90E06E}" type="sibTrans" cxnId="{E8C00919-2EE1-4632-8727-5E04F4A30119}">
      <dgm:prSet/>
      <dgm:spPr/>
      <dgm:t>
        <a:bodyPr/>
        <a:lstStyle/>
        <a:p>
          <a:endParaRPr lang="zh-CN" altLang="en-US"/>
        </a:p>
      </dgm:t>
    </dgm:pt>
    <dgm:pt modelId="{70735E6A-4E7E-4C25-849F-D63E3517138E}">
      <dgm:prSet phldrT="[Text]" custT="1"/>
      <dgm:spPr/>
      <dgm:t>
        <a:bodyPr/>
        <a:lstStyle/>
        <a:p>
          <a:r>
            <a:rPr lang="zh-CN" altLang="en-US" sz="3600" b="1" dirty="0" smtClean="0">
              <a:solidFill>
                <a:schemeClr val="bg1"/>
              </a:solidFill>
            </a:rPr>
            <a:t>普适</a:t>
          </a:r>
          <a:r>
            <a:rPr lang="en-US" altLang="zh-CN" sz="3600" b="1" dirty="0" smtClean="0">
              <a:solidFill>
                <a:schemeClr val="bg1"/>
              </a:solidFill>
            </a:rPr>
            <a:t>Web</a:t>
          </a:r>
        </a:p>
        <a:p>
          <a:r>
            <a:rPr lang="en-US" altLang="zh-CN" sz="3200" b="1" dirty="0" smtClean="0">
              <a:solidFill>
                <a:schemeClr val="bg1"/>
              </a:solidFill>
            </a:rPr>
            <a:t>Ubiquitous Web</a:t>
          </a:r>
          <a:endParaRPr lang="zh-CN" altLang="en-US" sz="3200" b="1" dirty="0">
            <a:solidFill>
              <a:schemeClr val="bg1"/>
            </a:solidFill>
          </a:endParaRPr>
        </a:p>
      </dgm:t>
    </dgm:pt>
    <dgm:pt modelId="{D8E8C576-963E-4321-AD69-BF09B306CDEC}" type="parTrans" cxnId="{9310C9B9-333D-45EC-B220-895CE6E37795}">
      <dgm:prSet/>
      <dgm:spPr/>
      <dgm:t>
        <a:bodyPr/>
        <a:lstStyle/>
        <a:p>
          <a:endParaRPr lang="zh-CN" altLang="en-US"/>
        </a:p>
      </dgm:t>
    </dgm:pt>
    <dgm:pt modelId="{4968DD76-CEBF-47C5-BA88-6EB3AAA2F19D}" type="sibTrans" cxnId="{9310C9B9-333D-45EC-B220-895CE6E37795}">
      <dgm:prSet/>
      <dgm:spPr/>
      <dgm:t>
        <a:bodyPr/>
        <a:lstStyle/>
        <a:p>
          <a:endParaRPr lang="zh-CN" altLang="en-US"/>
        </a:p>
      </dgm:t>
    </dgm:pt>
    <dgm:pt modelId="{66167859-3546-45A4-92E5-CEE294ECEAAE}">
      <dgm:prSet phldrT="[Text]" custT="1"/>
      <dgm:spPr/>
      <dgm:t>
        <a:bodyPr/>
        <a:lstStyle/>
        <a:p>
          <a:r>
            <a:rPr lang="zh-CN" altLang="en-US" sz="3600" b="1" dirty="0" smtClean="0">
              <a:solidFill>
                <a:schemeClr val="bg1"/>
              </a:solidFill>
            </a:rPr>
            <a:t>信息无障碍</a:t>
          </a:r>
          <a:endParaRPr lang="en-US" altLang="zh-CN" sz="3600" b="1" dirty="0" smtClean="0">
            <a:solidFill>
              <a:schemeClr val="bg1"/>
            </a:solidFill>
          </a:endParaRPr>
        </a:p>
        <a:p>
          <a:r>
            <a:rPr lang="en-US" altLang="zh-CN" sz="2800" b="1" dirty="0" smtClean="0">
              <a:solidFill>
                <a:schemeClr val="bg1"/>
              </a:solidFill>
            </a:rPr>
            <a:t>Web Accessibility Initiative</a:t>
          </a:r>
          <a:endParaRPr lang="zh-CN" altLang="en-US" sz="2800" b="1" dirty="0">
            <a:solidFill>
              <a:schemeClr val="bg1"/>
            </a:solidFill>
          </a:endParaRPr>
        </a:p>
      </dgm:t>
    </dgm:pt>
    <dgm:pt modelId="{DAF1C66C-B840-4231-BEBF-12E22806ECB7}" type="parTrans" cxnId="{20D82E2B-43EF-4D86-BDBD-D4DF545E95DC}">
      <dgm:prSet/>
      <dgm:spPr/>
      <dgm:t>
        <a:bodyPr/>
        <a:lstStyle/>
        <a:p>
          <a:endParaRPr lang="zh-CN" altLang="en-US"/>
        </a:p>
      </dgm:t>
    </dgm:pt>
    <dgm:pt modelId="{84132780-CF1C-437B-94E0-EEAFC8D6CE11}" type="sibTrans" cxnId="{20D82E2B-43EF-4D86-BDBD-D4DF545E95DC}">
      <dgm:prSet/>
      <dgm:spPr/>
      <dgm:t>
        <a:bodyPr/>
        <a:lstStyle/>
        <a:p>
          <a:endParaRPr lang="zh-CN" altLang="en-US"/>
        </a:p>
      </dgm:t>
    </dgm:pt>
    <dgm:pt modelId="{0E689FF6-C971-4C48-845F-2E5B35008F92}" type="pres">
      <dgm:prSet presAssocID="{FC1EAD43-3787-458A-8C1A-0C740E715244}" presName="diagram" presStyleCnt="0">
        <dgm:presLayoutVars>
          <dgm:dir/>
          <dgm:resizeHandles val="exact"/>
        </dgm:presLayoutVars>
      </dgm:prSet>
      <dgm:spPr/>
      <dgm:t>
        <a:bodyPr/>
        <a:lstStyle/>
        <a:p>
          <a:endParaRPr lang="zh-CN" altLang="en-US"/>
        </a:p>
      </dgm:t>
    </dgm:pt>
    <dgm:pt modelId="{4A8E17EF-1E79-41ED-8F9A-2ED05725E2AD}" type="pres">
      <dgm:prSet presAssocID="{0F7DB7AF-E05E-4A61-8294-CE2966B36F37}" presName="node" presStyleLbl="node1" presStyleIdx="0" presStyleCnt="5" custScaleY="114220">
        <dgm:presLayoutVars>
          <dgm:bulletEnabled val="1"/>
        </dgm:presLayoutVars>
      </dgm:prSet>
      <dgm:spPr/>
      <dgm:t>
        <a:bodyPr/>
        <a:lstStyle/>
        <a:p>
          <a:endParaRPr lang="zh-CN" altLang="en-US"/>
        </a:p>
      </dgm:t>
    </dgm:pt>
    <dgm:pt modelId="{222DE1D1-50AC-4774-A22E-9634403C2E0E}" type="pres">
      <dgm:prSet presAssocID="{07D82471-47E0-4BAD-A12F-822A6F98FAB6}" presName="sibTrans" presStyleCnt="0"/>
      <dgm:spPr/>
    </dgm:pt>
    <dgm:pt modelId="{7547FA25-42E4-4051-B705-65066AF8184F}" type="pres">
      <dgm:prSet presAssocID="{3C791EAF-C5A4-4808-8B35-34CD239631E7}" presName="node" presStyleLbl="node1" presStyleIdx="1" presStyleCnt="5" custScaleY="114220">
        <dgm:presLayoutVars>
          <dgm:bulletEnabled val="1"/>
        </dgm:presLayoutVars>
      </dgm:prSet>
      <dgm:spPr/>
      <dgm:t>
        <a:bodyPr/>
        <a:lstStyle/>
        <a:p>
          <a:endParaRPr lang="zh-CN" altLang="en-US"/>
        </a:p>
      </dgm:t>
    </dgm:pt>
    <dgm:pt modelId="{E83C0184-9BE6-4133-9EAB-919761F11EB4}" type="pres">
      <dgm:prSet presAssocID="{AE23111B-521D-4483-B744-8BE79B33A1AB}" presName="sibTrans" presStyleCnt="0"/>
      <dgm:spPr/>
    </dgm:pt>
    <dgm:pt modelId="{BA1A6EC5-ACD5-4D0D-9AEB-825C868FBFDD}" type="pres">
      <dgm:prSet presAssocID="{1E8E2532-DC1E-4043-9029-7B417EE2E20B}" presName="node" presStyleLbl="node1" presStyleIdx="2" presStyleCnt="5" custScaleY="114220">
        <dgm:presLayoutVars>
          <dgm:bulletEnabled val="1"/>
        </dgm:presLayoutVars>
      </dgm:prSet>
      <dgm:spPr/>
      <dgm:t>
        <a:bodyPr/>
        <a:lstStyle/>
        <a:p>
          <a:endParaRPr lang="zh-CN" altLang="en-US"/>
        </a:p>
      </dgm:t>
    </dgm:pt>
    <dgm:pt modelId="{DEB95501-8E0D-4482-BEFC-905D9F911A57}" type="pres">
      <dgm:prSet presAssocID="{A50423C7-E317-4BC1-BA2F-1704AE90E06E}" presName="sibTrans" presStyleCnt="0"/>
      <dgm:spPr/>
    </dgm:pt>
    <dgm:pt modelId="{318BD5CD-6F87-40F8-A1E2-0EC654725750}" type="pres">
      <dgm:prSet presAssocID="{70735E6A-4E7E-4C25-849F-D63E3517138E}" presName="node" presStyleLbl="node1" presStyleIdx="3" presStyleCnt="5" custScaleY="114220">
        <dgm:presLayoutVars>
          <dgm:bulletEnabled val="1"/>
        </dgm:presLayoutVars>
      </dgm:prSet>
      <dgm:spPr/>
      <dgm:t>
        <a:bodyPr/>
        <a:lstStyle/>
        <a:p>
          <a:endParaRPr lang="zh-CN" altLang="en-US"/>
        </a:p>
      </dgm:t>
    </dgm:pt>
    <dgm:pt modelId="{28469F5A-848A-43A1-90B3-BB9C94D6119A}" type="pres">
      <dgm:prSet presAssocID="{4968DD76-CEBF-47C5-BA88-6EB3AAA2F19D}" presName="sibTrans" presStyleCnt="0"/>
      <dgm:spPr/>
    </dgm:pt>
    <dgm:pt modelId="{12005285-C566-4E30-8FCC-A0858E97C827}" type="pres">
      <dgm:prSet presAssocID="{66167859-3546-45A4-92E5-CEE294ECEAAE}" presName="node" presStyleLbl="node1" presStyleIdx="4" presStyleCnt="5" custScaleY="114220">
        <dgm:presLayoutVars>
          <dgm:bulletEnabled val="1"/>
        </dgm:presLayoutVars>
      </dgm:prSet>
      <dgm:spPr/>
      <dgm:t>
        <a:bodyPr/>
        <a:lstStyle/>
        <a:p>
          <a:endParaRPr lang="zh-CN" altLang="en-US"/>
        </a:p>
      </dgm:t>
    </dgm:pt>
  </dgm:ptLst>
  <dgm:cxnLst>
    <dgm:cxn modelId="{45679A60-1DBE-4D3F-8C01-7203FD0DDBE6}" srcId="{FC1EAD43-3787-458A-8C1A-0C740E715244}" destId="{0F7DB7AF-E05E-4A61-8294-CE2966B36F37}" srcOrd="0" destOrd="0" parTransId="{810ED8FF-6697-4082-95BF-30CECC69E68F}" sibTransId="{07D82471-47E0-4BAD-A12F-822A6F98FAB6}"/>
    <dgm:cxn modelId="{AE9E0B70-BCAE-45E4-9DB3-B8FD2F959021}" type="presOf" srcId="{70735E6A-4E7E-4C25-849F-D63E3517138E}" destId="{318BD5CD-6F87-40F8-A1E2-0EC654725750}" srcOrd="0" destOrd="0" presId="urn:microsoft.com/office/officeart/2005/8/layout/default"/>
    <dgm:cxn modelId="{CA860D89-49C7-4338-BDB3-A5A4AFB5C692}" type="presOf" srcId="{66167859-3546-45A4-92E5-CEE294ECEAAE}" destId="{12005285-C566-4E30-8FCC-A0858E97C827}" srcOrd="0" destOrd="0" presId="urn:microsoft.com/office/officeart/2005/8/layout/default"/>
    <dgm:cxn modelId="{F8643C6C-5CF4-4977-BF35-9ECB65D300A3}" type="presOf" srcId="{1E8E2532-DC1E-4043-9029-7B417EE2E20B}" destId="{BA1A6EC5-ACD5-4D0D-9AEB-825C868FBFDD}" srcOrd="0" destOrd="0" presId="urn:microsoft.com/office/officeart/2005/8/layout/default"/>
    <dgm:cxn modelId="{84486DD5-79BC-4CA7-823F-6376005F5B1A}" type="presOf" srcId="{3C791EAF-C5A4-4808-8B35-34CD239631E7}" destId="{7547FA25-42E4-4051-B705-65066AF8184F}" srcOrd="0" destOrd="0" presId="urn:microsoft.com/office/officeart/2005/8/layout/default"/>
    <dgm:cxn modelId="{BED4C4FB-EE9B-4D5B-A7B3-D7BFA271B8C9}" type="presOf" srcId="{0F7DB7AF-E05E-4A61-8294-CE2966B36F37}" destId="{4A8E17EF-1E79-41ED-8F9A-2ED05725E2AD}" srcOrd="0" destOrd="0" presId="urn:microsoft.com/office/officeart/2005/8/layout/default"/>
    <dgm:cxn modelId="{34A7432A-A69B-40B5-BC10-3CD382E48EB3}" srcId="{FC1EAD43-3787-458A-8C1A-0C740E715244}" destId="{3C791EAF-C5A4-4808-8B35-34CD239631E7}" srcOrd="1" destOrd="0" parTransId="{207FBBAB-DC58-449D-AAB9-472D52C03934}" sibTransId="{AE23111B-521D-4483-B744-8BE79B33A1AB}"/>
    <dgm:cxn modelId="{E8C00919-2EE1-4632-8727-5E04F4A30119}" srcId="{FC1EAD43-3787-458A-8C1A-0C740E715244}" destId="{1E8E2532-DC1E-4043-9029-7B417EE2E20B}" srcOrd="2" destOrd="0" parTransId="{6605938E-F41D-491A-A958-7DB2B6B701CB}" sibTransId="{A50423C7-E317-4BC1-BA2F-1704AE90E06E}"/>
    <dgm:cxn modelId="{20D82E2B-43EF-4D86-BDBD-D4DF545E95DC}" srcId="{FC1EAD43-3787-458A-8C1A-0C740E715244}" destId="{66167859-3546-45A4-92E5-CEE294ECEAAE}" srcOrd="4" destOrd="0" parTransId="{DAF1C66C-B840-4231-BEBF-12E22806ECB7}" sibTransId="{84132780-CF1C-437B-94E0-EEAFC8D6CE11}"/>
    <dgm:cxn modelId="{B62D5D4B-18FA-44BC-AFF0-9776D2A12550}" type="presOf" srcId="{FC1EAD43-3787-458A-8C1A-0C740E715244}" destId="{0E689FF6-C971-4C48-845F-2E5B35008F92}" srcOrd="0" destOrd="0" presId="urn:microsoft.com/office/officeart/2005/8/layout/default"/>
    <dgm:cxn modelId="{9310C9B9-333D-45EC-B220-895CE6E37795}" srcId="{FC1EAD43-3787-458A-8C1A-0C740E715244}" destId="{70735E6A-4E7E-4C25-849F-D63E3517138E}" srcOrd="3" destOrd="0" parTransId="{D8E8C576-963E-4321-AD69-BF09B306CDEC}" sibTransId="{4968DD76-CEBF-47C5-BA88-6EB3AAA2F19D}"/>
    <dgm:cxn modelId="{ECC850B5-A38A-4CF7-9B96-2A6BD7E78BAC}" type="presParOf" srcId="{0E689FF6-C971-4C48-845F-2E5B35008F92}" destId="{4A8E17EF-1E79-41ED-8F9A-2ED05725E2AD}" srcOrd="0" destOrd="0" presId="urn:microsoft.com/office/officeart/2005/8/layout/default"/>
    <dgm:cxn modelId="{0D369FBC-AAB9-4A06-B181-B0ACBBFEDAE9}" type="presParOf" srcId="{0E689FF6-C971-4C48-845F-2E5B35008F92}" destId="{222DE1D1-50AC-4774-A22E-9634403C2E0E}" srcOrd="1" destOrd="0" presId="urn:microsoft.com/office/officeart/2005/8/layout/default"/>
    <dgm:cxn modelId="{D96C9F42-FBBD-4716-AFA8-A126EC8E3AEE}" type="presParOf" srcId="{0E689FF6-C971-4C48-845F-2E5B35008F92}" destId="{7547FA25-42E4-4051-B705-65066AF8184F}" srcOrd="2" destOrd="0" presId="urn:microsoft.com/office/officeart/2005/8/layout/default"/>
    <dgm:cxn modelId="{6F88376A-A678-4A31-9CE1-F26D997D1B99}" type="presParOf" srcId="{0E689FF6-C971-4C48-845F-2E5B35008F92}" destId="{E83C0184-9BE6-4133-9EAB-919761F11EB4}" srcOrd="3" destOrd="0" presId="urn:microsoft.com/office/officeart/2005/8/layout/default"/>
    <dgm:cxn modelId="{2B86F6B5-3075-4D90-9810-000F8EDD3135}" type="presParOf" srcId="{0E689FF6-C971-4C48-845F-2E5B35008F92}" destId="{BA1A6EC5-ACD5-4D0D-9AEB-825C868FBFDD}" srcOrd="4" destOrd="0" presId="urn:microsoft.com/office/officeart/2005/8/layout/default"/>
    <dgm:cxn modelId="{5C026ECD-97B2-4E18-AC15-71ED1293ECAE}" type="presParOf" srcId="{0E689FF6-C971-4C48-845F-2E5B35008F92}" destId="{DEB95501-8E0D-4482-BEFC-905D9F911A57}" srcOrd="5" destOrd="0" presId="urn:microsoft.com/office/officeart/2005/8/layout/default"/>
    <dgm:cxn modelId="{31D92247-9694-45DD-BB99-1D78E52011AC}" type="presParOf" srcId="{0E689FF6-C971-4C48-845F-2E5B35008F92}" destId="{318BD5CD-6F87-40F8-A1E2-0EC654725750}" srcOrd="6" destOrd="0" presId="urn:microsoft.com/office/officeart/2005/8/layout/default"/>
    <dgm:cxn modelId="{0F632163-54B0-4380-B535-554BDB16C2B9}" type="presParOf" srcId="{0E689FF6-C971-4C48-845F-2E5B35008F92}" destId="{28469F5A-848A-43A1-90B3-BB9C94D6119A}" srcOrd="7" destOrd="0" presId="urn:microsoft.com/office/officeart/2005/8/layout/default"/>
    <dgm:cxn modelId="{A0622EBB-7FD0-440C-ADD8-D3EF597231B7}" type="presParOf" srcId="{0E689FF6-C971-4C48-845F-2E5B35008F92}" destId="{12005285-C566-4E30-8FCC-A0858E97C82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015CD7-D355-43AD-BE86-B9DCEFCA7E41}" type="doc">
      <dgm:prSet loTypeId="urn:microsoft.com/office/officeart/2008/layout/BendingPictureCaptionList" loCatId="picture" qsTypeId="urn:microsoft.com/office/officeart/2005/8/quickstyle/3d1" qsCatId="3D" csTypeId="urn:microsoft.com/office/officeart/2005/8/colors/accent1_2" csCatId="accent1" phldr="1"/>
      <dgm:spPr/>
      <dgm:t>
        <a:bodyPr/>
        <a:lstStyle/>
        <a:p>
          <a:endParaRPr lang="zh-CN" altLang="en-US"/>
        </a:p>
      </dgm:t>
    </dgm:pt>
    <dgm:pt modelId="{5D81CCDB-ED23-4D8F-A855-9610BCCB8A0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altLang="zh-CN" sz="3400" b="1" dirty="0" smtClean="0">
              <a:solidFill>
                <a:schemeClr val="tx1"/>
              </a:solidFill>
            </a:rPr>
            <a:t>Web</a:t>
          </a:r>
          <a:r>
            <a:rPr lang="zh-CN" altLang="en-US" sz="3400" b="1" dirty="0" smtClean="0">
              <a:solidFill>
                <a:schemeClr val="tx1"/>
              </a:solidFill>
            </a:rPr>
            <a:t>内容无障碍</a:t>
          </a:r>
          <a:endParaRPr lang="en-US" altLang="zh-CN" sz="3400" b="1" dirty="0" smtClean="0">
            <a:solidFill>
              <a:schemeClr val="tx1"/>
            </a:solidFill>
          </a:endParaRPr>
        </a:p>
        <a:p>
          <a:r>
            <a:rPr lang="zh-CN" altLang="en-US" sz="2400" b="1" dirty="0" smtClean="0">
              <a:solidFill>
                <a:schemeClr val="tx1"/>
              </a:solidFill>
            </a:rPr>
            <a:t>（</a:t>
          </a:r>
          <a:r>
            <a:rPr lang="en-US" altLang="zh-CN" sz="2400" b="1" dirty="0" smtClean="0">
              <a:solidFill>
                <a:schemeClr val="tx1"/>
              </a:solidFill>
            </a:rPr>
            <a:t>Web Accessibility Initiative</a:t>
          </a:r>
          <a:r>
            <a:rPr lang="zh-CN" altLang="en-US" sz="2400" b="1" dirty="0" smtClean="0">
              <a:solidFill>
                <a:schemeClr val="tx1"/>
              </a:solidFill>
            </a:rPr>
            <a:t>）</a:t>
          </a:r>
          <a:endParaRPr lang="zh-CN" altLang="en-US" sz="2400" b="1" dirty="0">
            <a:solidFill>
              <a:schemeClr val="tx1"/>
            </a:solidFill>
          </a:endParaRPr>
        </a:p>
      </dgm:t>
    </dgm:pt>
    <dgm:pt modelId="{0637F26E-5383-4CBD-BB60-CE0F04D3970A}" type="parTrans" cxnId="{7CBEC087-4A76-4EE8-9FCE-0A43282C2FBE}">
      <dgm:prSet/>
      <dgm:spPr/>
      <dgm:t>
        <a:bodyPr/>
        <a:lstStyle/>
        <a:p>
          <a:endParaRPr lang="zh-CN" altLang="en-US"/>
        </a:p>
      </dgm:t>
    </dgm:pt>
    <dgm:pt modelId="{A000EE6F-987F-43DB-B537-85E251B0E901}" type="sibTrans" cxnId="{7CBEC087-4A76-4EE8-9FCE-0A43282C2FBE}">
      <dgm:prSet/>
      <dgm:spPr/>
      <dgm:t>
        <a:bodyPr/>
        <a:lstStyle/>
        <a:p>
          <a:endParaRPr lang="zh-CN" altLang="en-US"/>
        </a:p>
      </dgm:t>
    </dgm:pt>
    <dgm:pt modelId="{973847CD-DB2F-494C-8027-6016BC30440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3200" b="1" dirty="0" smtClean="0">
              <a:solidFill>
                <a:schemeClr val="tx1"/>
              </a:solidFill>
            </a:rPr>
            <a:t>国际化</a:t>
          </a:r>
          <a:endParaRPr lang="en-US" altLang="zh-CN" sz="3200" b="1" dirty="0" smtClean="0">
            <a:solidFill>
              <a:schemeClr val="tx1"/>
            </a:solidFill>
          </a:endParaRPr>
        </a:p>
        <a:p>
          <a:r>
            <a:rPr lang="zh-CN" altLang="en-US" sz="2400" b="1" dirty="0" smtClean="0">
              <a:solidFill>
                <a:schemeClr val="tx1"/>
              </a:solidFill>
            </a:rPr>
            <a:t>（</a:t>
          </a:r>
          <a:r>
            <a:rPr lang="en-US" altLang="zh-CN" sz="2400" b="1" dirty="0" smtClean="0">
              <a:solidFill>
                <a:schemeClr val="tx1"/>
              </a:solidFill>
            </a:rPr>
            <a:t>Internationalization</a:t>
          </a:r>
          <a:r>
            <a:rPr lang="zh-CN" altLang="en-US" sz="2400" b="1" dirty="0" smtClean="0">
              <a:solidFill>
                <a:schemeClr val="tx1"/>
              </a:solidFill>
            </a:rPr>
            <a:t>）</a:t>
          </a:r>
          <a:r>
            <a:rPr lang="en-US" altLang="zh-CN" sz="2400" dirty="0" smtClean="0">
              <a:solidFill>
                <a:schemeClr val="tx1"/>
              </a:solidFill>
            </a:rPr>
            <a:t> </a:t>
          </a:r>
          <a:endParaRPr lang="zh-CN" altLang="en-US" sz="2800" dirty="0">
            <a:solidFill>
              <a:schemeClr val="tx1"/>
            </a:solidFill>
          </a:endParaRPr>
        </a:p>
      </dgm:t>
    </dgm:pt>
    <dgm:pt modelId="{B3DA0CAF-FBA3-4A54-8937-60632C97E821}" type="parTrans" cxnId="{C393808F-BC7A-4381-8D49-6000927C2951}">
      <dgm:prSet/>
      <dgm:spPr/>
      <dgm:t>
        <a:bodyPr/>
        <a:lstStyle/>
        <a:p>
          <a:endParaRPr lang="zh-CN" altLang="en-US"/>
        </a:p>
      </dgm:t>
    </dgm:pt>
    <dgm:pt modelId="{EFAB64FA-0CDE-4DEF-B22D-95D204815EF1}" type="sibTrans" cxnId="{C393808F-BC7A-4381-8D49-6000927C2951}">
      <dgm:prSet/>
      <dgm:spPr/>
      <dgm:t>
        <a:bodyPr/>
        <a:lstStyle/>
        <a:p>
          <a:endParaRPr lang="zh-CN" altLang="en-US"/>
        </a:p>
      </dgm:t>
    </dgm:pt>
    <dgm:pt modelId="{08D268C6-8FC1-4A70-A8A7-0E2A57ABDE66}" type="pres">
      <dgm:prSet presAssocID="{E0015CD7-D355-43AD-BE86-B9DCEFCA7E41}" presName="Name0" presStyleCnt="0">
        <dgm:presLayoutVars>
          <dgm:dir/>
          <dgm:resizeHandles val="exact"/>
        </dgm:presLayoutVars>
      </dgm:prSet>
      <dgm:spPr/>
      <dgm:t>
        <a:bodyPr/>
        <a:lstStyle/>
        <a:p>
          <a:endParaRPr lang="zh-CN" altLang="en-US"/>
        </a:p>
      </dgm:t>
    </dgm:pt>
    <dgm:pt modelId="{7EF7EAF0-111C-482D-8C5F-DE60A619E14D}" type="pres">
      <dgm:prSet presAssocID="{5D81CCDB-ED23-4D8F-A855-9610BCCB8A04}" presName="composite" presStyleCnt="0"/>
      <dgm:spPr/>
    </dgm:pt>
    <dgm:pt modelId="{6F274A1F-0EAD-4718-9B26-09D04D2AF13E}" type="pres">
      <dgm:prSet presAssocID="{5D81CCDB-ED23-4D8F-A855-9610BCCB8A04}" presName="rect1" presStyleLbl="bgImgPlace1" presStyleIdx="0" presStyleCnt="2"/>
      <dgm:spPr>
        <a:blipFill rotWithShape="1">
          <a:blip xmlns:r="http://schemas.openxmlformats.org/officeDocument/2006/relationships" r:embed="rId1"/>
          <a:stretch>
            <a:fillRect/>
          </a:stretch>
        </a:blipFill>
      </dgm:spPr>
    </dgm:pt>
    <dgm:pt modelId="{18AE46DE-AD1E-4CF3-8FF1-435CA07C15CA}" type="pres">
      <dgm:prSet presAssocID="{5D81CCDB-ED23-4D8F-A855-9610BCCB8A04}" presName="wedgeRectCallout1" presStyleLbl="node1" presStyleIdx="0" presStyleCnt="2" custScaleY="132617" custLinFactNeighborY="68772">
        <dgm:presLayoutVars>
          <dgm:bulletEnabled val="1"/>
        </dgm:presLayoutVars>
      </dgm:prSet>
      <dgm:spPr/>
      <dgm:t>
        <a:bodyPr/>
        <a:lstStyle/>
        <a:p>
          <a:endParaRPr lang="zh-CN" altLang="en-US"/>
        </a:p>
      </dgm:t>
    </dgm:pt>
    <dgm:pt modelId="{6543F162-428E-47B3-8885-AFF39E6C3252}" type="pres">
      <dgm:prSet presAssocID="{A000EE6F-987F-43DB-B537-85E251B0E901}" presName="sibTrans" presStyleCnt="0"/>
      <dgm:spPr/>
    </dgm:pt>
    <dgm:pt modelId="{80DAF5DC-6638-4E11-830C-439B6AD42FE5}" type="pres">
      <dgm:prSet presAssocID="{973847CD-DB2F-494C-8027-6016BC304405}" presName="composite" presStyleCnt="0"/>
      <dgm:spPr/>
    </dgm:pt>
    <dgm:pt modelId="{39FE288D-A611-4CA2-A463-707F644F20A7}" type="pres">
      <dgm:prSet presAssocID="{973847CD-DB2F-494C-8027-6016BC304405}" presName="rect1" presStyleLbl="bgImgPlace1" presStyleIdx="1" presStyleCnt="2"/>
      <dgm:spPr>
        <a:blipFill rotWithShape="1">
          <a:blip xmlns:r="http://schemas.openxmlformats.org/officeDocument/2006/relationships" r:embed="rId2"/>
          <a:stretch>
            <a:fillRect/>
          </a:stretch>
        </a:blipFill>
      </dgm:spPr>
    </dgm:pt>
    <dgm:pt modelId="{65C70544-2113-4BF5-8E31-CD1DFFEF1208}" type="pres">
      <dgm:prSet presAssocID="{973847CD-DB2F-494C-8027-6016BC304405}" presName="wedgeRectCallout1" presStyleLbl="node1" presStyleIdx="1" presStyleCnt="2" custScaleY="132617" custLinFactNeighborY="68772">
        <dgm:presLayoutVars>
          <dgm:bulletEnabled val="1"/>
        </dgm:presLayoutVars>
      </dgm:prSet>
      <dgm:spPr/>
      <dgm:t>
        <a:bodyPr/>
        <a:lstStyle/>
        <a:p>
          <a:endParaRPr lang="zh-CN" altLang="en-US"/>
        </a:p>
      </dgm:t>
    </dgm:pt>
  </dgm:ptLst>
  <dgm:cxnLst>
    <dgm:cxn modelId="{C393808F-BC7A-4381-8D49-6000927C2951}" srcId="{E0015CD7-D355-43AD-BE86-B9DCEFCA7E41}" destId="{973847CD-DB2F-494C-8027-6016BC304405}" srcOrd="1" destOrd="0" parTransId="{B3DA0CAF-FBA3-4A54-8937-60632C97E821}" sibTransId="{EFAB64FA-0CDE-4DEF-B22D-95D204815EF1}"/>
    <dgm:cxn modelId="{55D3758E-CE77-4BB9-B10A-5914FA721CE1}" type="presOf" srcId="{973847CD-DB2F-494C-8027-6016BC304405}" destId="{65C70544-2113-4BF5-8E31-CD1DFFEF1208}" srcOrd="0" destOrd="0" presId="urn:microsoft.com/office/officeart/2008/layout/BendingPictureCaptionList"/>
    <dgm:cxn modelId="{3B228013-F66E-48BE-9C9F-DF717CFA7DF0}" type="presOf" srcId="{5D81CCDB-ED23-4D8F-A855-9610BCCB8A04}" destId="{18AE46DE-AD1E-4CF3-8FF1-435CA07C15CA}" srcOrd="0" destOrd="0" presId="urn:microsoft.com/office/officeart/2008/layout/BendingPictureCaptionList"/>
    <dgm:cxn modelId="{7CBEC087-4A76-4EE8-9FCE-0A43282C2FBE}" srcId="{E0015CD7-D355-43AD-BE86-B9DCEFCA7E41}" destId="{5D81CCDB-ED23-4D8F-A855-9610BCCB8A04}" srcOrd="0" destOrd="0" parTransId="{0637F26E-5383-4CBD-BB60-CE0F04D3970A}" sibTransId="{A000EE6F-987F-43DB-B537-85E251B0E901}"/>
    <dgm:cxn modelId="{ACEE015F-909A-45CA-BD6D-C9953A698013}" type="presOf" srcId="{E0015CD7-D355-43AD-BE86-B9DCEFCA7E41}" destId="{08D268C6-8FC1-4A70-A8A7-0E2A57ABDE66}" srcOrd="0" destOrd="0" presId="urn:microsoft.com/office/officeart/2008/layout/BendingPictureCaptionList"/>
    <dgm:cxn modelId="{91851EEF-D466-487C-B814-183CEA05460C}" type="presParOf" srcId="{08D268C6-8FC1-4A70-A8A7-0E2A57ABDE66}" destId="{7EF7EAF0-111C-482D-8C5F-DE60A619E14D}" srcOrd="0" destOrd="0" presId="urn:microsoft.com/office/officeart/2008/layout/BendingPictureCaptionList"/>
    <dgm:cxn modelId="{AFD438ED-9D78-41AE-90BA-B96CC1D6A176}" type="presParOf" srcId="{7EF7EAF0-111C-482D-8C5F-DE60A619E14D}" destId="{6F274A1F-0EAD-4718-9B26-09D04D2AF13E}" srcOrd="0" destOrd="0" presId="urn:microsoft.com/office/officeart/2008/layout/BendingPictureCaptionList"/>
    <dgm:cxn modelId="{D8B6EC99-4D4D-41A8-807D-41396A607145}" type="presParOf" srcId="{7EF7EAF0-111C-482D-8C5F-DE60A619E14D}" destId="{18AE46DE-AD1E-4CF3-8FF1-435CA07C15CA}" srcOrd="1" destOrd="0" presId="urn:microsoft.com/office/officeart/2008/layout/BendingPictureCaptionList"/>
    <dgm:cxn modelId="{1D0AC93E-A96A-4DA2-B589-712027A2D950}" type="presParOf" srcId="{08D268C6-8FC1-4A70-A8A7-0E2A57ABDE66}" destId="{6543F162-428E-47B3-8885-AFF39E6C3252}" srcOrd="1" destOrd="0" presId="urn:microsoft.com/office/officeart/2008/layout/BendingPictureCaptionList"/>
    <dgm:cxn modelId="{033BC4E7-3E6F-465C-98EF-504BC6E274F6}" type="presParOf" srcId="{08D268C6-8FC1-4A70-A8A7-0E2A57ABDE66}" destId="{80DAF5DC-6638-4E11-830C-439B6AD42FE5}" srcOrd="2" destOrd="0" presId="urn:microsoft.com/office/officeart/2008/layout/BendingPictureCaptionList"/>
    <dgm:cxn modelId="{5CF3F87E-31D4-409B-BD76-2BA674A715BB}" type="presParOf" srcId="{80DAF5DC-6638-4E11-830C-439B6AD42FE5}" destId="{39FE288D-A611-4CA2-A463-707F644F20A7}" srcOrd="0" destOrd="0" presId="urn:microsoft.com/office/officeart/2008/layout/BendingPictureCaptionList"/>
    <dgm:cxn modelId="{7DC8833D-1F46-48FE-8F4C-A762BDC6A187}" type="presParOf" srcId="{80DAF5DC-6638-4E11-830C-439B6AD42FE5}" destId="{65C70544-2113-4BF5-8E31-CD1DFFEF1208}"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2B7488-3E19-45D9-ABBE-FD72A5106A87}" type="doc">
      <dgm:prSet loTypeId="urn:microsoft.com/office/officeart/2009/3/layout/StepUpProcess" loCatId="process" qsTypeId="urn:microsoft.com/office/officeart/2005/8/quickstyle/3d1" qsCatId="3D" csTypeId="urn:microsoft.com/office/officeart/2005/8/colors/accent1_2" csCatId="accent1" phldr="1"/>
      <dgm:spPr/>
      <dgm:t>
        <a:bodyPr/>
        <a:lstStyle/>
        <a:p>
          <a:endParaRPr lang="zh-CN" altLang="en-US"/>
        </a:p>
      </dgm:t>
    </dgm:pt>
    <dgm:pt modelId="{D0AB46C0-AC66-4D5B-8266-FF851B15F4F7}">
      <dgm:prSet phldrT="[Text]" custT="1"/>
      <dgm:spPr/>
      <dgm:t>
        <a:bodyPr/>
        <a:lstStyle/>
        <a:p>
          <a:r>
            <a:rPr lang="zh-CN" altLang="en-US" sz="2800" b="1" dirty="0" smtClean="0">
              <a:solidFill>
                <a:schemeClr val="bg1"/>
              </a:solidFill>
            </a:rPr>
            <a:t>模板及组稿</a:t>
          </a:r>
          <a:endParaRPr lang="zh-CN" altLang="en-US" sz="2800" b="1" dirty="0">
            <a:solidFill>
              <a:schemeClr val="bg1"/>
            </a:solidFill>
          </a:endParaRPr>
        </a:p>
      </dgm:t>
    </dgm:pt>
    <dgm:pt modelId="{4CE4A317-EB13-4F54-998F-99A56B2BA5E2}" type="parTrans" cxnId="{C50D8E67-BE1F-4C3D-8117-D5E679F1D2BC}">
      <dgm:prSet/>
      <dgm:spPr/>
      <dgm:t>
        <a:bodyPr/>
        <a:lstStyle/>
        <a:p>
          <a:endParaRPr lang="zh-CN" altLang="en-US"/>
        </a:p>
      </dgm:t>
    </dgm:pt>
    <dgm:pt modelId="{FE069B1D-B366-4532-92AA-2462C83FE796}" type="sibTrans" cxnId="{C50D8E67-BE1F-4C3D-8117-D5E679F1D2BC}">
      <dgm:prSet/>
      <dgm:spPr/>
      <dgm:t>
        <a:bodyPr/>
        <a:lstStyle/>
        <a:p>
          <a:endParaRPr lang="zh-CN" altLang="en-US"/>
        </a:p>
      </dgm:t>
    </dgm:pt>
    <dgm:pt modelId="{09A95B0F-1ED2-4DE7-B233-238A98AAF173}">
      <dgm:prSet phldrT="[Text]" custT="1"/>
      <dgm:spPr/>
      <dgm:t>
        <a:bodyPr/>
        <a:lstStyle/>
        <a:p>
          <a:r>
            <a:rPr lang="zh-CN" altLang="en-US" sz="2800" b="1" dirty="0" smtClean="0">
              <a:solidFill>
                <a:schemeClr val="bg1"/>
              </a:solidFill>
            </a:rPr>
            <a:t>本地 </a:t>
          </a:r>
          <a:r>
            <a:rPr lang="en-US" altLang="zh-CN" sz="2800" b="1" dirty="0" smtClean="0">
              <a:solidFill>
                <a:schemeClr val="bg1"/>
              </a:solidFill>
            </a:rPr>
            <a:t>+ </a:t>
          </a:r>
          <a:r>
            <a:rPr lang="en-US" altLang="zh-CN" sz="2800" b="1" dirty="0" err="1" smtClean="0">
              <a:solidFill>
                <a:schemeClr val="bg1"/>
              </a:solidFill>
            </a:rPr>
            <a:t>Hackpad</a:t>
          </a:r>
          <a:endParaRPr lang="zh-CN" altLang="en-US" sz="2800" b="1" dirty="0">
            <a:solidFill>
              <a:schemeClr val="bg1"/>
            </a:solidFill>
          </a:endParaRPr>
        </a:p>
      </dgm:t>
    </dgm:pt>
    <dgm:pt modelId="{33850B90-A9D9-495A-8530-4E83419A4375}" type="parTrans" cxnId="{9B3ED28E-0358-473C-8839-DFA46835955E}">
      <dgm:prSet/>
      <dgm:spPr/>
      <dgm:t>
        <a:bodyPr/>
        <a:lstStyle/>
        <a:p>
          <a:endParaRPr lang="zh-CN" altLang="en-US"/>
        </a:p>
      </dgm:t>
    </dgm:pt>
    <dgm:pt modelId="{48EB15EE-EE5D-4D52-87B1-E8C1906A4363}" type="sibTrans" cxnId="{9B3ED28E-0358-473C-8839-DFA46835955E}">
      <dgm:prSet/>
      <dgm:spPr/>
      <dgm:t>
        <a:bodyPr/>
        <a:lstStyle/>
        <a:p>
          <a:endParaRPr lang="zh-CN" altLang="en-US"/>
        </a:p>
      </dgm:t>
    </dgm:pt>
    <dgm:pt modelId="{6C91F6A2-2F3E-466B-9D34-9C33E70B7B60}">
      <dgm:prSet phldrT="[Text]" custT="1"/>
      <dgm:spPr/>
      <dgm:t>
        <a:bodyPr/>
        <a:lstStyle/>
        <a:p>
          <a:r>
            <a:rPr lang="zh-CN" altLang="en-US" sz="2800" b="1" dirty="0" smtClean="0">
              <a:solidFill>
                <a:schemeClr val="bg1"/>
              </a:solidFill>
            </a:rPr>
            <a:t>同步及更新</a:t>
          </a:r>
          <a:endParaRPr lang="zh-CN" altLang="en-US" sz="2800" b="1" dirty="0">
            <a:solidFill>
              <a:schemeClr val="bg1"/>
            </a:solidFill>
          </a:endParaRPr>
        </a:p>
      </dgm:t>
    </dgm:pt>
    <dgm:pt modelId="{E331025B-2E2D-4B06-818D-F86214E357A5}" type="parTrans" cxnId="{DE332AE3-5F99-48EA-85E0-4A9EE6B6A7EF}">
      <dgm:prSet/>
      <dgm:spPr/>
      <dgm:t>
        <a:bodyPr/>
        <a:lstStyle/>
        <a:p>
          <a:endParaRPr lang="zh-CN" altLang="en-US"/>
        </a:p>
      </dgm:t>
    </dgm:pt>
    <dgm:pt modelId="{C81BE223-2F9E-40D0-9363-67C0886955DD}" type="sibTrans" cxnId="{DE332AE3-5F99-48EA-85E0-4A9EE6B6A7EF}">
      <dgm:prSet/>
      <dgm:spPr/>
      <dgm:t>
        <a:bodyPr/>
        <a:lstStyle/>
        <a:p>
          <a:endParaRPr lang="zh-CN" altLang="en-US"/>
        </a:p>
      </dgm:t>
    </dgm:pt>
    <dgm:pt modelId="{F9090513-8F4A-4C3E-91B9-8D79F9C54992}">
      <dgm:prSet phldrT="[Text]" custT="1"/>
      <dgm:spPr/>
      <dgm:t>
        <a:bodyPr/>
        <a:lstStyle/>
        <a:p>
          <a:r>
            <a:rPr lang="en-US" altLang="zh-CN" sz="2800" b="1" dirty="0" err="1" smtClean="0">
              <a:solidFill>
                <a:schemeClr val="bg1"/>
              </a:solidFill>
            </a:rPr>
            <a:t>Hackpad</a:t>
          </a:r>
          <a:r>
            <a:rPr lang="en-US" altLang="zh-CN" sz="2800" b="1" dirty="0" smtClean="0">
              <a:solidFill>
                <a:schemeClr val="bg1"/>
              </a:solidFill>
            </a:rPr>
            <a:t> -&gt; </a:t>
          </a:r>
          <a:r>
            <a:rPr lang="en-US" altLang="zh-CN" sz="2800" b="1" dirty="0" err="1" smtClean="0">
              <a:solidFill>
                <a:schemeClr val="bg1"/>
              </a:solidFill>
            </a:rPr>
            <a:t>Github</a:t>
          </a:r>
          <a:endParaRPr lang="zh-CN" altLang="en-US" sz="2800" b="1" dirty="0">
            <a:solidFill>
              <a:schemeClr val="bg1"/>
            </a:solidFill>
          </a:endParaRPr>
        </a:p>
      </dgm:t>
    </dgm:pt>
    <dgm:pt modelId="{5E66FD1C-5790-482C-BE06-A61882463D96}" type="parTrans" cxnId="{FBE39BF0-657D-4FA0-B11A-6DF9F03EC714}">
      <dgm:prSet/>
      <dgm:spPr/>
      <dgm:t>
        <a:bodyPr/>
        <a:lstStyle/>
        <a:p>
          <a:endParaRPr lang="zh-CN" altLang="en-US"/>
        </a:p>
      </dgm:t>
    </dgm:pt>
    <dgm:pt modelId="{C1FB0CE5-0630-4FFF-9724-DA117062FBB5}" type="sibTrans" cxnId="{FBE39BF0-657D-4FA0-B11A-6DF9F03EC714}">
      <dgm:prSet/>
      <dgm:spPr/>
      <dgm:t>
        <a:bodyPr/>
        <a:lstStyle/>
        <a:p>
          <a:endParaRPr lang="zh-CN" altLang="en-US"/>
        </a:p>
      </dgm:t>
    </dgm:pt>
    <dgm:pt modelId="{790F21C7-AB40-4833-AA8C-24CAED624781}">
      <dgm:prSet phldrT="[Text]" custT="1"/>
      <dgm:spPr/>
      <dgm:t>
        <a:bodyPr/>
        <a:lstStyle/>
        <a:p>
          <a:r>
            <a:rPr lang="zh-CN" altLang="en-US" sz="2800" b="1" dirty="0" smtClean="0">
              <a:solidFill>
                <a:schemeClr val="bg1"/>
              </a:solidFill>
            </a:rPr>
            <a:t>发布</a:t>
          </a:r>
          <a:endParaRPr lang="zh-CN" altLang="en-US" sz="2800" b="1" dirty="0">
            <a:solidFill>
              <a:schemeClr val="bg1"/>
            </a:solidFill>
          </a:endParaRPr>
        </a:p>
      </dgm:t>
    </dgm:pt>
    <dgm:pt modelId="{BAAAC79D-AC01-4A58-8B99-24C881D0FA3C}" type="parTrans" cxnId="{F3DE09DB-E1B2-4AC8-883F-8F33A654FA50}">
      <dgm:prSet/>
      <dgm:spPr/>
      <dgm:t>
        <a:bodyPr/>
        <a:lstStyle/>
        <a:p>
          <a:endParaRPr lang="zh-CN" altLang="en-US"/>
        </a:p>
      </dgm:t>
    </dgm:pt>
    <dgm:pt modelId="{128A9369-CC08-4FA8-8F2A-EDE44E2442E9}" type="sibTrans" cxnId="{F3DE09DB-E1B2-4AC8-883F-8F33A654FA50}">
      <dgm:prSet/>
      <dgm:spPr/>
      <dgm:t>
        <a:bodyPr/>
        <a:lstStyle/>
        <a:p>
          <a:endParaRPr lang="zh-CN" altLang="en-US"/>
        </a:p>
      </dgm:t>
    </dgm:pt>
    <dgm:pt modelId="{09A6F57A-AC1C-4174-838E-113463FE8E44}">
      <dgm:prSet phldrT="[Text]" custT="1"/>
      <dgm:spPr/>
      <dgm:t>
        <a:bodyPr/>
        <a:lstStyle/>
        <a:p>
          <a:r>
            <a:rPr lang="en-US" altLang="zh-CN" sz="2800" b="1" dirty="0" err="1" smtClean="0">
              <a:solidFill>
                <a:schemeClr val="bg1"/>
              </a:solidFill>
            </a:rPr>
            <a:t>Github</a:t>
          </a:r>
          <a:r>
            <a:rPr lang="en-US" altLang="zh-CN" sz="2800" b="1" dirty="0" smtClean="0">
              <a:solidFill>
                <a:schemeClr val="bg1"/>
              </a:solidFill>
            </a:rPr>
            <a:t> + W3C TR</a:t>
          </a:r>
          <a:endParaRPr lang="zh-CN" altLang="en-US" sz="2800" b="1" dirty="0">
            <a:solidFill>
              <a:schemeClr val="bg1"/>
            </a:solidFill>
          </a:endParaRPr>
        </a:p>
      </dgm:t>
    </dgm:pt>
    <dgm:pt modelId="{346AF85D-588E-4A0F-A8CD-F62E5722CF5C}" type="parTrans" cxnId="{1BC67C93-C09B-463C-89AA-BA423AB07DE7}">
      <dgm:prSet/>
      <dgm:spPr/>
      <dgm:t>
        <a:bodyPr/>
        <a:lstStyle/>
        <a:p>
          <a:endParaRPr lang="zh-CN" altLang="en-US"/>
        </a:p>
      </dgm:t>
    </dgm:pt>
    <dgm:pt modelId="{5D904A95-FBAA-44C5-AA4A-FA6F6752A668}" type="sibTrans" cxnId="{1BC67C93-C09B-463C-89AA-BA423AB07DE7}">
      <dgm:prSet/>
      <dgm:spPr/>
      <dgm:t>
        <a:bodyPr/>
        <a:lstStyle/>
        <a:p>
          <a:endParaRPr lang="zh-CN" altLang="en-US"/>
        </a:p>
      </dgm:t>
    </dgm:pt>
    <dgm:pt modelId="{C88746FB-F2D3-4D0E-9148-D6FD11DD4A5F}">
      <dgm:prSet phldrT="[Text]" custT="1"/>
      <dgm:spPr/>
      <dgm:t>
        <a:bodyPr/>
        <a:lstStyle/>
        <a:p>
          <a:r>
            <a:rPr lang="zh-CN" altLang="en-US" sz="2800" b="1" dirty="0" smtClean="0">
              <a:solidFill>
                <a:schemeClr val="bg1"/>
              </a:solidFill>
            </a:rPr>
            <a:t>维护</a:t>
          </a:r>
          <a:endParaRPr lang="zh-CN" altLang="en-US" sz="2800" b="1" dirty="0">
            <a:solidFill>
              <a:schemeClr val="bg1"/>
            </a:solidFill>
          </a:endParaRPr>
        </a:p>
      </dgm:t>
    </dgm:pt>
    <dgm:pt modelId="{D6FB3271-B428-4837-8C4D-B5E928C0489B}" type="parTrans" cxnId="{4096A076-DA2D-41B6-BF0D-0AE0000A3B1E}">
      <dgm:prSet/>
      <dgm:spPr/>
      <dgm:t>
        <a:bodyPr/>
        <a:lstStyle/>
        <a:p>
          <a:endParaRPr lang="zh-CN" altLang="en-US"/>
        </a:p>
      </dgm:t>
    </dgm:pt>
    <dgm:pt modelId="{8DB8E7F3-6F85-4A47-9F0E-05D6B581562D}" type="sibTrans" cxnId="{4096A076-DA2D-41B6-BF0D-0AE0000A3B1E}">
      <dgm:prSet/>
      <dgm:spPr/>
      <dgm:t>
        <a:bodyPr/>
        <a:lstStyle/>
        <a:p>
          <a:endParaRPr lang="zh-CN" altLang="en-US"/>
        </a:p>
      </dgm:t>
    </dgm:pt>
    <dgm:pt modelId="{FEAD78BF-48CA-4C20-A237-44DE057A1ED5}">
      <dgm:prSet phldrT="[Text]" custT="1"/>
      <dgm:spPr/>
      <dgm:t>
        <a:bodyPr/>
        <a:lstStyle/>
        <a:p>
          <a:r>
            <a:rPr lang="en-US" altLang="zh-CN" sz="2800" b="1" dirty="0" err="1" smtClean="0">
              <a:solidFill>
                <a:schemeClr val="bg1"/>
              </a:solidFill>
            </a:rPr>
            <a:t>Github</a:t>
          </a:r>
          <a:r>
            <a:rPr lang="en-US" altLang="zh-CN" sz="2800" b="1" dirty="0" smtClean="0">
              <a:solidFill>
                <a:schemeClr val="bg1"/>
              </a:solidFill>
            </a:rPr>
            <a:t> + W3C TR</a:t>
          </a:r>
          <a:endParaRPr lang="zh-CN" altLang="en-US" sz="2800" b="1" dirty="0">
            <a:solidFill>
              <a:schemeClr val="bg1"/>
            </a:solidFill>
          </a:endParaRPr>
        </a:p>
      </dgm:t>
    </dgm:pt>
    <dgm:pt modelId="{8070E3DD-0F26-49ED-9A4E-38D6C308B1F7}" type="parTrans" cxnId="{8D3E1041-7415-43FF-A1CD-4E73F87B37D3}">
      <dgm:prSet/>
      <dgm:spPr/>
      <dgm:t>
        <a:bodyPr/>
        <a:lstStyle/>
        <a:p>
          <a:endParaRPr lang="zh-CN" altLang="en-US"/>
        </a:p>
      </dgm:t>
    </dgm:pt>
    <dgm:pt modelId="{B9E1EE66-4C22-402B-BAFD-1C275AC923A9}" type="sibTrans" cxnId="{8D3E1041-7415-43FF-A1CD-4E73F87B37D3}">
      <dgm:prSet/>
      <dgm:spPr/>
      <dgm:t>
        <a:bodyPr/>
        <a:lstStyle/>
        <a:p>
          <a:endParaRPr lang="zh-CN" altLang="en-US"/>
        </a:p>
      </dgm:t>
    </dgm:pt>
    <dgm:pt modelId="{248C9889-5F31-4C0F-A0D4-0594E21555FE}" type="pres">
      <dgm:prSet presAssocID="{212B7488-3E19-45D9-ABBE-FD72A5106A87}" presName="rootnode" presStyleCnt="0">
        <dgm:presLayoutVars>
          <dgm:chMax/>
          <dgm:chPref/>
          <dgm:dir/>
          <dgm:animLvl val="lvl"/>
        </dgm:presLayoutVars>
      </dgm:prSet>
      <dgm:spPr/>
      <dgm:t>
        <a:bodyPr/>
        <a:lstStyle/>
        <a:p>
          <a:endParaRPr lang="zh-CN" altLang="en-US"/>
        </a:p>
      </dgm:t>
    </dgm:pt>
    <dgm:pt modelId="{9AB16773-3747-4047-8050-DABADC9EEC26}" type="pres">
      <dgm:prSet presAssocID="{D0AB46C0-AC66-4D5B-8266-FF851B15F4F7}" presName="composite" presStyleCnt="0"/>
      <dgm:spPr/>
    </dgm:pt>
    <dgm:pt modelId="{667E5F1B-C329-481D-BE2A-350FA6F0C9F3}" type="pres">
      <dgm:prSet presAssocID="{D0AB46C0-AC66-4D5B-8266-FF851B15F4F7}" presName="LShape" presStyleLbl="alignNode1" presStyleIdx="0" presStyleCnt="7"/>
      <dgm:spPr/>
    </dgm:pt>
    <dgm:pt modelId="{6CE31E78-FB1F-4936-926B-B484203602EB}" type="pres">
      <dgm:prSet presAssocID="{D0AB46C0-AC66-4D5B-8266-FF851B15F4F7}" presName="ParentText" presStyleLbl="revTx" presStyleIdx="0" presStyleCnt="4">
        <dgm:presLayoutVars>
          <dgm:chMax val="0"/>
          <dgm:chPref val="0"/>
          <dgm:bulletEnabled val="1"/>
        </dgm:presLayoutVars>
      </dgm:prSet>
      <dgm:spPr/>
      <dgm:t>
        <a:bodyPr/>
        <a:lstStyle/>
        <a:p>
          <a:endParaRPr lang="zh-CN" altLang="en-US"/>
        </a:p>
      </dgm:t>
    </dgm:pt>
    <dgm:pt modelId="{73097E68-EB53-4C77-9889-B780228F8ACA}" type="pres">
      <dgm:prSet presAssocID="{D0AB46C0-AC66-4D5B-8266-FF851B15F4F7}" presName="Triangle" presStyleLbl="alignNode1" presStyleIdx="1" presStyleCnt="7"/>
      <dgm:spPr/>
    </dgm:pt>
    <dgm:pt modelId="{4DDDFE72-BA18-4985-AB8F-8D3D5EDBE123}" type="pres">
      <dgm:prSet presAssocID="{FE069B1D-B366-4532-92AA-2462C83FE796}" presName="sibTrans" presStyleCnt="0"/>
      <dgm:spPr/>
    </dgm:pt>
    <dgm:pt modelId="{A0DDBA83-6598-4D9F-91F0-E09BCD8FAC6F}" type="pres">
      <dgm:prSet presAssocID="{FE069B1D-B366-4532-92AA-2462C83FE796}" presName="space" presStyleCnt="0"/>
      <dgm:spPr/>
    </dgm:pt>
    <dgm:pt modelId="{C8A5F17F-01F3-4DC0-9196-51F863D17C09}" type="pres">
      <dgm:prSet presAssocID="{6C91F6A2-2F3E-466B-9D34-9C33E70B7B60}" presName="composite" presStyleCnt="0"/>
      <dgm:spPr/>
    </dgm:pt>
    <dgm:pt modelId="{4E0A0CD3-2606-4147-A127-EA11DFBB2759}" type="pres">
      <dgm:prSet presAssocID="{6C91F6A2-2F3E-466B-9D34-9C33E70B7B60}" presName="LShape" presStyleLbl="alignNode1" presStyleIdx="2" presStyleCnt="7"/>
      <dgm:spPr/>
    </dgm:pt>
    <dgm:pt modelId="{F2DC8FE0-022E-47CF-8B23-F595590F9162}" type="pres">
      <dgm:prSet presAssocID="{6C91F6A2-2F3E-466B-9D34-9C33E70B7B60}" presName="ParentText" presStyleLbl="revTx" presStyleIdx="1" presStyleCnt="4">
        <dgm:presLayoutVars>
          <dgm:chMax val="0"/>
          <dgm:chPref val="0"/>
          <dgm:bulletEnabled val="1"/>
        </dgm:presLayoutVars>
      </dgm:prSet>
      <dgm:spPr/>
      <dgm:t>
        <a:bodyPr/>
        <a:lstStyle/>
        <a:p>
          <a:endParaRPr lang="zh-CN" altLang="en-US"/>
        </a:p>
      </dgm:t>
    </dgm:pt>
    <dgm:pt modelId="{61BD05ED-A1AE-4DE2-BF85-68C1A9C67467}" type="pres">
      <dgm:prSet presAssocID="{6C91F6A2-2F3E-466B-9D34-9C33E70B7B60}" presName="Triangle" presStyleLbl="alignNode1" presStyleIdx="3" presStyleCnt="7"/>
      <dgm:spPr/>
    </dgm:pt>
    <dgm:pt modelId="{E4D585E2-095C-4AC0-B0CC-EF88AAFC07F8}" type="pres">
      <dgm:prSet presAssocID="{C81BE223-2F9E-40D0-9363-67C0886955DD}" presName="sibTrans" presStyleCnt="0"/>
      <dgm:spPr/>
    </dgm:pt>
    <dgm:pt modelId="{D79014EC-AC5C-4757-9296-102B1FAB403A}" type="pres">
      <dgm:prSet presAssocID="{C81BE223-2F9E-40D0-9363-67C0886955DD}" presName="space" presStyleCnt="0"/>
      <dgm:spPr/>
    </dgm:pt>
    <dgm:pt modelId="{D670983B-A5BA-4E3B-854F-E6AEB9D99B63}" type="pres">
      <dgm:prSet presAssocID="{790F21C7-AB40-4833-AA8C-24CAED624781}" presName="composite" presStyleCnt="0"/>
      <dgm:spPr/>
    </dgm:pt>
    <dgm:pt modelId="{9DE44902-D46F-4113-BAE2-273EEBE2AACC}" type="pres">
      <dgm:prSet presAssocID="{790F21C7-AB40-4833-AA8C-24CAED624781}" presName="LShape" presStyleLbl="alignNode1" presStyleIdx="4" presStyleCnt="7"/>
      <dgm:spPr/>
    </dgm:pt>
    <dgm:pt modelId="{B0BA473E-E980-4C98-A878-793AFDF3FD76}" type="pres">
      <dgm:prSet presAssocID="{790F21C7-AB40-4833-AA8C-24CAED624781}" presName="ParentText" presStyleLbl="revTx" presStyleIdx="2" presStyleCnt="4">
        <dgm:presLayoutVars>
          <dgm:chMax val="0"/>
          <dgm:chPref val="0"/>
          <dgm:bulletEnabled val="1"/>
        </dgm:presLayoutVars>
      </dgm:prSet>
      <dgm:spPr/>
      <dgm:t>
        <a:bodyPr/>
        <a:lstStyle/>
        <a:p>
          <a:endParaRPr lang="zh-CN" altLang="en-US"/>
        </a:p>
      </dgm:t>
    </dgm:pt>
    <dgm:pt modelId="{FE9ADB0C-B22C-435A-B23C-1F020F054F43}" type="pres">
      <dgm:prSet presAssocID="{790F21C7-AB40-4833-AA8C-24CAED624781}" presName="Triangle" presStyleLbl="alignNode1" presStyleIdx="5" presStyleCnt="7"/>
      <dgm:spPr/>
    </dgm:pt>
    <dgm:pt modelId="{2AAB0027-20EE-4781-B37B-4D7DF76669A0}" type="pres">
      <dgm:prSet presAssocID="{128A9369-CC08-4FA8-8F2A-EDE44E2442E9}" presName="sibTrans" presStyleCnt="0"/>
      <dgm:spPr/>
    </dgm:pt>
    <dgm:pt modelId="{9560B23E-0547-4283-A2EA-0449A0EDD1BA}" type="pres">
      <dgm:prSet presAssocID="{128A9369-CC08-4FA8-8F2A-EDE44E2442E9}" presName="space" presStyleCnt="0"/>
      <dgm:spPr/>
    </dgm:pt>
    <dgm:pt modelId="{B1EB474A-0A9C-4A76-AF0B-782EE80052C4}" type="pres">
      <dgm:prSet presAssocID="{C88746FB-F2D3-4D0E-9148-D6FD11DD4A5F}" presName="composite" presStyleCnt="0"/>
      <dgm:spPr/>
    </dgm:pt>
    <dgm:pt modelId="{0EC4276F-E89A-4EDE-AEDB-694410FA8B7C}" type="pres">
      <dgm:prSet presAssocID="{C88746FB-F2D3-4D0E-9148-D6FD11DD4A5F}" presName="LShape" presStyleLbl="alignNode1" presStyleIdx="6" presStyleCnt="7"/>
      <dgm:spPr/>
    </dgm:pt>
    <dgm:pt modelId="{C231C912-F451-4A98-AE9E-C1CE73CB633F}" type="pres">
      <dgm:prSet presAssocID="{C88746FB-F2D3-4D0E-9148-D6FD11DD4A5F}" presName="ParentText" presStyleLbl="revTx" presStyleIdx="3" presStyleCnt="4">
        <dgm:presLayoutVars>
          <dgm:chMax val="0"/>
          <dgm:chPref val="0"/>
          <dgm:bulletEnabled val="1"/>
        </dgm:presLayoutVars>
      </dgm:prSet>
      <dgm:spPr/>
      <dgm:t>
        <a:bodyPr/>
        <a:lstStyle/>
        <a:p>
          <a:endParaRPr lang="zh-CN" altLang="en-US"/>
        </a:p>
      </dgm:t>
    </dgm:pt>
  </dgm:ptLst>
  <dgm:cxnLst>
    <dgm:cxn modelId="{9CDD7E90-CC28-4237-8FE2-F1239DDE1451}" type="presOf" srcId="{6C91F6A2-2F3E-466B-9D34-9C33E70B7B60}" destId="{F2DC8FE0-022E-47CF-8B23-F595590F9162}" srcOrd="0" destOrd="0" presId="urn:microsoft.com/office/officeart/2009/3/layout/StepUpProcess"/>
    <dgm:cxn modelId="{1BC67C93-C09B-463C-89AA-BA423AB07DE7}" srcId="{790F21C7-AB40-4833-AA8C-24CAED624781}" destId="{09A6F57A-AC1C-4174-838E-113463FE8E44}" srcOrd="0" destOrd="0" parTransId="{346AF85D-588E-4A0F-A8CD-F62E5722CF5C}" sibTransId="{5D904A95-FBAA-44C5-AA4A-FA6F6752A668}"/>
    <dgm:cxn modelId="{C3A96538-1D9D-4370-9082-E147E9DE7922}" type="presOf" srcId="{790F21C7-AB40-4833-AA8C-24CAED624781}" destId="{B0BA473E-E980-4C98-A878-793AFDF3FD76}" srcOrd="0" destOrd="0" presId="urn:microsoft.com/office/officeart/2009/3/layout/StepUpProcess"/>
    <dgm:cxn modelId="{50F9360F-9D86-4278-8B46-4AF415CD7E7D}" type="presOf" srcId="{D0AB46C0-AC66-4D5B-8266-FF851B15F4F7}" destId="{6CE31E78-FB1F-4936-926B-B484203602EB}" srcOrd="0" destOrd="0" presId="urn:microsoft.com/office/officeart/2009/3/layout/StepUpProcess"/>
    <dgm:cxn modelId="{F3DE09DB-E1B2-4AC8-883F-8F33A654FA50}" srcId="{212B7488-3E19-45D9-ABBE-FD72A5106A87}" destId="{790F21C7-AB40-4833-AA8C-24CAED624781}" srcOrd="2" destOrd="0" parTransId="{BAAAC79D-AC01-4A58-8B99-24C881D0FA3C}" sibTransId="{128A9369-CC08-4FA8-8F2A-EDE44E2442E9}"/>
    <dgm:cxn modelId="{86136300-0CBF-42D1-9083-959078BB2D45}" type="presOf" srcId="{FEAD78BF-48CA-4C20-A237-44DE057A1ED5}" destId="{C231C912-F451-4A98-AE9E-C1CE73CB633F}" srcOrd="0" destOrd="1" presId="urn:microsoft.com/office/officeart/2009/3/layout/StepUpProcess"/>
    <dgm:cxn modelId="{8D3E1041-7415-43FF-A1CD-4E73F87B37D3}" srcId="{C88746FB-F2D3-4D0E-9148-D6FD11DD4A5F}" destId="{FEAD78BF-48CA-4C20-A237-44DE057A1ED5}" srcOrd="0" destOrd="0" parTransId="{8070E3DD-0F26-49ED-9A4E-38D6C308B1F7}" sibTransId="{B9E1EE66-4C22-402B-BAFD-1C275AC923A9}"/>
    <dgm:cxn modelId="{17EFF7D0-0BA6-4C4E-ABEC-7EE329D0BAFB}" type="presOf" srcId="{212B7488-3E19-45D9-ABBE-FD72A5106A87}" destId="{248C9889-5F31-4C0F-A0D4-0594E21555FE}" srcOrd="0" destOrd="0" presId="urn:microsoft.com/office/officeart/2009/3/layout/StepUpProcess"/>
    <dgm:cxn modelId="{C50D8E67-BE1F-4C3D-8117-D5E679F1D2BC}" srcId="{212B7488-3E19-45D9-ABBE-FD72A5106A87}" destId="{D0AB46C0-AC66-4D5B-8266-FF851B15F4F7}" srcOrd="0" destOrd="0" parTransId="{4CE4A317-EB13-4F54-998F-99A56B2BA5E2}" sibTransId="{FE069B1D-B366-4532-92AA-2462C83FE796}"/>
    <dgm:cxn modelId="{4096A076-DA2D-41B6-BF0D-0AE0000A3B1E}" srcId="{212B7488-3E19-45D9-ABBE-FD72A5106A87}" destId="{C88746FB-F2D3-4D0E-9148-D6FD11DD4A5F}" srcOrd="3" destOrd="0" parTransId="{D6FB3271-B428-4837-8C4D-B5E928C0489B}" sibTransId="{8DB8E7F3-6F85-4A47-9F0E-05D6B581562D}"/>
    <dgm:cxn modelId="{CB1296E9-90A5-4C7F-A493-817DF1A145D0}" type="presOf" srcId="{09A95B0F-1ED2-4DE7-B233-238A98AAF173}" destId="{6CE31E78-FB1F-4936-926B-B484203602EB}" srcOrd="0" destOrd="1" presId="urn:microsoft.com/office/officeart/2009/3/layout/StepUpProcess"/>
    <dgm:cxn modelId="{E4D4F394-09F7-4951-B9C9-68923F47378F}" type="presOf" srcId="{09A6F57A-AC1C-4174-838E-113463FE8E44}" destId="{B0BA473E-E980-4C98-A878-793AFDF3FD76}" srcOrd="0" destOrd="1" presId="urn:microsoft.com/office/officeart/2009/3/layout/StepUpProcess"/>
    <dgm:cxn modelId="{9B3ED28E-0358-473C-8839-DFA46835955E}" srcId="{D0AB46C0-AC66-4D5B-8266-FF851B15F4F7}" destId="{09A95B0F-1ED2-4DE7-B233-238A98AAF173}" srcOrd="0" destOrd="0" parTransId="{33850B90-A9D9-495A-8530-4E83419A4375}" sibTransId="{48EB15EE-EE5D-4D52-87B1-E8C1906A4363}"/>
    <dgm:cxn modelId="{DE332AE3-5F99-48EA-85E0-4A9EE6B6A7EF}" srcId="{212B7488-3E19-45D9-ABBE-FD72A5106A87}" destId="{6C91F6A2-2F3E-466B-9D34-9C33E70B7B60}" srcOrd="1" destOrd="0" parTransId="{E331025B-2E2D-4B06-818D-F86214E357A5}" sibTransId="{C81BE223-2F9E-40D0-9363-67C0886955DD}"/>
    <dgm:cxn modelId="{FBE39BF0-657D-4FA0-B11A-6DF9F03EC714}" srcId="{6C91F6A2-2F3E-466B-9D34-9C33E70B7B60}" destId="{F9090513-8F4A-4C3E-91B9-8D79F9C54992}" srcOrd="0" destOrd="0" parTransId="{5E66FD1C-5790-482C-BE06-A61882463D96}" sibTransId="{C1FB0CE5-0630-4FFF-9724-DA117062FBB5}"/>
    <dgm:cxn modelId="{9454A88F-1628-4522-B05C-AA21D67D7CA1}" type="presOf" srcId="{C88746FB-F2D3-4D0E-9148-D6FD11DD4A5F}" destId="{C231C912-F451-4A98-AE9E-C1CE73CB633F}" srcOrd="0" destOrd="0" presId="urn:microsoft.com/office/officeart/2009/3/layout/StepUpProcess"/>
    <dgm:cxn modelId="{2C5D734B-0276-4E62-86A9-8B3748FF6176}" type="presOf" srcId="{F9090513-8F4A-4C3E-91B9-8D79F9C54992}" destId="{F2DC8FE0-022E-47CF-8B23-F595590F9162}" srcOrd="0" destOrd="1" presId="urn:microsoft.com/office/officeart/2009/3/layout/StepUpProcess"/>
    <dgm:cxn modelId="{8A39B36E-5122-4EF8-AA92-20A3DC9C5C07}" type="presParOf" srcId="{248C9889-5F31-4C0F-A0D4-0594E21555FE}" destId="{9AB16773-3747-4047-8050-DABADC9EEC26}" srcOrd="0" destOrd="0" presId="urn:microsoft.com/office/officeart/2009/3/layout/StepUpProcess"/>
    <dgm:cxn modelId="{52682BB7-00EA-4256-96B9-CF506384B316}" type="presParOf" srcId="{9AB16773-3747-4047-8050-DABADC9EEC26}" destId="{667E5F1B-C329-481D-BE2A-350FA6F0C9F3}" srcOrd="0" destOrd="0" presId="urn:microsoft.com/office/officeart/2009/3/layout/StepUpProcess"/>
    <dgm:cxn modelId="{82151952-59CA-4871-8D03-69493ECB87E9}" type="presParOf" srcId="{9AB16773-3747-4047-8050-DABADC9EEC26}" destId="{6CE31E78-FB1F-4936-926B-B484203602EB}" srcOrd="1" destOrd="0" presId="urn:microsoft.com/office/officeart/2009/3/layout/StepUpProcess"/>
    <dgm:cxn modelId="{44B95D87-AE25-4860-8268-5627367B264F}" type="presParOf" srcId="{9AB16773-3747-4047-8050-DABADC9EEC26}" destId="{73097E68-EB53-4C77-9889-B780228F8ACA}" srcOrd="2" destOrd="0" presId="urn:microsoft.com/office/officeart/2009/3/layout/StepUpProcess"/>
    <dgm:cxn modelId="{AD29ACD5-1BE3-41F8-94FB-40D7D54450F1}" type="presParOf" srcId="{248C9889-5F31-4C0F-A0D4-0594E21555FE}" destId="{4DDDFE72-BA18-4985-AB8F-8D3D5EDBE123}" srcOrd="1" destOrd="0" presId="urn:microsoft.com/office/officeart/2009/3/layout/StepUpProcess"/>
    <dgm:cxn modelId="{8FFF2DE7-AC5F-42F2-992E-4F2A1F722A6C}" type="presParOf" srcId="{4DDDFE72-BA18-4985-AB8F-8D3D5EDBE123}" destId="{A0DDBA83-6598-4D9F-91F0-E09BCD8FAC6F}" srcOrd="0" destOrd="0" presId="urn:microsoft.com/office/officeart/2009/3/layout/StepUpProcess"/>
    <dgm:cxn modelId="{364273BF-F471-4F83-AC74-D0BF9BAB804C}" type="presParOf" srcId="{248C9889-5F31-4C0F-A0D4-0594E21555FE}" destId="{C8A5F17F-01F3-4DC0-9196-51F863D17C09}" srcOrd="2" destOrd="0" presId="urn:microsoft.com/office/officeart/2009/3/layout/StepUpProcess"/>
    <dgm:cxn modelId="{E521C8F0-5F42-4CC7-BD46-8FFF43A0D67B}" type="presParOf" srcId="{C8A5F17F-01F3-4DC0-9196-51F863D17C09}" destId="{4E0A0CD3-2606-4147-A127-EA11DFBB2759}" srcOrd="0" destOrd="0" presId="urn:microsoft.com/office/officeart/2009/3/layout/StepUpProcess"/>
    <dgm:cxn modelId="{F1E0773B-B40C-4C8F-8B3A-2F6170F1EFFF}" type="presParOf" srcId="{C8A5F17F-01F3-4DC0-9196-51F863D17C09}" destId="{F2DC8FE0-022E-47CF-8B23-F595590F9162}" srcOrd="1" destOrd="0" presId="urn:microsoft.com/office/officeart/2009/3/layout/StepUpProcess"/>
    <dgm:cxn modelId="{5605364D-7BCD-4826-8C35-03A664694C03}" type="presParOf" srcId="{C8A5F17F-01F3-4DC0-9196-51F863D17C09}" destId="{61BD05ED-A1AE-4DE2-BF85-68C1A9C67467}" srcOrd="2" destOrd="0" presId="urn:microsoft.com/office/officeart/2009/3/layout/StepUpProcess"/>
    <dgm:cxn modelId="{694BCD5F-638A-4D03-B6FC-CF13143B1461}" type="presParOf" srcId="{248C9889-5F31-4C0F-A0D4-0594E21555FE}" destId="{E4D585E2-095C-4AC0-B0CC-EF88AAFC07F8}" srcOrd="3" destOrd="0" presId="urn:microsoft.com/office/officeart/2009/3/layout/StepUpProcess"/>
    <dgm:cxn modelId="{41E37F22-42AC-41D1-B296-DA0D3A1E66B3}" type="presParOf" srcId="{E4D585E2-095C-4AC0-B0CC-EF88AAFC07F8}" destId="{D79014EC-AC5C-4757-9296-102B1FAB403A}" srcOrd="0" destOrd="0" presId="urn:microsoft.com/office/officeart/2009/3/layout/StepUpProcess"/>
    <dgm:cxn modelId="{FD3320E4-345A-4A50-8F31-DD6D06495475}" type="presParOf" srcId="{248C9889-5F31-4C0F-A0D4-0594E21555FE}" destId="{D670983B-A5BA-4E3B-854F-E6AEB9D99B63}" srcOrd="4" destOrd="0" presId="urn:microsoft.com/office/officeart/2009/3/layout/StepUpProcess"/>
    <dgm:cxn modelId="{BF74724D-FCF6-490B-B4F8-5BD17BFC0981}" type="presParOf" srcId="{D670983B-A5BA-4E3B-854F-E6AEB9D99B63}" destId="{9DE44902-D46F-4113-BAE2-273EEBE2AACC}" srcOrd="0" destOrd="0" presId="urn:microsoft.com/office/officeart/2009/3/layout/StepUpProcess"/>
    <dgm:cxn modelId="{76FA597C-3A1A-49D3-8653-C9476FE54ABE}" type="presParOf" srcId="{D670983B-A5BA-4E3B-854F-E6AEB9D99B63}" destId="{B0BA473E-E980-4C98-A878-793AFDF3FD76}" srcOrd="1" destOrd="0" presId="urn:microsoft.com/office/officeart/2009/3/layout/StepUpProcess"/>
    <dgm:cxn modelId="{74FF2FA0-644C-48D3-BA5C-E7B65524C433}" type="presParOf" srcId="{D670983B-A5BA-4E3B-854F-E6AEB9D99B63}" destId="{FE9ADB0C-B22C-435A-B23C-1F020F054F43}" srcOrd="2" destOrd="0" presId="urn:microsoft.com/office/officeart/2009/3/layout/StepUpProcess"/>
    <dgm:cxn modelId="{80A99745-6E7D-4E26-B367-7EC8C7263334}" type="presParOf" srcId="{248C9889-5F31-4C0F-A0D4-0594E21555FE}" destId="{2AAB0027-20EE-4781-B37B-4D7DF76669A0}" srcOrd="5" destOrd="0" presId="urn:microsoft.com/office/officeart/2009/3/layout/StepUpProcess"/>
    <dgm:cxn modelId="{7D1F8050-0CC9-4FEF-B71D-FFC5BB821641}" type="presParOf" srcId="{2AAB0027-20EE-4781-B37B-4D7DF76669A0}" destId="{9560B23E-0547-4283-A2EA-0449A0EDD1BA}" srcOrd="0" destOrd="0" presId="urn:microsoft.com/office/officeart/2009/3/layout/StepUpProcess"/>
    <dgm:cxn modelId="{15509FE3-0F6D-4CD3-8926-EED56A07E9A9}" type="presParOf" srcId="{248C9889-5F31-4C0F-A0D4-0594E21555FE}" destId="{B1EB474A-0A9C-4A76-AF0B-782EE80052C4}" srcOrd="6" destOrd="0" presId="urn:microsoft.com/office/officeart/2009/3/layout/StepUpProcess"/>
    <dgm:cxn modelId="{29E6D495-B9C3-4A70-A2FE-F14E3E7D1BC8}" type="presParOf" srcId="{B1EB474A-0A9C-4A76-AF0B-782EE80052C4}" destId="{0EC4276F-E89A-4EDE-AEDB-694410FA8B7C}" srcOrd="0" destOrd="0" presId="urn:microsoft.com/office/officeart/2009/3/layout/StepUpProcess"/>
    <dgm:cxn modelId="{AB213790-CC70-4585-83C9-744B0E5F5C3C}" type="presParOf" srcId="{B1EB474A-0A9C-4A76-AF0B-782EE80052C4}" destId="{C231C912-F451-4A98-AE9E-C1CE73CB633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ACD0A-4C7B-4C8A-8449-B914A674FF83}">
      <dsp:nvSpPr>
        <dsp:cNvPr id="0" name=""/>
        <dsp:cNvSpPr/>
      </dsp:nvSpPr>
      <dsp:spPr>
        <a:xfrm>
          <a:off x="3545266" y="2402266"/>
          <a:ext cx="1824867" cy="182486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ct val="35000"/>
            </a:spcAft>
          </a:pPr>
          <a:r>
            <a:rPr lang="en-US" altLang="zh-CN" sz="3600" b="1" kern="1200" dirty="0" smtClean="0">
              <a:latin typeface="黑体" pitchFamily="49" charset="-122"/>
              <a:ea typeface="黑体" pitchFamily="49" charset="-122"/>
            </a:rPr>
            <a:t>Web</a:t>
          </a:r>
        </a:p>
        <a:p>
          <a:pPr lvl="0" algn="ctr" defTabSz="1600200">
            <a:lnSpc>
              <a:spcPct val="100000"/>
            </a:lnSpc>
            <a:spcBef>
              <a:spcPct val="0"/>
            </a:spcBef>
            <a:spcAft>
              <a:spcPct val="35000"/>
            </a:spcAft>
          </a:pPr>
          <a:r>
            <a:rPr lang="zh-CN" altLang="en-US" sz="3600" b="1" kern="1200" dirty="0" smtClean="0">
              <a:latin typeface="黑体" pitchFamily="49" charset="-122"/>
              <a:ea typeface="黑体" pitchFamily="49" charset="-122"/>
            </a:rPr>
            <a:t>标准</a:t>
          </a:r>
          <a:endParaRPr lang="zh-CN" altLang="en-US" sz="3600" b="1" kern="1200" dirty="0">
            <a:latin typeface="黑体" pitchFamily="49" charset="-122"/>
            <a:ea typeface="黑体" pitchFamily="49" charset="-122"/>
          </a:endParaRPr>
        </a:p>
      </dsp:txBody>
      <dsp:txXfrm>
        <a:off x="3812512" y="2669512"/>
        <a:ext cx="1290375" cy="1290375"/>
      </dsp:txXfrm>
    </dsp:sp>
    <dsp:sp modelId="{90BD4F5F-80EA-4BC1-B491-E6F919C9837F}">
      <dsp:nvSpPr>
        <dsp:cNvPr id="0" name=""/>
        <dsp:cNvSpPr/>
      </dsp:nvSpPr>
      <dsp:spPr>
        <a:xfrm rot="16200000">
          <a:off x="4182768" y="2108912"/>
          <a:ext cx="549863" cy="36843"/>
        </a:xfrm>
        <a:custGeom>
          <a:avLst/>
          <a:gdLst/>
          <a:ahLst/>
          <a:cxnLst/>
          <a:rect l="0" t="0" r="0" b="0"/>
          <a:pathLst>
            <a:path>
              <a:moveTo>
                <a:pt x="0" y="18421"/>
              </a:moveTo>
              <a:lnTo>
                <a:pt x="549863" y="18421"/>
              </a:lnTo>
            </a:path>
          </a:pathLst>
        </a:custGeom>
        <a:noFill/>
        <a:ln w="50800" cap="flat" cmpd="sng" algn="ctr">
          <a:solidFill>
            <a:schemeClr val="accent2"/>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443953" y="2113587"/>
        <a:ext cx="27493" cy="27493"/>
      </dsp:txXfrm>
    </dsp:sp>
    <dsp:sp modelId="{C9C8016C-1429-4191-8DF8-79961D998941}">
      <dsp:nvSpPr>
        <dsp:cNvPr id="0" name=""/>
        <dsp:cNvSpPr/>
      </dsp:nvSpPr>
      <dsp:spPr>
        <a:xfrm>
          <a:off x="3545266" y="27535"/>
          <a:ext cx="1824867" cy="182486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会员</a:t>
          </a:r>
          <a:endParaRPr lang="zh-CN" altLang="en-US" sz="3600" b="1" kern="1200" dirty="0">
            <a:latin typeface="黑体" pitchFamily="49" charset="-122"/>
            <a:ea typeface="黑体" pitchFamily="49" charset="-122"/>
          </a:endParaRPr>
        </a:p>
      </dsp:txBody>
      <dsp:txXfrm>
        <a:off x="3812512" y="294781"/>
        <a:ext cx="1290375" cy="1290375"/>
      </dsp:txXfrm>
    </dsp:sp>
    <dsp:sp modelId="{6FF6AF51-1A43-41A4-9CF9-98AE4F580E2E}">
      <dsp:nvSpPr>
        <dsp:cNvPr id="0" name=""/>
        <dsp:cNvSpPr/>
      </dsp:nvSpPr>
      <dsp:spPr>
        <a:xfrm>
          <a:off x="5370133" y="3296278"/>
          <a:ext cx="549863" cy="36843"/>
        </a:xfrm>
        <a:custGeom>
          <a:avLst/>
          <a:gdLst/>
          <a:ahLst/>
          <a:cxnLst/>
          <a:rect l="0" t="0" r="0" b="0"/>
          <a:pathLst>
            <a:path>
              <a:moveTo>
                <a:pt x="0" y="18421"/>
              </a:moveTo>
              <a:lnTo>
                <a:pt x="549863" y="18421"/>
              </a:lnTo>
            </a:path>
          </a:pathLst>
        </a:custGeom>
        <a:noFill/>
        <a:ln w="50800" cap="flat" cmpd="sng" algn="ctr">
          <a:solidFill>
            <a:schemeClr val="accent2"/>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31318" y="3300953"/>
        <a:ext cx="27493" cy="27493"/>
      </dsp:txXfrm>
    </dsp:sp>
    <dsp:sp modelId="{99FED697-6A4E-42E6-B7C9-CB547360A5E1}">
      <dsp:nvSpPr>
        <dsp:cNvPr id="0" name=""/>
        <dsp:cNvSpPr/>
      </dsp:nvSpPr>
      <dsp:spPr>
        <a:xfrm>
          <a:off x="5919997" y="2402266"/>
          <a:ext cx="1824867" cy="182486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CN" sz="3600" b="1" kern="1200" dirty="0" smtClean="0">
              <a:latin typeface="黑体" pitchFamily="49" charset="-122"/>
              <a:ea typeface="黑体" pitchFamily="49" charset="-122"/>
            </a:rPr>
            <a:t>W3C</a:t>
          </a:r>
        </a:p>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团队</a:t>
          </a:r>
          <a:endParaRPr lang="zh-CN" altLang="en-US" sz="3600" b="1" kern="1200" dirty="0">
            <a:latin typeface="黑体" pitchFamily="49" charset="-122"/>
            <a:ea typeface="黑体" pitchFamily="49" charset="-122"/>
          </a:endParaRPr>
        </a:p>
      </dsp:txBody>
      <dsp:txXfrm>
        <a:off x="6187243" y="2669512"/>
        <a:ext cx="1290375" cy="1290375"/>
      </dsp:txXfrm>
    </dsp:sp>
    <dsp:sp modelId="{E7528E95-19AE-4B16-ADDE-58E17351E351}">
      <dsp:nvSpPr>
        <dsp:cNvPr id="0" name=""/>
        <dsp:cNvSpPr/>
      </dsp:nvSpPr>
      <dsp:spPr>
        <a:xfrm rot="5400000">
          <a:off x="4182768" y="4483643"/>
          <a:ext cx="549863" cy="36843"/>
        </a:xfrm>
        <a:custGeom>
          <a:avLst/>
          <a:gdLst/>
          <a:ahLst/>
          <a:cxnLst/>
          <a:rect l="0" t="0" r="0" b="0"/>
          <a:pathLst>
            <a:path>
              <a:moveTo>
                <a:pt x="0" y="18421"/>
              </a:moveTo>
              <a:lnTo>
                <a:pt x="549863" y="18421"/>
              </a:lnTo>
            </a:path>
          </a:pathLst>
        </a:custGeom>
        <a:noFill/>
        <a:ln w="50800" cap="flat" cmpd="sng" algn="ctr">
          <a:solidFill>
            <a:schemeClr val="accent2"/>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4443953" y="4488318"/>
        <a:ext cx="27493" cy="27493"/>
      </dsp:txXfrm>
    </dsp:sp>
    <dsp:sp modelId="{31DBE73F-E8D0-48F6-A502-810FD5932D71}">
      <dsp:nvSpPr>
        <dsp:cNvPr id="0" name=""/>
        <dsp:cNvSpPr/>
      </dsp:nvSpPr>
      <dsp:spPr>
        <a:xfrm>
          <a:off x="3545266" y="4776997"/>
          <a:ext cx="1824867" cy="182486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公众</a:t>
          </a:r>
          <a:endParaRPr lang="zh-CN" altLang="en-US" sz="3600" b="1" kern="1200" dirty="0">
            <a:latin typeface="黑体" pitchFamily="49" charset="-122"/>
            <a:ea typeface="黑体" pitchFamily="49" charset="-122"/>
          </a:endParaRPr>
        </a:p>
      </dsp:txBody>
      <dsp:txXfrm>
        <a:off x="3812512" y="5044243"/>
        <a:ext cx="1290375" cy="1290375"/>
      </dsp:txXfrm>
    </dsp:sp>
    <dsp:sp modelId="{68AF0D44-D6F5-45D3-887B-F748325C6E41}">
      <dsp:nvSpPr>
        <dsp:cNvPr id="0" name=""/>
        <dsp:cNvSpPr/>
      </dsp:nvSpPr>
      <dsp:spPr>
        <a:xfrm rot="10800000">
          <a:off x="2995402" y="3296278"/>
          <a:ext cx="549863" cy="36843"/>
        </a:xfrm>
        <a:custGeom>
          <a:avLst/>
          <a:gdLst/>
          <a:ahLst/>
          <a:cxnLst/>
          <a:rect l="0" t="0" r="0" b="0"/>
          <a:pathLst>
            <a:path>
              <a:moveTo>
                <a:pt x="0" y="18421"/>
              </a:moveTo>
              <a:lnTo>
                <a:pt x="549863" y="18421"/>
              </a:lnTo>
            </a:path>
          </a:pathLst>
        </a:custGeom>
        <a:noFill/>
        <a:ln w="50800" cap="flat" cmpd="sng" algn="ctr">
          <a:solidFill>
            <a:schemeClr val="accent2"/>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0800000">
        <a:off x="3256587" y="3300953"/>
        <a:ext cx="27493" cy="27493"/>
      </dsp:txXfrm>
    </dsp:sp>
    <dsp:sp modelId="{F9866E50-83E9-4128-A892-0120701BB4FC}">
      <dsp:nvSpPr>
        <dsp:cNvPr id="0" name=""/>
        <dsp:cNvSpPr/>
      </dsp:nvSpPr>
      <dsp:spPr>
        <a:xfrm>
          <a:off x="1170535" y="2402266"/>
          <a:ext cx="1824867" cy="182486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特邀</a:t>
          </a:r>
          <a:endParaRPr lang="en-US" altLang="zh-CN" sz="3600" b="1" kern="1200" dirty="0" smtClean="0">
            <a:latin typeface="黑体" pitchFamily="49" charset="-122"/>
            <a:ea typeface="黑体" pitchFamily="49" charset="-122"/>
          </a:endParaRPr>
        </a:p>
        <a:p>
          <a:pPr lvl="0" algn="ctr" defTabSz="1600200">
            <a:lnSpc>
              <a:spcPct val="90000"/>
            </a:lnSpc>
            <a:spcBef>
              <a:spcPct val="0"/>
            </a:spcBef>
            <a:spcAft>
              <a:spcPct val="35000"/>
            </a:spcAft>
          </a:pPr>
          <a:r>
            <a:rPr lang="zh-CN" altLang="en-US" sz="3600" b="1" kern="1200" dirty="0" smtClean="0">
              <a:latin typeface="黑体" pitchFamily="49" charset="-122"/>
              <a:ea typeface="黑体" pitchFamily="49" charset="-122"/>
            </a:rPr>
            <a:t>专家</a:t>
          </a:r>
          <a:endParaRPr lang="zh-CN" altLang="en-US" sz="3600" b="1" kern="1200" dirty="0">
            <a:latin typeface="黑体" pitchFamily="49" charset="-122"/>
            <a:ea typeface="黑体" pitchFamily="49" charset="-122"/>
          </a:endParaRPr>
        </a:p>
      </dsp:txBody>
      <dsp:txXfrm>
        <a:off x="1437781" y="2669512"/>
        <a:ext cx="1290375" cy="1290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8C00F-BD03-464C-9301-891ECF10200D}">
      <dsp:nvSpPr>
        <dsp:cNvPr id="0" name=""/>
        <dsp:cNvSpPr/>
      </dsp:nvSpPr>
      <dsp:spPr>
        <a:xfrm>
          <a:off x="9105200" y="2322328"/>
          <a:ext cx="1118723" cy="532410"/>
        </a:xfrm>
        <a:custGeom>
          <a:avLst/>
          <a:gdLst/>
          <a:ahLst/>
          <a:cxnLst/>
          <a:rect l="0" t="0" r="0" b="0"/>
          <a:pathLst>
            <a:path>
              <a:moveTo>
                <a:pt x="0" y="0"/>
              </a:moveTo>
              <a:lnTo>
                <a:pt x="0" y="362822"/>
              </a:lnTo>
              <a:lnTo>
                <a:pt x="1118723" y="362822"/>
              </a:lnTo>
              <a:lnTo>
                <a:pt x="1118723" y="5324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D4D9114-9242-4F5E-94F2-9218B3BDFCBB}">
      <dsp:nvSpPr>
        <dsp:cNvPr id="0" name=""/>
        <dsp:cNvSpPr/>
      </dsp:nvSpPr>
      <dsp:spPr>
        <a:xfrm>
          <a:off x="7986477" y="2322328"/>
          <a:ext cx="1118723" cy="532410"/>
        </a:xfrm>
        <a:custGeom>
          <a:avLst/>
          <a:gdLst/>
          <a:ahLst/>
          <a:cxnLst/>
          <a:rect l="0" t="0" r="0" b="0"/>
          <a:pathLst>
            <a:path>
              <a:moveTo>
                <a:pt x="1118723" y="0"/>
              </a:moveTo>
              <a:lnTo>
                <a:pt x="1118723" y="362822"/>
              </a:lnTo>
              <a:lnTo>
                <a:pt x="0" y="362822"/>
              </a:lnTo>
              <a:lnTo>
                <a:pt x="0" y="5324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828AA4-A030-4D70-82FB-D59684CEEE87}">
      <dsp:nvSpPr>
        <dsp:cNvPr id="0" name=""/>
        <dsp:cNvSpPr/>
      </dsp:nvSpPr>
      <dsp:spPr>
        <a:xfrm>
          <a:off x="5749029" y="4017194"/>
          <a:ext cx="4830991" cy="532410"/>
        </a:xfrm>
        <a:custGeom>
          <a:avLst/>
          <a:gdLst/>
          <a:ahLst/>
          <a:cxnLst/>
          <a:rect l="0" t="0" r="0" b="0"/>
          <a:pathLst>
            <a:path>
              <a:moveTo>
                <a:pt x="0" y="0"/>
              </a:moveTo>
              <a:lnTo>
                <a:pt x="0" y="362822"/>
              </a:lnTo>
              <a:lnTo>
                <a:pt x="4830991" y="362822"/>
              </a:lnTo>
              <a:lnTo>
                <a:pt x="4830991" y="5324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89CAC3E-6A38-49DD-991C-E44B6576F502}">
      <dsp:nvSpPr>
        <dsp:cNvPr id="0" name=""/>
        <dsp:cNvSpPr/>
      </dsp:nvSpPr>
      <dsp:spPr>
        <a:xfrm>
          <a:off x="5749029" y="4017194"/>
          <a:ext cx="2593543" cy="532410"/>
        </a:xfrm>
        <a:custGeom>
          <a:avLst/>
          <a:gdLst/>
          <a:ahLst/>
          <a:cxnLst/>
          <a:rect l="0" t="0" r="0" b="0"/>
          <a:pathLst>
            <a:path>
              <a:moveTo>
                <a:pt x="0" y="0"/>
              </a:moveTo>
              <a:lnTo>
                <a:pt x="0" y="362822"/>
              </a:lnTo>
              <a:lnTo>
                <a:pt x="2593543" y="362822"/>
              </a:lnTo>
              <a:lnTo>
                <a:pt x="2593543" y="5324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E62AAC-19EB-40A5-A323-9B4AFFFBBBF5}">
      <dsp:nvSpPr>
        <dsp:cNvPr id="0" name=""/>
        <dsp:cNvSpPr/>
      </dsp:nvSpPr>
      <dsp:spPr>
        <a:xfrm>
          <a:off x="5749029" y="4017194"/>
          <a:ext cx="356095" cy="532410"/>
        </a:xfrm>
        <a:custGeom>
          <a:avLst/>
          <a:gdLst/>
          <a:ahLst/>
          <a:cxnLst/>
          <a:rect l="0" t="0" r="0" b="0"/>
          <a:pathLst>
            <a:path>
              <a:moveTo>
                <a:pt x="0" y="0"/>
              </a:moveTo>
              <a:lnTo>
                <a:pt x="0" y="362822"/>
              </a:lnTo>
              <a:lnTo>
                <a:pt x="356095" y="362822"/>
              </a:lnTo>
              <a:lnTo>
                <a:pt x="356095" y="5324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70F7C9-538B-4C20-B311-2989A559F392}">
      <dsp:nvSpPr>
        <dsp:cNvPr id="0" name=""/>
        <dsp:cNvSpPr/>
      </dsp:nvSpPr>
      <dsp:spPr>
        <a:xfrm>
          <a:off x="3867677" y="4017194"/>
          <a:ext cx="1881351" cy="532410"/>
        </a:xfrm>
        <a:custGeom>
          <a:avLst/>
          <a:gdLst/>
          <a:ahLst/>
          <a:cxnLst/>
          <a:rect l="0" t="0" r="0" b="0"/>
          <a:pathLst>
            <a:path>
              <a:moveTo>
                <a:pt x="1881351" y="0"/>
              </a:moveTo>
              <a:lnTo>
                <a:pt x="1881351" y="362822"/>
              </a:lnTo>
              <a:lnTo>
                <a:pt x="0" y="362822"/>
              </a:lnTo>
              <a:lnTo>
                <a:pt x="0" y="5324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592EDA-04DC-4760-86AD-92CC849B05E0}">
      <dsp:nvSpPr>
        <dsp:cNvPr id="0" name=""/>
        <dsp:cNvSpPr/>
      </dsp:nvSpPr>
      <dsp:spPr>
        <a:xfrm>
          <a:off x="1274133" y="4017194"/>
          <a:ext cx="4474895" cy="532410"/>
        </a:xfrm>
        <a:custGeom>
          <a:avLst/>
          <a:gdLst/>
          <a:ahLst/>
          <a:cxnLst/>
          <a:rect l="0" t="0" r="0" b="0"/>
          <a:pathLst>
            <a:path>
              <a:moveTo>
                <a:pt x="4474895" y="0"/>
              </a:moveTo>
              <a:lnTo>
                <a:pt x="4474895" y="362822"/>
              </a:lnTo>
              <a:lnTo>
                <a:pt x="0" y="362822"/>
              </a:lnTo>
              <a:lnTo>
                <a:pt x="0" y="5324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8F3014-F1F9-4F42-99B9-472FACEBA65D}">
      <dsp:nvSpPr>
        <dsp:cNvPr id="0" name=""/>
        <dsp:cNvSpPr/>
      </dsp:nvSpPr>
      <dsp:spPr>
        <a:xfrm>
          <a:off x="5703309" y="2322328"/>
          <a:ext cx="91440" cy="532410"/>
        </a:xfrm>
        <a:custGeom>
          <a:avLst/>
          <a:gdLst/>
          <a:ahLst/>
          <a:cxnLst/>
          <a:rect l="0" t="0" r="0" b="0"/>
          <a:pathLst>
            <a:path>
              <a:moveTo>
                <a:pt x="45720" y="0"/>
              </a:moveTo>
              <a:lnTo>
                <a:pt x="45720" y="5324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EED961-7BA1-4819-915B-3013E6BA36CB}">
      <dsp:nvSpPr>
        <dsp:cNvPr id="0" name=""/>
        <dsp:cNvSpPr/>
      </dsp:nvSpPr>
      <dsp:spPr>
        <a:xfrm>
          <a:off x="2392857" y="2322328"/>
          <a:ext cx="1118723" cy="532410"/>
        </a:xfrm>
        <a:custGeom>
          <a:avLst/>
          <a:gdLst/>
          <a:ahLst/>
          <a:cxnLst/>
          <a:rect l="0" t="0" r="0" b="0"/>
          <a:pathLst>
            <a:path>
              <a:moveTo>
                <a:pt x="0" y="0"/>
              </a:moveTo>
              <a:lnTo>
                <a:pt x="0" y="362822"/>
              </a:lnTo>
              <a:lnTo>
                <a:pt x="1118723" y="362822"/>
              </a:lnTo>
              <a:lnTo>
                <a:pt x="1118723" y="5324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A79683-0E95-424B-B769-4C04717655A9}">
      <dsp:nvSpPr>
        <dsp:cNvPr id="0" name=""/>
        <dsp:cNvSpPr/>
      </dsp:nvSpPr>
      <dsp:spPr>
        <a:xfrm>
          <a:off x="1274133" y="2322328"/>
          <a:ext cx="1118723" cy="532410"/>
        </a:xfrm>
        <a:custGeom>
          <a:avLst/>
          <a:gdLst/>
          <a:ahLst/>
          <a:cxnLst/>
          <a:rect l="0" t="0" r="0" b="0"/>
          <a:pathLst>
            <a:path>
              <a:moveTo>
                <a:pt x="1118723" y="0"/>
              </a:moveTo>
              <a:lnTo>
                <a:pt x="1118723" y="362822"/>
              </a:lnTo>
              <a:lnTo>
                <a:pt x="0" y="362822"/>
              </a:lnTo>
              <a:lnTo>
                <a:pt x="0" y="5324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4F8C017-B873-4A3A-8C75-AE272C2E565D}">
      <dsp:nvSpPr>
        <dsp:cNvPr id="0" name=""/>
        <dsp:cNvSpPr/>
      </dsp:nvSpPr>
      <dsp:spPr>
        <a:xfrm>
          <a:off x="1477538" y="1159872"/>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F6B94F-3CBC-41E0-ADD5-F6CAFFF2D693}">
      <dsp:nvSpPr>
        <dsp:cNvPr id="0" name=""/>
        <dsp:cNvSpPr/>
      </dsp:nvSpPr>
      <dsp:spPr>
        <a:xfrm>
          <a:off x="1680942" y="1353106"/>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solidFill>
                <a:srgbClr val="00B0F0"/>
              </a:solidFill>
            </a:rPr>
            <a:t>W3C</a:t>
          </a:r>
          <a:r>
            <a:rPr lang="zh-CN" altLang="en-US" sz="2400" b="1" kern="1200" dirty="0" smtClean="0">
              <a:solidFill>
                <a:srgbClr val="00B0F0"/>
              </a:solidFill>
            </a:rPr>
            <a:t>团队</a:t>
          </a:r>
          <a:endParaRPr lang="en-US" altLang="zh-CN" sz="2400" b="1" kern="1200" dirty="0" smtClean="0">
            <a:solidFill>
              <a:srgbClr val="00B0F0"/>
            </a:solidFill>
          </a:endParaRPr>
        </a:p>
        <a:p>
          <a:pPr lvl="0" algn="ctr" defTabSz="1066800">
            <a:lnSpc>
              <a:spcPct val="90000"/>
            </a:lnSpc>
            <a:spcBef>
              <a:spcPct val="0"/>
            </a:spcBef>
            <a:spcAft>
              <a:spcPct val="35000"/>
            </a:spcAft>
          </a:pPr>
          <a:r>
            <a:rPr lang="en-US" altLang="zh-CN" sz="2400" b="1" kern="1200" dirty="0" smtClean="0">
              <a:solidFill>
                <a:srgbClr val="00B0F0"/>
              </a:solidFill>
            </a:rPr>
            <a:t>Team</a:t>
          </a:r>
          <a:endParaRPr lang="zh-CN" altLang="en-US" sz="2400" b="1" kern="1200" dirty="0">
            <a:solidFill>
              <a:srgbClr val="00B0F0"/>
            </a:solidFill>
          </a:endParaRPr>
        </a:p>
      </dsp:txBody>
      <dsp:txXfrm>
        <a:off x="1714989" y="1387153"/>
        <a:ext cx="1762545" cy="1094361"/>
      </dsp:txXfrm>
    </dsp:sp>
    <dsp:sp modelId="{BD5D4A12-7AF8-43A8-85E6-FAD7FE7DE690}">
      <dsp:nvSpPr>
        <dsp:cNvPr id="0" name=""/>
        <dsp:cNvSpPr/>
      </dsp:nvSpPr>
      <dsp:spPr>
        <a:xfrm>
          <a:off x="358814" y="2854739"/>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872EB8F-3F5C-45F1-83C5-091D1462CFF8}">
      <dsp:nvSpPr>
        <dsp:cNvPr id="0" name=""/>
        <dsp:cNvSpPr/>
      </dsp:nvSpPr>
      <dsp:spPr>
        <a:xfrm>
          <a:off x="562218" y="3047973"/>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rgbClr val="00B0F0"/>
              </a:solidFill>
            </a:rPr>
            <a:t>Tim B Lee</a:t>
          </a:r>
          <a:endParaRPr lang="zh-CN" altLang="en-US" sz="2000" b="1" kern="1200" dirty="0">
            <a:solidFill>
              <a:srgbClr val="00B0F0"/>
            </a:solidFill>
          </a:endParaRPr>
        </a:p>
      </dsp:txBody>
      <dsp:txXfrm>
        <a:off x="596265" y="3082020"/>
        <a:ext cx="1762545" cy="1094361"/>
      </dsp:txXfrm>
    </dsp:sp>
    <dsp:sp modelId="{5B8F0FA4-A47F-4986-A4A8-0086A08F500C}">
      <dsp:nvSpPr>
        <dsp:cNvPr id="0" name=""/>
        <dsp:cNvSpPr/>
      </dsp:nvSpPr>
      <dsp:spPr>
        <a:xfrm>
          <a:off x="2596262" y="2854739"/>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71E93CB-3DBD-4336-B805-3451F3E215C8}">
      <dsp:nvSpPr>
        <dsp:cNvPr id="0" name=""/>
        <dsp:cNvSpPr/>
      </dsp:nvSpPr>
      <dsp:spPr>
        <a:xfrm>
          <a:off x="2799666" y="3047973"/>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rgbClr val="00B0F0"/>
              </a:solidFill>
            </a:rPr>
            <a:t>W3C</a:t>
          </a:r>
          <a:r>
            <a:rPr lang="zh-CN" altLang="en-US" sz="2000" b="1" kern="1200" dirty="0" smtClean="0">
              <a:solidFill>
                <a:srgbClr val="00B0F0"/>
              </a:solidFill>
            </a:rPr>
            <a:t>管理层</a:t>
          </a:r>
          <a:endParaRPr lang="en-US" altLang="zh-CN" sz="2000" b="1" kern="1200" dirty="0" smtClean="0">
            <a:solidFill>
              <a:srgbClr val="00B0F0"/>
            </a:solidFill>
          </a:endParaRPr>
        </a:p>
        <a:p>
          <a:pPr lvl="0" algn="ctr" defTabSz="889000">
            <a:lnSpc>
              <a:spcPct val="90000"/>
            </a:lnSpc>
            <a:spcBef>
              <a:spcPct val="0"/>
            </a:spcBef>
            <a:spcAft>
              <a:spcPct val="35000"/>
            </a:spcAft>
          </a:pPr>
          <a:r>
            <a:rPr lang="en-US" altLang="zh-CN" sz="2000" b="1" kern="1200" dirty="0" smtClean="0">
              <a:solidFill>
                <a:srgbClr val="00B0F0"/>
              </a:solidFill>
            </a:rPr>
            <a:t>W3M</a:t>
          </a:r>
          <a:endParaRPr lang="zh-CN" altLang="en-US" sz="2000" b="1" kern="1200" dirty="0">
            <a:solidFill>
              <a:srgbClr val="00B0F0"/>
            </a:solidFill>
          </a:endParaRPr>
        </a:p>
      </dsp:txBody>
      <dsp:txXfrm>
        <a:off x="2833713" y="3082020"/>
        <a:ext cx="1762545" cy="1094361"/>
      </dsp:txXfrm>
    </dsp:sp>
    <dsp:sp modelId="{519C1B60-EB4E-4822-80AB-97D809E323EA}">
      <dsp:nvSpPr>
        <dsp:cNvPr id="0" name=""/>
        <dsp:cNvSpPr/>
      </dsp:nvSpPr>
      <dsp:spPr>
        <a:xfrm>
          <a:off x="4833709" y="1159872"/>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BE3C32-2575-4604-B9AC-29C523AC6791}">
      <dsp:nvSpPr>
        <dsp:cNvPr id="0" name=""/>
        <dsp:cNvSpPr/>
      </dsp:nvSpPr>
      <dsp:spPr>
        <a:xfrm>
          <a:off x="5037114" y="1353106"/>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rPr>
            <a:t>技术架构组</a:t>
          </a:r>
          <a:endParaRPr lang="en-US" altLang="zh-CN" sz="2400" b="1" kern="1200" dirty="0" smtClean="0">
            <a:solidFill>
              <a:srgbClr val="FF0000"/>
            </a:solidFill>
          </a:endParaRPr>
        </a:p>
        <a:p>
          <a:pPr lvl="0" algn="ctr" defTabSz="1066800">
            <a:lnSpc>
              <a:spcPct val="90000"/>
            </a:lnSpc>
            <a:spcBef>
              <a:spcPct val="0"/>
            </a:spcBef>
            <a:spcAft>
              <a:spcPct val="35000"/>
            </a:spcAft>
          </a:pPr>
          <a:r>
            <a:rPr lang="en-US" altLang="zh-CN" sz="2400" b="1" kern="1200" dirty="0" smtClean="0">
              <a:solidFill>
                <a:srgbClr val="FF0000"/>
              </a:solidFill>
            </a:rPr>
            <a:t>TAG</a:t>
          </a:r>
          <a:endParaRPr lang="zh-CN" altLang="en-US" sz="2400" b="1" kern="1200" dirty="0">
            <a:solidFill>
              <a:srgbClr val="FF0000"/>
            </a:solidFill>
          </a:endParaRPr>
        </a:p>
      </dsp:txBody>
      <dsp:txXfrm>
        <a:off x="5071161" y="1387153"/>
        <a:ext cx="1762545" cy="1094361"/>
      </dsp:txXfrm>
    </dsp:sp>
    <dsp:sp modelId="{D812F354-1857-4CA9-A302-60B3B79C93DE}">
      <dsp:nvSpPr>
        <dsp:cNvPr id="0" name=""/>
        <dsp:cNvSpPr/>
      </dsp:nvSpPr>
      <dsp:spPr>
        <a:xfrm>
          <a:off x="4833709" y="2854739"/>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C9405DA-E3EC-420E-9F28-75422DA37169}">
      <dsp:nvSpPr>
        <dsp:cNvPr id="0" name=""/>
        <dsp:cNvSpPr/>
      </dsp:nvSpPr>
      <dsp:spPr>
        <a:xfrm>
          <a:off x="5037114" y="3047973"/>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各类小组</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2000" b="1" kern="1200" dirty="0" smtClean="0">
              <a:solidFill>
                <a:srgbClr val="FF0000"/>
              </a:solidFill>
            </a:rPr>
            <a:t>Chartered Groups</a:t>
          </a:r>
          <a:endParaRPr lang="zh-CN" altLang="en-US" sz="2000" b="1" kern="1200" dirty="0">
            <a:solidFill>
              <a:srgbClr val="FF0000"/>
            </a:solidFill>
          </a:endParaRPr>
        </a:p>
      </dsp:txBody>
      <dsp:txXfrm>
        <a:off x="5071161" y="3082020"/>
        <a:ext cx="1762545" cy="1094361"/>
      </dsp:txXfrm>
    </dsp:sp>
    <dsp:sp modelId="{8AE033F2-1755-40B7-965A-B7C1486FFE35}">
      <dsp:nvSpPr>
        <dsp:cNvPr id="0" name=""/>
        <dsp:cNvSpPr/>
      </dsp:nvSpPr>
      <dsp:spPr>
        <a:xfrm>
          <a:off x="2718" y="4549605"/>
          <a:ext cx="2542830"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A60F30C-AF0A-42A7-BC75-424A7A55425F}">
      <dsp:nvSpPr>
        <dsp:cNvPr id="0" name=""/>
        <dsp:cNvSpPr/>
      </dsp:nvSpPr>
      <dsp:spPr>
        <a:xfrm>
          <a:off x="206122" y="4742839"/>
          <a:ext cx="2542830"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工作组</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2000" b="1" kern="1200" dirty="0" smtClean="0">
              <a:solidFill>
                <a:srgbClr val="FF0000"/>
              </a:solidFill>
            </a:rPr>
            <a:t>Working Groups</a:t>
          </a:r>
          <a:endParaRPr lang="zh-CN" altLang="en-US" sz="2000" b="1" kern="1200" dirty="0">
            <a:solidFill>
              <a:srgbClr val="FF0000"/>
            </a:solidFill>
          </a:endParaRPr>
        </a:p>
      </dsp:txBody>
      <dsp:txXfrm>
        <a:off x="240169" y="4776886"/>
        <a:ext cx="2474736" cy="1094361"/>
      </dsp:txXfrm>
    </dsp:sp>
    <dsp:sp modelId="{DD797922-FE2A-4DDB-9865-46549ABA78A4}">
      <dsp:nvSpPr>
        <dsp:cNvPr id="0" name=""/>
        <dsp:cNvSpPr/>
      </dsp:nvSpPr>
      <dsp:spPr>
        <a:xfrm>
          <a:off x="2952358" y="4549605"/>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B6535D-4BBC-4E9B-9D78-1DAE4419A7FE}">
      <dsp:nvSpPr>
        <dsp:cNvPr id="0" name=""/>
        <dsp:cNvSpPr/>
      </dsp:nvSpPr>
      <dsp:spPr>
        <a:xfrm>
          <a:off x="3155762" y="4742839"/>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兴趣组</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2000" b="1" kern="1200" dirty="0" smtClean="0">
              <a:solidFill>
                <a:srgbClr val="FF0000"/>
              </a:solidFill>
            </a:rPr>
            <a:t>Interested Groups</a:t>
          </a:r>
          <a:endParaRPr lang="zh-CN" altLang="en-US" sz="2000" b="1" kern="1200" dirty="0">
            <a:solidFill>
              <a:srgbClr val="FF0000"/>
            </a:solidFill>
          </a:endParaRPr>
        </a:p>
      </dsp:txBody>
      <dsp:txXfrm>
        <a:off x="3189809" y="4776886"/>
        <a:ext cx="1762545" cy="1094361"/>
      </dsp:txXfrm>
    </dsp:sp>
    <dsp:sp modelId="{15E44BE6-87B3-4109-A68F-9CB00390C7F9}">
      <dsp:nvSpPr>
        <dsp:cNvPr id="0" name=""/>
        <dsp:cNvSpPr/>
      </dsp:nvSpPr>
      <dsp:spPr>
        <a:xfrm>
          <a:off x="5189805" y="4549605"/>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11E7F76-AD88-4A49-90A0-F17085ADDDE5}">
      <dsp:nvSpPr>
        <dsp:cNvPr id="0" name=""/>
        <dsp:cNvSpPr/>
      </dsp:nvSpPr>
      <dsp:spPr>
        <a:xfrm>
          <a:off x="5393210" y="4742839"/>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协调组</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2000" b="1" kern="1200" dirty="0" smtClean="0">
              <a:solidFill>
                <a:srgbClr val="FF0000"/>
              </a:solidFill>
            </a:rPr>
            <a:t>Coordination Groups</a:t>
          </a:r>
          <a:endParaRPr lang="zh-CN" altLang="en-US" sz="2000" b="1" kern="1200" dirty="0">
            <a:solidFill>
              <a:srgbClr val="FF0000"/>
            </a:solidFill>
          </a:endParaRPr>
        </a:p>
      </dsp:txBody>
      <dsp:txXfrm>
        <a:off x="5427257" y="4776886"/>
        <a:ext cx="1762545" cy="1094361"/>
      </dsp:txXfrm>
    </dsp:sp>
    <dsp:sp modelId="{75AD5BBB-FD46-495C-B068-45E3731008D4}">
      <dsp:nvSpPr>
        <dsp:cNvPr id="0" name=""/>
        <dsp:cNvSpPr/>
      </dsp:nvSpPr>
      <dsp:spPr>
        <a:xfrm>
          <a:off x="7427253" y="4549605"/>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46A93B1-2C10-4B41-89DE-F6FF3B4ED56F}">
      <dsp:nvSpPr>
        <dsp:cNvPr id="0" name=""/>
        <dsp:cNvSpPr/>
      </dsp:nvSpPr>
      <dsp:spPr>
        <a:xfrm>
          <a:off x="7630657" y="4742839"/>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社区组</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2000" b="1" kern="1200" dirty="0" smtClean="0">
              <a:solidFill>
                <a:srgbClr val="FF0000"/>
              </a:solidFill>
            </a:rPr>
            <a:t>Community Groups</a:t>
          </a:r>
          <a:endParaRPr lang="zh-CN" altLang="en-US" sz="2000" b="1" kern="1200" dirty="0">
            <a:solidFill>
              <a:srgbClr val="FF0000"/>
            </a:solidFill>
          </a:endParaRPr>
        </a:p>
      </dsp:txBody>
      <dsp:txXfrm>
        <a:off x="7664704" y="4776886"/>
        <a:ext cx="1762545" cy="1094361"/>
      </dsp:txXfrm>
    </dsp:sp>
    <dsp:sp modelId="{BAD8D801-3FBD-4204-AE2E-A520748B4E0A}">
      <dsp:nvSpPr>
        <dsp:cNvPr id="0" name=""/>
        <dsp:cNvSpPr/>
      </dsp:nvSpPr>
      <dsp:spPr>
        <a:xfrm>
          <a:off x="9664701" y="4549605"/>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960845B-7ECE-4412-8098-CEF941CACDD4}">
      <dsp:nvSpPr>
        <dsp:cNvPr id="0" name=""/>
        <dsp:cNvSpPr/>
      </dsp:nvSpPr>
      <dsp:spPr>
        <a:xfrm>
          <a:off x="9868105" y="4742839"/>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rPr>
            <a:t>商务组</a:t>
          </a:r>
          <a:endParaRPr lang="en-US" altLang="zh-CN" sz="2000" b="1" kern="1200" dirty="0" smtClean="0">
            <a:solidFill>
              <a:srgbClr val="FF0000"/>
            </a:solidFill>
          </a:endParaRPr>
        </a:p>
        <a:p>
          <a:pPr lvl="0" algn="ctr" defTabSz="889000">
            <a:lnSpc>
              <a:spcPct val="90000"/>
            </a:lnSpc>
            <a:spcBef>
              <a:spcPct val="0"/>
            </a:spcBef>
            <a:spcAft>
              <a:spcPct val="35000"/>
            </a:spcAft>
          </a:pPr>
          <a:r>
            <a:rPr lang="en-US" altLang="zh-CN" sz="2000" b="1" kern="1200" dirty="0" smtClean="0">
              <a:solidFill>
                <a:srgbClr val="FF0000"/>
              </a:solidFill>
            </a:rPr>
            <a:t>Business Groups</a:t>
          </a:r>
          <a:endParaRPr lang="zh-CN" altLang="en-US" sz="2000" b="1" kern="1200" dirty="0">
            <a:solidFill>
              <a:srgbClr val="FF0000"/>
            </a:solidFill>
          </a:endParaRPr>
        </a:p>
      </dsp:txBody>
      <dsp:txXfrm>
        <a:off x="9902152" y="4776886"/>
        <a:ext cx="1762545" cy="1094361"/>
      </dsp:txXfrm>
    </dsp:sp>
    <dsp:sp modelId="{5CEEEFBF-6B03-4E1D-9C3C-2739BF080F5C}">
      <dsp:nvSpPr>
        <dsp:cNvPr id="0" name=""/>
        <dsp:cNvSpPr/>
      </dsp:nvSpPr>
      <dsp:spPr>
        <a:xfrm>
          <a:off x="8189881" y="1159872"/>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8AC349-D76C-443E-A00B-B0D76BB29E67}">
      <dsp:nvSpPr>
        <dsp:cNvPr id="0" name=""/>
        <dsp:cNvSpPr/>
      </dsp:nvSpPr>
      <dsp:spPr>
        <a:xfrm>
          <a:off x="8393285" y="1353106"/>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t>会员</a:t>
          </a:r>
          <a:endParaRPr lang="en-US" altLang="zh-CN" sz="2400" b="1" kern="1200" dirty="0" smtClean="0"/>
        </a:p>
        <a:p>
          <a:pPr lvl="0" algn="ctr" defTabSz="1066800">
            <a:lnSpc>
              <a:spcPct val="90000"/>
            </a:lnSpc>
            <a:spcBef>
              <a:spcPct val="0"/>
            </a:spcBef>
            <a:spcAft>
              <a:spcPct val="35000"/>
            </a:spcAft>
          </a:pPr>
          <a:r>
            <a:rPr lang="en-US" altLang="zh-CN" sz="2400" b="1" kern="1200" dirty="0" smtClean="0"/>
            <a:t>Member</a:t>
          </a:r>
          <a:endParaRPr lang="zh-CN" altLang="en-US" sz="2400" b="1" kern="1200" dirty="0"/>
        </a:p>
      </dsp:txBody>
      <dsp:txXfrm>
        <a:off x="8427332" y="1387153"/>
        <a:ext cx="1762545" cy="1094361"/>
      </dsp:txXfrm>
    </dsp:sp>
    <dsp:sp modelId="{F0333B49-0592-4E54-BF53-8A495C84657B}">
      <dsp:nvSpPr>
        <dsp:cNvPr id="0" name=""/>
        <dsp:cNvSpPr/>
      </dsp:nvSpPr>
      <dsp:spPr>
        <a:xfrm>
          <a:off x="7071157" y="2854739"/>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8F3A40F-4AEF-4EFD-8A7E-22D3D89544B8}">
      <dsp:nvSpPr>
        <dsp:cNvPr id="0" name=""/>
        <dsp:cNvSpPr/>
      </dsp:nvSpPr>
      <dsp:spPr>
        <a:xfrm>
          <a:off x="7274561" y="3047973"/>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董事会</a:t>
          </a:r>
          <a:endParaRPr lang="en-US" altLang="zh-CN" sz="2000" b="1" kern="1200" dirty="0" smtClean="0"/>
        </a:p>
        <a:p>
          <a:pPr lvl="0" algn="ctr" defTabSz="889000">
            <a:lnSpc>
              <a:spcPct val="90000"/>
            </a:lnSpc>
            <a:spcBef>
              <a:spcPct val="0"/>
            </a:spcBef>
            <a:spcAft>
              <a:spcPct val="35000"/>
            </a:spcAft>
          </a:pPr>
          <a:r>
            <a:rPr lang="en-US" altLang="zh-CN" sz="2000" b="1" kern="1200" dirty="0" smtClean="0"/>
            <a:t>Advisory Board</a:t>
          </a:r>
          <a:endParaRPr lang="zh-CN" altLang="en-US" sz="2000" b="1" kern="1200" dirty="0"/>
        </a:p>
      </dsp:txBody>
      <dsp:txXfrm>
        <a:off x="7308608" y="3082020"/>
        <a:ext cx="1762545" cy="1094361"/>
      </dsp:txXfrm>
    </dsp:sp>
    <dsp:sp modelId="{76682D5D-74AA-4C97-A6A7-244DEA7FDE2A}">
      <dsp:nvSpPr>
        <dsp:cNvPr id="0" name=""/>
        <dsp:cNvSpPr/>
      </dsp:nvSpPr>
      <dsp:spPr>
        <a:xfrm>
          <a:off x="9308605" y="2854739"/>
          <a:ext cx="1830639" cy="116245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109B28E-16C8-4193-A4C0-B6AD16D3E8E4}">
      <dsp:nvSpPr>
        <dsp:cNvPr id="0" name=""/>
        <dsp:cNvSpPr/>
      </dsp:nvSpPr>
      <dsp:spPr>
        <a:xfrm>
          <a:off x="9512009" y="3047973"/>
          <a:ext cx="1830639" cy="11624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t>顾问委员会</a:t>
          </a:r>
          <a:endParaRPr lang="en-US" altLang="zh-CN" sz="2000" b="1" kern="1200" dirty="0" smtClean="0"/>
        </a:p>
        <a:p>
          <a:pPr lvl="0" algn="ctr" defTabSz="889000">
            <a:lnSpc>
              <a:spcPct val="90000"/>
            </a:lnSpc>
            <a:spcBef>
              <a:spcPct val="0"/>
            </a:spcBef>
            <a:spcAft>
              <a:spcPct val="35000"/>
            </a:spcAft>
          </a:pPr>
          <a:r>
            <a:rPr lang="en-US" altLang="zh-CN" sz="2000" b="1" kern="1200" dirty="0" smtClean="0"/>
            <a:t>Advisory Committee</a:t>
          </a:r>
          <a:endParaRPr lang="zh-CN" altLang="en-US" sz="2000" b="1" kern="1200" dirty="0"/>
        </a:p>
      </dsp:txBody>
      <dsp:txXfrm>
        <a:off x="9546056" y="3082020"/>
        <a:ext cx="1762545" cy="1094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E17EF-1E79-41ED-8F9A-2ED05725E2AD}">
      <dsp:nvSpPr>
        <dsp:cNvPr id="0" name=""/>
        <dsp:cNvSpPr/>
      </dsp:nvSpPr>
      <dsp:spPr>
        <a:xfrm>
          <a:off x="0" y="529806"/>
          <a:ext cx="3656707" cy="25060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bg1"/>
              </a:solidFill>
            </a:rPr>
            <a:t>前端交互</a:t>
          </a:r>
          <a:endParaRPr lang="en-US" altLang="zh-CN" sz="3600" b="1" kern="1200" dirty="0" smtClean="0">
            <a:solidFill>
              <a:schemeClr val="bg1"/>
            </a:solidFill>
          </a:endParaRPr>
        </a:p>
        <a:p>
          <a:pPr lvl="0" algn="ctr" defTabSz="1600200">
            <a:lnSpc>
              <a:spcPct val="90000"/>
            </a:lnSpc>
            <a:spcBef>
              <a:spcPct val="0"/>
            </a:spcBef>
            <a:spcAft>
              <a:spcPct val="35000"/>
            </a:spcAft>
          </a:pPr>
          <a:r>
            <a:rPr lang="en-US" altLang="zh-CN" sz="3200" b="1" kern="1200" dirty="0" smtClean="0">
              <a:solidFill>
                <a:schemeClr val="bg1"/>
              </a:solidFill>
            </a:rPr>
            <a:t>Interaction</a:t>
          </a:r>
          <a:r>
            <a:rPr lang="en-US" altLang="zh-CN" sz="3600" b="1" kern="1200" dirty="0" smtClean="0">
              <a:solidFill>
                <a:schemeClr val="bg1"/>
              </a:solidFill>
            </a:rPr>
            <a:t> </a:t>
          </a:r>
          <a:endParaRPr lang="zh-CN" altLang="en-US" sz="3600" b="1" kern="1200" dirty="0">
            <a:solidFill>
              <a:schemeClr val="bg1"/>
            </a:solidFill>
          </a:endParaRPr>
        </a:p>
      </dsp:txBody>
      <dsp:txXfrm>
        <a:off x="0" y="529806"/>
        <a:ext cx="3656707" cy="2506014"/>
      </dsp:txXfrm>
    </dsp:sp>
    <dsp:sp modelId="{7547FA25-42E4-4051-B705-65066AF8184F}">
      <dsp:nvSpPr>
        <dsp:cNvPr id="0" name=""/>
        <dsp:cNvSpPr/>
      </dsp:nvSpPr>
      <dsp:spPr>
        <a:xfrm>
          <a:off x="4022377" y="529806"/>
          <a:ext cx="3656707" cy="25060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bg1"/>
              </a:solidFill>
            </a:rPr>
            <a:t>技术与社会</a:t>
          </a:r>
          <a:endParaRPr lang="en-US" altLang="zh-CN" sz="3600" b="1" kern="1200" dirty="0" smtClean="0">
            <a:solidFill>
              <a:schemeClr val="bg1"/>
            </a:solidFill>
          </a:endParaRPr>
        </a:p>
        <a:p>
          <a:pPr lvl="0" algn="ctr" defTabSz="1600200">
            <a:lnSpc>
              <a:spcPct val="90000"/>
            </a:lnSpc>
            <a:spcBef>
              <a:spcPct val="0"/>
            </a:spcBef>
            <a:spcAft>
              <a:spcPct val="35000"/>
            </a:spcAft>
          </a:pPr>
          <a:r>
            <a:rPr lang="zh-CN" altLang="en-US" sz="2400" b="1" kern="1200" dirty="0" smtClean="0">
              <a:solidFill>
                <a:schemeClr val="bg1"/>
              </a:solidFill>
            </a:rPr>
            <a:t>（安全、社会网络、支付）</a:t>
          </a:r>
          <a:endParaRPr lang="en-US" altLang="zh-CN" sz="3600" b="1" kern="1200" dirty="0" smtClean="0">
            <a:solidFill>
              <a:schemeClr val="bg1"/>
            </a:solidFill>
          </a:endParaRPr>
        </a:p>
        <a:p>
          <a:pPr lvl="0" algn="ctr" defTabSz="1600200">
            <a:lnSpc>
              <a:spcPct val="90000"/>
            </a:lnSpc>
            <a:spcBef>
              <a:spcPct val="0"/>
            </a:spcBef>
            <a:spcAft>
              <a:spcPct val="35000"/>
            </a:spcAft>
          </a:pPr>
          <a:r>
            <a:rPr lang="en-US" altLang="zh-CN" sz="3200" b="1" kern="1200" dirty="0" smtClean="0">
              <a:solidFill>
                <a:schemeClr val="bg1"/>
              </a:solidFill>
            </a:rPr>
            <a:t>Technology &amp; Society</a:t>
          </a:r>
          <a:endParaRPr lang="zh-CN" altLang="en-US" sz="3200" b="1" kern="1200" dirty="0">
            <a:solidFill>
              <a:schemeClr val="bg1"/>
            </a:solidFill>
          </a:endParaRPr>
        </a:p>
      </dsp:txBody>
      <dsp:txXfrm>
        <a:off x="4022377" y="529806"/>
        <a:ext cx="3656707" cy="2506014"/>
      </dsp:txXfrm>
    </dsp:sp>
    <dsp:sp modelId="{BA1A6EC5-ACD5-4D0D-9AEB-825C868FBFDD}">
      <dsp:nvSpPr>
        <dsp:cNvPr id="0" name=""/>
        <dsp:cNvSpPr/>
      </dsp:nvSpPr>
      <dsp:spPr>
        <a:xfrm>
          <a:off x="8044755" y="529806"/>
          <a:ext cx="3656707" cy="25060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bg1"/>
              </a:solidFill>
            </a:rPr>
            <a:t>信息与知识</a:t>
          </a:r>
          <a:endParaRPr lang="en-US" altLang="zh-CN" sz="3600" b="1" kern="1200" dirty="0" smtClean="0">
            <a:solidFill>
              <a:schemeClr val="bg1"/>
            </a:solidFill>
          </a:endParaRPr>
        </a:p>
        <a:p>
          <a:pPr lvl="0" algn="ctr" defTabSz="1600200">
            <a:lnSpc>
              <a:spcPct val="90000"/>
            </a:lnSpc>
            <a:spcBef>
              <a:spcPct val="0"/>
            </a:spcBef>
            <a:spcAft>
              <a:spcPct val="35000"/>
            </a:spcAft>
          </a:pPr>
          <a:r>
            <a:rPr lang="en-US" altLang="zh-CN" sz="3200" b="1" kern="1200" dirty="0" smtClean="0">
              <a:solidFill>
                <a:schemeClr val="bg1"/>
              </a:solidFill>
            </a:rPr>
            <a:t>Information &amp; Knowledge</a:t>
          </a:r>
          <a:endParaRPr lang="zh-CN" altLang="en-US" sz="3200" b="1" kern="1200" dirty="0">
            <a:solidFill>
              <a:schemeClr val="bg1"/>
            </a:solidFill>
          </a:endParaRPr>
        </a:p>
      </dsp:txBody>
      <dsp:txXfrm>
        <a:off x="8044755" y="529806"/>
        <a:ext cx="3656707" cy="2506014"/>
      </dsp:txXfrm>
    </dsp:sp>
    <dsp:sp modelId="{318BD5CD-6F87-40F8-A1E2-0EC654725750}">
      <dsp:nvSpPr>
        <dsp:cNvPr id="0" name=""/>
        <dsp:cNvSpPr/>
      </dsp:nvSpPr>
      <dsp:spPr>
        <a:xfrm>
          <a:off x="2011188" y="3401491"/>
          <a:ext cx="3656707" cy="25060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bg1"/>
              </a:solidFill>
            </a:rPr>
            <a:t>普适</a:t>
          </a:r>
          <a:r>
            <a:rPr lang="en-US" altLang="zh-CN" sz="3600" b="1" kern="1200" dirty="0" smtClean="0">
              <a:solidFill>
                <a:schemeClr val="bg1"/>
              </a:solidFill>
            </a:rPr>
            <a:t>Web</a:t>
          </a:r>
        </a:p>
        <a:p>
          <a:pPr lvl="0" algn="ctr" defTabSz="1600200">
            <a:lnSpc>
              <a:spcPct val="90000"/>
            </a:lnSpc>
            <a:spcBef>
              <a:spcPct val="0"/>
            </a:spcBef>
            <a:spcAft>
              <a:spcPct val="35000"/>
            </a:spcAft>
          </a:pPr>
          <a:r>
            <a:rPr lang="en-US" altLang="zh-CN" sz="3200" b="1" kern="1200" dirty="0" smtClean="0">
              <a:solidFill>
                <a:schemeClr val="bg1"/>
              </a:solidFill>
            </a:rPr>
            <a:t>Ubiquitous Web</a:t>
          </a:r>
          <a:endParaRPr lang="zh-CN" altLang="en-US" sz="3200" b="1" kern="1200" dirty="0">
            <a:solidFill>
              <a:schemeClr val="bg1"/>
            </a:solidFill>
          </a:endParaRPr>
        </a:p>
      </dsp:txBody>
      <dsp:txXfrm>
        <a:off x="2011188" y="3401491"/>
        <a:ext cx="3656707" cy="2506014"/>
      </dsp:txXfrm>
    </dsp:sp>
    <dsp:sp modelId="{12005285-C566-4E30-8FCC-A0858E97C827}">
      <dsp:nvSpPr>
        <dsp:cNvPr id="0" name=""/>
        <dsp:cNvSpPr/>
      </dsp:nvSpPr>
      <dsp:spPr>
        <a:xfrm>
          <a:off x="6033566" y="3401491"/>
          <a:ext cx="3656707" cy="25060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bg1"/>
              </a:solidFill>
            </a:rPr>
            <a:t>信息无障碍</a:t>
          </a:r>
          <a:endParaRPr lang="en-US" altLang="zh-CN" sz="3600" b="1" kern="1200" dirty="0" smtClean="0">
            <a:solidFill>
              <a:schemeClr val="bg1"/>
            </a:solidFill>
          </a:endParaRPr>
        </a:p>
        <a:p>
          <a:pPr lvl="0" algn="ctr" defTabSz="1600200">
            <a:lnSpc>
              <a:spcPct val="90000"/>
            </a:lnSpc>
            <a:spcBef>
              <a:spcPct val="0"/>
            </a:spcBef>
            <a:spcAft>
              <a:spcPct val="35000"/>
            </a:spcAft>
          </a:pPr>
          <a:r>
            <a:rPr lang="en-US" altLang="zh-CN" sz="2800" b="1" kern="1200" dirty="0" smtClean="0">
              <a:solidFill>
                <a:schemeClr val="bg1"/>
              </a:solidFill>
            </a:rPr>
            <a:t>Web Accessibility Initiative</a:t>
          </a:r>
          <a:endParaRPr lang="zh-CN" altLang="en-US" sz="2800" b="1" kern="1200" dirty="0">
            <a:solidFill>
              <a:schemeClr val="bg1"/>
            </a:solidFill>
          </a:endParaRPr>
        </a:p>
      </dsp:txBody>
      <dsp:txXfrm>
        <a:off x="6033566" y="3401491"/>
        <a:ext cx="3656707" cy="2506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74A1F-0EAD-4718-9B26-09D04D2AF13E}">
      <dsp:nvSpPr>
        <dsp:cNvPr id="0" name=""/>
        <dsp:cNvSpPr/>
      </dsp:nvSpPr>
      <dsp:spPr>
        <a:xfrm>
          <a:off x="1283" y="963995"/>
          <a:ext cx="5006206" cy="4004964"/>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8AE46DE-AD1E-4CF3-8FF1-435CA07C15CA}">
      <dsp:nvSpPr>
        <dsp:cNvPr id="0" name=""/>
        <dsp:cNvSpPr/>
      </dsp:nvSpPr>
      <dsp:spPr>
        <a:xfrm>
          <a:off x="451842" y="5303857"/>
          <a:ext cx="4455523" cy="1858942"/>
        </a:xfrm>
        <a:prstGeom prst="wedgeRectCallout">
          <a:avLst>
            <a:gd name="adj1" fmla="val 20250"/>
            <a:gd name="adj2" fmla="val -607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CN" sz="3400" b="1" kern="1200" dirty="0" smtClean="0">
              <a:solidFill>
                <a:schemeClr val="tx1"/>
              </a:solidFill>
            </a:rPr>
            <a:t>Web</a:t>
          </a:r>
          <a:r>
            <a:rPr lang="zh-CN" altLang="en-US" sz="3400" b="1" kern="1200" dirty="0" smtClean="0">
              <a:solidFill>
                <a:schemeClr val="tx1"/>
              </a:solidFill>
            </a:rPr>
            <a:t>内容无障碍</a:t>
          </a:r>
          <a:endParaRPr lang="en-US" altLang="zh-CN" sz="3400" b="1" kern="1200" dirty="0" smtClean="0">
            <a:solidFill>
              <a:schemeClr val="tx1"/>
            </a:solidFill>
          </a:endParaRPr>
        </a:p>
        <a:p>
          <a:pPr lvl="0" algn="ctr" defTabSz="1511300">
            <a:lnSpc>
              <a:spcPct val="90000"/>
            </a:lnSpc>
            <a:spcBef>
              <a:spcPct val="0"/>
            </a:spcBef>
            <a:spcAft>
              <a:spcPct val="35000"/>
            </a:spcAft>
          </a:pPr>
          <a:r>
            <a:rPr lang="zh-CN" altLang="en-US" sz="2400" b="1" kern="1200" dirty="0" smtClean="0">
              <a:solidFill>
                <a:schemeClr val="tx1"/>
              </a:solidFill>
            </a:rPr>
            <a:t>（</a:t>
          </a:r>
          <a:r>
            <a:rPr lang="en-US" altLang="zh-CN" sz="2400" b="1" kern="1200" dirty="0" smtClean="0">
              <a:solidFill>
                <a:schemeClr val="tx1"/>
              </a:solidFill>
            </a:rPr>
            <a:t>Web Accessibility Initiative</a:t>
          </a:r>
          <a:r>
            <a:rPr lang="zh-CN" altLang="en-US" sz="2400" b="1" kern="1200" dirty="0" smtClean="0">
              <a:solidFill>
                <a:schemeClr val="tx1"/>
              </a:solidFill>
            </a:rPr>
            <a:t>）</a:t>
          </a:r>
          <a:endParaRPr lang="zh-CN" altLang="en-US" sz="2400" b="1" kern="1200" dirty="0">
            <a:solidFill>
              <a:schemeClr val="tx1"/>
            </a:solidFill>
          </a:endParaRPr>
        </a:p>
      </dsp:txBody>
      <dsp:txXfrm>
        <a:off x="451842" y="5303857"/>
        <a:ext cx="4455523" cy="1858942"/>
      </dsp:txXfrm>
    </dsp:sp>
    <dsp:sp modelId="{39FE288D-A611-4CA2-A463-707F644F20A7}">
      <dsp:nvSpPr>
        <dsp:cNvPr id="0" name=""/>
        <dsp:cNvSpPr/>
      </dsp:nvSpPr>
      <dsp:spPr>
        <a:xfrm>
          <a:off x="5508110" y="963995"/>
          <a:ext cx="5006206" cy="4004964"/>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5C70544-2113-4BF5-8E31-CD1DFFEF1208}">
      <dsp:nvSpPr>
        <dsp:cNvPr id="0" name=""/>
        <dsp:cNvSpPr/>
      </dsp:nvSpPr>
      <dsp:spPr>
        <a:xfrm>
          <a:off x="5958668" y="5303857"/>
          <a:ext cx="4455523" cy="1858942"/>
        </a:xfrm>
        <a:prstGeom prst="wedgeRectCallout">
          <a:avLst>
            <a:gd name="adj1" fmla="val 20250"/>
            <a:gd name="adj2" fmla="val -607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rPr>
            <a:t>国际化</a:t>
          </a:r>
          <a:endParaRPr lang="en-US" altLang="zh-CN" sz="3200" b="1" kern="1200" dirty="0" smtClean="0">
            <a:solidFill>
              <a:schemeClr val="tx1"/>
            </a:solidFill>
          </a:endParaRPr>
        </a:p>
        <a:p>
          <a:pPr lvl="0" algn="ctr" defTabSz="1422400">
            <a:lnSpc>
              <a:spcPct val="90000"/>
            </a:lnSpc>
            <a:spcBef>
              <a:spcPct val="0"/>
            </a:spcBef>
            <a:spcAft>
              <a:spcPct val="35000"/>
            </a:spcAft>
          </a:pPr>
          <a:r>
            <a:rPr lang="zh-CN" altLang="en-US" sz="2400" b="1" kern="1200" dirty="0" smtClean="0">
              <a:solidFill>
                <a:schemeClr val="tx1"/>
              </a:solidFill>
            </a:rPr>
            <a:t>（</a:t>
          </a:r>
          <a:r>
            <a:rPr lang="en-US" altLang="zh-CN" sz="2400" b="1" kern="1200" dirty="0" smtClean="0">
              <a:solidFill>
                <a:schemeClr val="tx1"/>
              </a:solidFill>
            </a:rPr>
            <a:t>Internationalization</a:t>
          </a:r>
          <a:r>
            <a:rPr lang="zh-CN" altLang="en-US" sz="2400" b="1" kern="1200" dirty="0" smtClean="0">
              <a:solidFill>
                <a:schemeClr val="tx1"/>
              </a:solidFill>
            </a:rPr>
            <a:t>）</a:t>
          </a:r>
          <a:r>
            <a:rPr lang="en-US" altLang="zh-CN" sz="2400" kern="1200" dirty="0" smtClean="0">
              <a:solidFill>
                <a:schemeClr val="tx1"/>
              </a:solidFill>
            </a:rPr>
            <a:t> </a:t>
          </a:r>
          <a:endParaRPr lang="zh-CN" altLang="en-US" sz="2800" kern="1200" dirty="0">
            <a:solidFill>
              <a:schemeClr val="tx1"/>
            </a:solidFill>
          </a:endParaRPr>
        </a:p>
      </dsp:txBody>
      <dsp:txXfrm>
        <a:off x="5958668" y="5303857"/>
        <a:ext cx="4455523" cy="18589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E5F1B-C329-481D-BE2A-350FA6F0C9F3}">
      <dsp:nvSpPr>
        <dsp:cNvPr id="0" name=""/>
        <dsp:cNvSpPr/>
      </dsp:nvSpPr>
      <dsp:spPr>
        <a:xfrm rot="5400000">
          <a:off x="508410" y="2484048"/>
          <a:ext cx="1526880" cy="2540694"/>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CE31E78-FB1F-4936-926B-B484203602EB}">
      <dsp:nvSpPr>
        <dsp:cNvPr id="0" name=""/>
        <dsp:cNvSpPr/>
      </dsp:nvSpPr>
      <dsp:spPr>
        <a:xfrm>
          <a:off x="253536" y="3243169"/>
          <a:ext cx="2293753" cy="201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b="1" kern="1200" dirty="0" smtClean="0">
              <a:solidFill>
                <a:schemeClr val="bg1"/>
              </a:solidFill>
            </a:rPr>
            <a:t>模板及组稿</a:t>
          </a:r>
          <a:endParaRPr lang="zh-CN" altLang="en-US" sz="2800" b="1" kern="1200" dirty="0">
            <a:solidFill>
              <a:schemeClr val="bg1"/>
            </a:solidFill>
          </a:endParaRPr>
        </a:p>
        <a:p>
          <a:pPr marL="285750" lvl="1" indent="-285750" algn="l" defTabSz="1244600">
            <a:lnSpc>
              <a:spcPct val="90000"/>
            </a:lnSpc>
            <a:spcBef>
              <a:spcPct val="0"/>
            </a:spcBef>
            <a:spcAft>
              <a:spcPct val="15000"/>
            </a:spcAft>
            <a:buChar char="••"/>
          </a:pPr>
          <a:r>
            <a:rPr lang="zh-CN" altLang="en-US" sz="2800" b="1" kern="1200" dirty="0" smtClean="0">
              <a:solidFill>
                <a:schemeClr val="bg1"/>
              </a:solidFill>
            </a:rPr>
            <a:t>本地 </a:t>
          </a:r>
          <a:r>
            <a:rPr lang="en-US" altLang="zh-CN" sz="2800" b="1" kern="1200" dirty="0" smtClean="0">
              <a:solidFill>
                <a:schemeClr val="bg1"/>
              </a:solidFill>
            </a:rPr>
            <a:t>+ </a:t>
          </a:r>
          <a:r>
            <a:rPr lang="en-US" altLang="zh-CN" sz="2800" b="1" kern="1200" dirty="0" err="1" smtClean="0">
              <a:solidFill>
                <a:schemeClr val="bg1"/>
              </a:solidFill>
            </a:rPr>
            <a:t>Hackpad</a:t>
          </a:r>
          <a:endParaRPr lang="zh-CN" altLang="en-US" sz="2800" b="1" kern="1200" dirty="0">
            <a:solidFill>
              <a:schemeClr val="bg1"/>
            </a:solidFill>
          </a:endParaRPr>
        </a:p>
      </dsp:txBody>
      <dsp:txXfrm>
        <a:off x="253536" y="3243169"/>
        <a:ext cx="2293753" cy="2010609"/>
      </dsp:txXfrm>
    </dsp:sp>
    <dsp:sp modelId="{73097E68-EB53-4C77-9889-B780228F8ACA}">
      <dsp:nvSpPr>
        <dsp:cNvPr id="0" name=""/>
        <dsp:cNvSpPr/>
      </dsp:nvSpPr>
      <dsp:spPr>
        <a:xfrm>
          <a:off x="2114505" y="2297000"/>
          <a:ext cx="432783" cy="432783"/>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E0A0CD3-2606-4147-A127-EA11DFBB2759}">
      <dsp:nvSpPr>
        <dsp:cNvPr id="0" name=""/>
        <dsp:cNvSpPr/>
      </dsp:nvSpPr>
      <dsp:spPr>
        <a:xfrm rot="5400000">
          <a:off x="3316412" y="1789206"/>
          <a:ext cx="1526880" cy="2540694"/>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DC8FE0-022E-47CF-8B23-F595590F9162}">
      <dsp:nvSpPr>
        <dsp:cNvPr id="0" name=""/>
        <dsp:cNvSpPr/>
      </dsp:nvSpPr>
      <dsp:spPr>
        <a:xfrm>
          <a:off x="3061538" y="2548326"/>
          <a:ext cx="2293753" cy="201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b="1" kern="1200" dirty="0" smtClean="0">
              <a:solidFill>
                <a:schemeClr val="bg1"/>
              </a:solidFill>
            </a:rPr>
            <a:t>同步及更新</a:t>
          </a:r>
          <a:endParaRPr lang="zh-CN" altLang="en-US" sz="2800" b="1" kern="1200" dirty="0">
            <a:solidFill>
              <a:schemeClr val="bg1"/>
            </a:solidFill>
          </a:endParaRPr>
        </a:p>
        <a:p>
          <a:pPr marL="285750" lvl="1" indent="-285750" algn="l" defTabSz="1244600">
            <a:lnSpc>
              <a:spcPct val="90000"/>
            </a:lnSpc>
            <a:spcBef>
              <a:spcPct val="0"/>
            </a:spcBef>
            <a:spcAft>
              <a:spcPct val="15000"/>
            </a:spcAft>
            <a:buChar char="••"/>
          </a:pPr>
          <a:r>
            <a:rPr lang="en-US" altLang="zh-CN" sz="2800" b="1" kern="1200" dirty="0" err="1" smtClean="0">
              <a:solidFill>
                <a:schemeClr val="bg1"/>
              </a:solidFill>
            </a:rPr>
            <a:t>Hackpad</a:t>
          </a:r>
          <a:r>
            <a:rPr lang="en-US" altLang="zh-CN" sz="2800" b="1" kern="1200" dirty="0" smtClean="0">
              <a:solidFill>
                <a:schemeClr val="bg1"/>
              </a:solidFill>
            </a:rPr>
            <a:t> -&gt; </a:t>
          </a:r>
          <a:r>
            <a:rPr lang="en-US" altLang="zh-CN" sz="2800" b="1" kern="1200" dirty="0" err="1" smtClean="0">
              <a:solidFill>
                <a:schemeClr val="bg1"/>
              </a:solidFill>
            </a:rPr>
            <a:t>Github</a:t>
          </a:r>
          <a:endParaRPr lang="zh-CN" altLang="en-US" sz="2800" b="1" kern="1200" dirty="0">
            <a:solidFill>
              <a:schemeClr val="bg1"/>
            </a:solidFill>
          </a:endParaRPr>
        </a:p>
      </dsp:txBody>
      <dsp:txXfrm>
        <a:off x="3061538" y="2548326"/>
        <a:ext cx="2293753" cy="2010609"/>
      </dsp:txXfrm>
    </dsp:sp>
    <dsp:sp modelId="{61BD05ED-A1AE-4DE2-BF85-68C1A9C67467}">
      <dsp:nvSpPr>
        <dsp:cNvPr id="0" name=""/>
        <dsp:cNvSpPr/>
      </dsp:nvSpPr>
      <dsp:spPr>
        <a:xfrm>
          <a:off x="4922508" y="1602157"/>
          <a:ext cx="432783" cy="432783"/>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E44902-D46F-4113-BAE2-273EEBE2AACC}">
      <dsp:nvSpPr>
        <dsp:cNvPr id="0" name=""/>
        <dsp:cNvSpPr/>
      </dsp:nvSpPr>
      <dsp:spPr>
        <a:xfrm rot="5400000">
          <a:off x="6124415" y="1094363"/>
          <a:ext cx="1526880" cy="2540694"/>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0BA473E-E980-4C98-A878-793AFDF3FD76}">
      <dsp:nvSpPr>
        <dsp:cNvPr id="0" name=""/>
        <dsp:cNvSpPr/>
      </dsp:nvSpPr>
      <dsp:spPr>
        <a:xfrm>
          <a:off x="5869540" y="1853483"/>
          <a:ext cx="2293753" cy="201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b="1" kern="1200" dirty="0" smtClean="0">
              <a:solidFill>
                <a:schemeClr val="bg1"/>
              </a:solidFill>
            </a:rPr>
            <a:t>发布</a:t>
          </a:r>
          <a:endParaRPr lang="zh-CN" altLang="en-US" sz="2800" b="1" kern="1200" dirty="0">
            <a:solidFill>
              <a:schemeClr val="bg1"/>
            </a:solidFill>
          </a:endParaRPr>
        </a:p>
        <a:p>
          <a:pPr marL="285750" lvl="1" indent="-285750" algn="l" defTabSz="1244600">
            <a:lnSpc>
              <a:spcPct val="90000"/>
            </a:lnSpc>
            <a:spcBef>
              <a:spcPct val="0"/>
            </a:spcBef>
            <a:spcAft>
              <a:spcPct val="15000"/>
            </a:spcAft>
            <a:buChar char="••"/>
          </a:pPr>
          <a:r>
            <a:rPr lang="en-US" altLang="zh-CN" sz="2800" b="1" kern="1200" dirty="0" err="1" smtClean="0">
              <a:solidFill>
                <a:schemeClr val="bg1"/>
              </a:solidFill>
            </a:rPr>
            <a:t>Github</a:t>
          </a:r>
          <a:r>
            <a:rPr lang="en-US" altLang="zh-CN" sz="2800" b="1" kern="1200" dirty="0" smtClean="0">
              <a:solidFill>
                <a:schemeClr val="bg1"/>
              </a:solidFill>
            </a:rPr>
            <a:t> + W3C TR</a:t>
          </a:r>
          <a:endParaRPr lang="zh-CN" altLang="en-US" sz="2800" b="1" kern="1200" dirty="0">
            <a:solidFill>
              <a:schemeClr val="bg1"/>
            </a:solidFill>
          </a:endParaRPr>
        </a:p>
      </dsp:txBody>
      <dsp:txXfrm>
        <a:off x="5869540" y="1853483"/>
        <a:ext cx="2293753" cy="2010609"/>
      </dsp:txXfrm>
    </dsp:sp>
    <dsp:sp modelId="{FE9ADB0C-B22C-435A-B23C-1F020F054F43}">
      <dsp:nvSpPr>
        <dsp:cNvPr id="0" name=""/>
        <dsp:cNvSpPr/>
      </dsp:nvSpPr>
      <dsp:spPr>
        <a:xfrm>
          <a:off x="7730510" y="907314"/>
          <a:ext cx="432783" cy="432783"/>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C4276F-E89A-4EDE-AEDB-694410FA8B7C}">
      <dsp:nvSpPr>
        <dsp:cNvPr id="0" name=""/>
        <dsp:cNvSpPr/>
      </dsp:nvSpPr>
      <dsp:spPr>
        <a:xfrm rot="5400000">
          <a:off x="8932417" y="399520"/>
          <a:ext cx="1526880" cy="2540694"/>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231C912-F451-4A98-AE9E-C1CE73CB633F}">
      <dsp:nvSpPr>
        <dsp:cNvPr id="0" name=""/>
        <dsp:cNvSpPr/>
      </dsp:nvSpPr>
      <dsp:spPr>
        <a:xfrm>
          <a:off x="8677543" y="1158640"/>
          <a:ext cx="2293753" cy="201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CN" altLang="en-US" sz="2800" b="1" kern="1200" dirty="0" smtClean="0">
              <a:solidFill>
                <a:schemeClr val="bg1"/>
              </a:solidFill>
            </a:rPr>
            <a:t>维护</a:t>
          </a:r>
          <a:endParaRPr lang="zh-CN" altLang="en-US" sz="2800" b="1" kern="1200" dirty="0">
            <a:solidFill>
              <a:schemeClr val="bg1"/>
            </a:solidFill>
          </a:endParaRPr>
        </a:p>
        <a:p>
          <a:pPr marL="285750" lvl="1" indent="-285750" algn="l" defTabSz="1244600">
            <a:lnSpc>
              <a:spcPct val="90000"/>
            </a:lnSpc>
            <a:spcBef>
              <a:spcPct val="0"/>
            </a:spcBef>
            <a:spcAft>
              <a:spcPct val="15000"/>
            </a:spcAft>
            <a:buChar char="••"/>
          </a:pPr>
          <a:r>
            <a:rPr lang="en-US" altLang="zh-CN" sz="2800" b="1" kern="1200" dirty="0" err="1" smtClean="0">
              <a:solidFill>
                <a:schemeClr val="bg1"/>
              </a:solidFill>
            </a:rPr>
            <a:t>Github</a:t>
          </a:r>
          <a:r>
            <a:rPr lang="en-US" altLang="zh-CN" sz="2800" b="1" kern="1200" dirty="0" smtClean="0">
              <a:solidFill>
                <a:schemeClr val="bg1"/>
              </a:solidFill>
            </a:rPr>
            <a:t> + W3C TR</a:t>
          </a:r>
          <a:endParaRPr lang="zh-CN" altLang="en-US" sz="2800" b="1" kern="1200" dirty="0">
            <a:solidFill>
              <a:schemeClr val="bg1"/>
            </a:solidFill>
          </a:endParaRPr>
        </a:p>
      </dsp:txBody>
      <dsp:txXfrm>
        <a:off x="8677543" y="1158640"/>
        <a:ext cx="2293753" cy="201060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D72F58-E64C-47DB-9D53-94BC5FA8AC7F}" type="datetimeFigureOut">
              <a:rPr lang="zh-CN" altLang="en-US" smtClean="0"/>
              <a:pPr/>
              <a:t>2015/8/5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05F65-BE25-482A-B0BE-21C6F8938E67}" type="slidenum">
              <a:rPr lang="zh-CN" altLang="en-US" smtClean="0"/>
              <a:pPr/>
              <a:t>‹#›</a:t>
            </a:fld>
            <a:endParaRPr lang="zh-CN" altLang="en-US"/>
          </a:p>
        </p:txBody>
      </p:sp>
    </p:spTree>
    <p:extLst>
      <p:ext uri="{BB962C8B-B14F-4D97-AF65-F5344CB8AC3E}">
        <p14:creationId xmlns:p14="http://schemas.microsoft.com/office/powerpoint/2010/main" val="216335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9458"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205318653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a:defRPr/>
            </a:pPr>
            <a:fld id="{7D5B618F-BB0D-48B3-B674-2CE7F11AB614}" type="slidenum">
              <a:rPr lang="zh-CN" altLang="en-US" smtClean="0"/>
              <a:pPr>
                <a:defRPr/>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613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33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860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347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347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347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837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198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613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25402" y="1595990"/>
            <a:ext cx="9752410" cy="3395145"/>
          </a:xfrm>
        </p:spPr>
        <p:txBody>
          <a:bodyPr anchor="b"/>
          <a:lstStyle>
            <a:lvl1pPr algn="ctr">
              <a:defRPr sz="7200"/>
            </a:lvl1pPr>
          </a:lstStyle>
          <a:p>
            <a:r>
              <a:rPr lang="en-US" altLang="zh-CN" smtClean="0"/>
              <a:t>Click to edit Master title style</a:t>
            </a:r>
            <a:endParaRPr lang="zh-CN" altLang="en-US"/>
          </a:p>
        </p:txBody>
      </p:sp>
      <p:sp>
        <p:nvSpPr>
          <p:cNvPr id="3" name="副标题 2"/>
          <p:cNvSpPr>
            <a:spLocks noGrp="1"/>
          </p:cNvSpPr>
          <p:nvPr>
            <p:ph type="subTitle" idx="1"/>
          </p:nvPr>
        </p:nvSpPr>
        <p:spPr>
          <a:xfrm>
            <a:off x="1625402" y="5122065"/>
            <a:ext cx="9752410" cy="2354478"/>
          </a:xfrm>
        </p:spPr>
        <p:txBody>
          <a:bodyPr/>
          <a:lstStyle>
            <a:lvl1pPr marL="0" indent="0" algn="ctr">
              <a:buNone/>
              <a:defRPr sz="2900"/>
            </a:lvl1pPr>
            <a:lvl2pPr marL="546125" indent="0" algn="ctr">
              <a:buNone/>
              <a:defRPr sz="2400"/>
            </a:lvl2pPr>
            <a:lvl3pPr marL="1092251" indent="0" algn="ctr">
              <a:buNone/>
              <a:defRPr sz="2200"/>
            </a:lvl3pPr>
            <a:lvl4pPr marL="1638376" indent="0" algn="ctr">
              <a:buNone/>
              <a:defRPr sz="1900"/>
            </a:lvl4pPr>
            <a:lvl5pPr marL="2184502" indent="0" algn="ctr">
              <a:buNone/>
              <a:defRPr sz="1900"/>
            </a:lvl5pPr>
            <a:lvl6pPr marL="2730627" indent="0" algn="ctr">
              <a:buNone/>
              <a:defRPr sz="1900"/>
            </a:lvl6pPr>
            <a:lvl7pPr marL="3276752" indent="0" algn="ctr">
              <a:buNone/>
              <a:defRPr sz="1900"/>
            </a:lvl7pPr>
            <a:lvl8pPr marL="3822878" indent="0" algn="ctr">
              <a:buNone/>
              <a:defRPr sz="1900"/>
            </a:lvl8pPr>
            <a:lvl9pPr marL="4369003" indent="0" algn="ctr">
              <a:buNone/>
              <a:defRPr sz="1900"/>
            </a:lvl9pPr>
          </a:lstStyle>
          <a:p>
            <a:r>
              <a:rPr lang="en-US" altLang="zh-CN" smtClean="0"/>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pPr>
              <a:defRPr/>
            </a:pPr>
            <a:fld id="{4F4E1BF8-EAB8-4E6E-8A09-1070A759877E}" type="datetimeFigureOut">
              <a:rPr lang="zh-CN" altLang="en-US"/>
              <a:pPr>
                <a:defRPr/>
              </a:pPr>
              <a:t>2015/8/5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B7E1F5-3A70-4BBB-810C-E6F9A65B953A}" type="slidenum">
              <a:rPr lang="zh-CN" altLang="en-US"/>
              <a:pPr>
                <a:defRPr/>
              </a:pPr>
              <a:t>‹#›</a:t>
            </a:fld>
            <a:endParaRPr lang="zh-CN" altLang="en-US"/>
          </a:p>
        </p:txBody>
      </p:sp>
    </p:spTree>
    <p:extLst>
      <p:ext uri="{BB962C8B-B14F-4D97-AF65-F5344CB8AC3E}">
        <p14:creationId xmlns:p14="http://schemas.microsoft.com/office/powerpoint/2010/main" val="28088557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6F51FF62-CB04-4E5B-81B7-085C0B69F33D}" type="datetimeFigureOut">
              <a:rPr lang="zh-CN" altLang="en-US"/>
              <a:pPr>
                <a:defRPr/>
              </a:pPr>
              <a:t>2015/8/5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850F63-D1CF-4AC7-ABDC-289179CDF155}" type="slidenum">
              <a:rPr lang="zh-CN" altLang="en-US"/>
              <a:pPr>
                <a:defRPr/>
              </a:pPr>
              <a:t>‹#›</a:t>
            </a:fld>
            <a:endParaRPr lang="zh-CN" altLang="en-US"/>
          </a:p>
        </p:txBody>
      </p:sp>
    </p:spTree>
    <p:extLst>
      <p:ext uri="{BB962C8B-B14F-4D97-AF65-F5344CB8AC3E}">
        <p14:creationId xmlns:p14="http://schemas.microsoft.com/office/powerpoint/2010/main" val="10331714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05425" y="519205"/>
            <a:ext cx="2803818" cy="8264380"/>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93972" y="519205"/>
            <a:ext cx="8248913" cy="826438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0129EBAC-2284-4801-85AB-CAD381E8458D}" type="datetimeFigureOut">
              <a:rPr lang="zh-CN" altLang="en-US"/>
              <a:pPr>
                <a:defRPr/>
              </a:pPr>
              <a:t>2015/8/5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A8453D-6235-450E-8261-62E50462A159}" type="slidenum">
              <a:rPr lang="zh-CN" altLang="en-US"/>
              <a:pPr>
                <a:defRPr/>
              </a:pPr>
              <a:t>‹#›</a:t>
            </a:fld>
            <a:endParaRPr lang="zh-CN" altLang="en-US"/>
          </a:p>
        </p:txBody>
      </p:sp>
    </p:spTree>
    <p:extLst>
      <p:ext uri="{BB962C8B-B14F-4D97-AF65-F5344CB8AC3E}">
        <p14:creationId xmlns:p14="http://schemas.microsoft.com/office/powerpoint/2010/main" val="1783606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re 1"/>
          <p:cNvSpPr>
            <a:spLocks noGrp="1"/>
          </p:cNvSpPr>
          <p:nvPr>
            <p:ph type="title"/>
          </p:nvPr>
        </p:nvSpPr>
        <p:spPr>
          <a:xfrm>
            <a:off x="664870" y="690803"/>
            <a:ext cx="11702892" cy="1625336"/>
          </a:xfrm>
        </p:spPr>
        <p:txBody>
          <a:bodyPr/>
          <a:lstStyle>
            <a:lvl1pPr>
              <a:defRPr sz="4600"/>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650161" y="2535918"/>
            <a:ext cx="11702892" cy="6435878"/>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650161" y="9038672"/>
            <a:ext cx="3034083" cy="519204"/>
          </a:xfrm>
          <a:prstGeom prst="rect">
            <a:avLst/>
          </a:prstGeom>
        </p:spPr>
        <p:txBody>
          <a:bodyPr lIns="130028" tIns="65014" rIns="130028" bIns="65014"/>
          <a:lstStyle/>
          <a:p>
            <a:endParaRPr lang="fr-FR"/>
          </a:p>
        </p:txBody>
      </p:sp>
      <p:sp>
        <p:nvSpPr>
          <p:cNvPr id="5" name="Espace réservé du pied de page 4"/>
          <p:cNvSpPr>
            <a:spLocks noGrp="1"/>
          </p:cNvSpPr>
          <p:nvPr>
            <p:ph type="ftr" sz="quarter" idx="11"/>
          </p:nvPr>
        </p:nvSpPr>
        <p:spPr>
          <a:xfrm>
            <a:off x="8732653" y="9066960"/>
            <a:ext cx="4117684" cy="519204"/>
          </a:xfrm>
          <a:prstGeom prst="rect">
            <a:avLst/>
          </a:prstGeom>
        </p:spPr>
        <p:txBody>
          <a:bodyPr lIns="130028" tIns="65014" rIns="130028" bIns="65014"/>
          <a:lstStyle/>
          <a:p>
            <a:endParaRPr lang="fr-FR"/>
          </a:p>
        </p:txBody>
      </p:sp>
      <p:sp>
        <p:nvSpPr>
          <p:cNvPr id="6" name="Espace réservé du numéro de diapositive 5"/>
          <p:cNvSpPr>
            <a:spLocks noGrp="1"/>
          </p:cNvSpPr>
          <p:nvPr>
            <p:ph type="sldNum" sz="quarter" idx="12"/>
          </p:nvPr>
        </p:nvSpPr>
        <p:spPr>
          <a:xfrm>
            <a:off x="6194410" y="9074191"/>
            <a:ext cx="781308" cy="519204"/>
          </a:xfrm>
          <a:prstGeom prst="rect">
            <a:avLst/>
          </a:prstGeom>
        </p:spPr>
        <p:txBody>
          <a:bodyPr lIns="130028" tIns="65014" rIns="130028" bIns="65014"/>
          <a:lstStyle/>
          <a:p>
            <a:fld id="{6FC957A3-913A-4848-996F-CC3D93F89C95}" type="slidenum">
              <a:rPr lang="fr-FR" smtClean="0"/>
              <a:pPr/>
              <a:t>‹#›</a:t>
            </a:fld>
            <a:endParaRPr lang="fr-FR"/>
          </a:p>
        </p:txBody>
      </p:sp>
      <p:sp>
        <p:nvSpPr>
          <p:cNvPr id="9" name="Espace réservé du texte 14"/>
          <p:cNvSpPr>
            <a:spLocks noGrp="1"/>
          </p:cNvSpPr>
          <p:nvPr>
            <p:ph type="body" sz="quarter" idx="13"/>
          </p:nvPr>
        </p:nvSpPr>
        <p:spPr>
          <a:xfrm>
            <a:off x="1586461" y="268244"/>
            <a:ext cx="10239887" cy="408592"/>
          </a:xfrm>
        </p:spPr>
        <p:txBody>
          <a:bodyPr>
            <a:noAutofit/>
          </a:bodyPr>
          <a:lstStyle>
            <a:lvl1pPr algn="ctr" defTabSz="650138" rtl="0" eaLnBrk="0" fontAlgn="base" hangingPunct="0">
              <a:spcBef>
                <a:spcPct val="0"/>
              </a:spcBef>
              <a:spcAft>
                <a:spcPct val="0"/>
              </a:spcAft>
              <a:buClrTx/>
              <a:buSzPct val="100000"/>
              <a:buFontTx/>
              <a:buNone/>
              <a:tabLst>
                <a:tab pos="0" algn="l"/>
                <a:tab pos="636594" algn="l"/>
                <a:tab pos="1275446" algn="l"/>
                <a:tab pos="1914296" algn="l"/>
                <a:tab pos="2553148" algn="l"/>
                <a:tab pos="3191999" algn="l"/>
                <a:tab pos="3830851" algn="l"/>
                <a:tab pos="4469702" algn="l"/>
                <a:tab pos="5108553" algn="l"/>
                <a:tab pos="5747404" algn="l"/>
                <a:tab pos="6386256" algn="l"/>
                <a:tab pos="7025107" algn="l"/>
                <a:tab pos="7663959" algn="l"/>
                <a:tab pos="8302809" algn="l"/>
                <a:tab pos="8941661" algn="l"/>
                <a:tab pos="9580512" algn="l"/>
                <a:tab pos="10219364" algn="l"/>
                <a:tab pos="10858214" algn="l"/>
                <a:tab pos="11497066" algn="l"/>
                <a:tab pos="12135917" algn="l"/>
                <a:tab pos="12774769" algn="l"/>
              </a:tabLst>
              <a:defRPr lang="fr-FR" sz="3400" kern="1200" dirty="0" smtClean="0">
                <a:solidFill>
                  <a:srgbClr val="4D4D4D"/>
                </a:solidFill>
                <a:latin typeface="Trajan Pro" pitchFamily="18" charset="0"/>
                <a:ea typeface="ヒラギノ角ゴ ProN W3" charset="0"/>
                <a:cs typeface="ヒラギノ角ゴ ProN W3" charset="0"/>
              </a:defRPr>
            </a:lvl1pPr>
          </a:lstStyle>
          <a:p>
            <a:pPr lvl="0"/>
            <a:r>
              <a:rPr lang="fr-FR" dirty="0" smtClean="0"/>
              <a:t>Cliquez pour modifier les styles du texte du masque</a:t>
            </a:r>
          </a:p>
        </p:txBody>
      </p:sp>
      <p:pic>
        <p:nvPicPr>
          <p:cNvPr id="11" name="Image 10" descr="Image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14354" y="8664611"/>
            <a:ext cx="1316998" cy="716763"/>
          </a:xfrm>
          <a:prstGeom prst="rect">
            <a:avLst/>
          </a:prstGeom>
        </p:spPr>
      </p:pic>
    </p:spTree>
    <p:extLst>
      <p:ext uri="{BB962C8B-B14F-4D97-AF65-F5344CB8AC3E}">
        <p14:creationId xmlns:p14="http://schemas.microsoft.com/office/powerpoint/2010/main" val="3833299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日期占位符 3"/>
          <p:cNvSpPr>
            <a:spLocks noGrp="1"/>
          </p:cNvSpPr>
          <p:nvPr>
            <p:ph type="dt" sz="half" idx="10"/>
          </p:nvPr>
        </p:nvSpPr>
        <p:spPr/>
        <p:txBody>
          <a:bodyPr/>
          <a:lstStyle>
            <a:lvl1pPr>
              <a:defRPr/>
            </a:lvl1pPr>
          </a:lstStyle>
          <a:p>
            <a:pPr>
              <a:defRPr/>
            </a:pPr>
            <a:fld id="{8862A8CB-2A91-49A0-A825-460BC9F0E35B}" type="datetimeFigureOut">
              <a:rPr lang="zh-CN" altLang="en-US"/>
              <a:pPr>
                <a:defRPr/>
              </a:pPr>
              <a:t>2015/8/5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2E89B4-DDC7-4318-873F-2A2FDFBBBC23}" type="slidenum">
              <a:rPr lang="zh-CN" altLang="en-US"/>
              <a:pPr>
                <a:defRPr/>
              </a:pPr>
              <a:t>‹#›</a:t>
            </a:fld>
            <a:endParaRPr lang="zh-CN" altLang="en-US"/>
          </a:p>
        </p:txBody>
      </p:sp>
    </p:spTree>
    <p:extLst>
      <p:ext uri="{BB962C8B-B14F-4D97-AF65-F5344CB8AC3E}">
        <p14:creationId xmlns:p14="http://schemas.microsoft.com/office/powerpoint/2010/main" val="1880337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7200" y="2431235"/>
            <a:ext cx="11215271" cy="4056566"/>
          </a:xfrm>
        </p:spPr>
        <p:txBody>
          <a:bodyPr anchor="b"/>
          <a:lstStyle>
            <a:lvl1pPr>
              <a:defRPr sz="7200"/>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87200" y="6526178"/>
            <a:ext cx="11215271" cy="2133252"/>
          </a:xfrm>
        </p:spPr>
        <p:txBody>
          <a:bodyPr/>
          <a:lstStyle>
            <a:lvl1pPr marL="0" indent="0">
              <a:buNone/>
              <a:defRPr sz="2900">
                <a:solidFill>
                  <a:schemeClr val="tx1">
                    <a:tint val="75000"/>
                  </a:schemeClr>
                </a:solidFill>
              </a:defRPr>
            </a:lvl1pPr>
            <a:lvl2pPr marL="546125" indent="0">
              <a:buNone/>
              <a:defRPr sz="2400">
                <a:solidFill>
                  <a:schemeClr val="tx1">
                    <a:tint val="75000"/>
                  </a:schemeClr>
                </a:solidFill>
              </a:defRPr>
            </a:lvl2pPr>
            <a:lvl3pPr marL="1092251" indent="0">
              <a:buNone/>
              <a:defRPr sz="2200">
                <a:solidFill>
                  <a:schemeClr val="tx1">
                    <a:tint val="75000"/>
                  </a:schemeClr>
                </a:solidFill>
              </a:defRPr>
            </a:lvl3pPr>
            <a:lvl4pPr marL="1638376" indent="0">
              <a:buNone/>
              <a:defRPr sz="1900">
                <a:solidFill>
                  <a:schemeClr val="tx1">
                    <a:tint val="75000"/>
                  </a:schemeClr>
                </a:solidFill>
              </a:defRPr>
            </a:lvl4pPr>
            <a:lvl5pPr marL="2184502" indent="0">
              <a:buNone/>
              <a:defRPr sz="1900">
                <a:solidFill>
                  <a:schemeClr val="tx1">
                    <a:tint val="75000"/>
                  </a:schemeClr>
                </a:solidFill>
              </a:defRPr>
            </a:lvl5pPr>
            <a:lvl6pPr marL="2730627" indent="0">
              <a:buNone/>
              <a:defRPr sz="1900">
                <a:solidFill>
                  <a:schemeClr val="tx1">
                    <a:tint val="75000"/>
                  </a:schemeClr>
                </a:solidFill>
              </a:defRPr>
            </a:lvl6pPr>
            <a:lvl7pPr marL="3276752" indent="0">
              <a:buNone/>
              <a:defRPr sz="1900">
                <a:solidFill>
                  <a:schemeClr val="tx1">
                    <a:tint val="75000"/>
                  </a:schemeClr>
                </a:solidFill>
              </a:defRPr>
            </a:lvl7pPr>
            <a:lvl8pPr marL="3822878" indent="0">
              <a:buNone/>
              <a:defRPr sz="1900">
                <a:solidFill>
                  <a:schemeClr val="tx1">
                    <a:tint val="75000"/>
                  </a:schemeClr>
                </a:solidFill>
              </a:defRPr>
            </a:lvl8pPr>
            <a:lvl9pPr marL="4369003" indent="0">
              <a:buNone/>
              <a:defRPr sz="19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lvl1pPr>
              <a:defRPr/>
            </a:lvl1pPr>
          </a:lstStyle>
          <a:p>
            <a:pPr>
              <a:defRPr/>
            </a:pPr>
            <a:fld id="{0C005006-5C84-4B94-B617-C82CF990DAC8}" type="datetimeFigureOut">
              <a:rPr lang="zh-CN" altLang="en-US"/>
              <a:pPr>
                <a:defRPr/>
              </a:pPr>
              <a:t>2015/8/5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755FF5-EA7C-4049-AE45-EC981B23C676}" type="slidenum">
              <a:rPr lang="zh-CN" altLang="en-US"/>
              <a:pPr>
                <a:defRPr/>
              </a:pPr>
              <a:t>‹#›</a:t>
            </a:fld>
            <a:endParaRPr lang="zh-CN" altLang="en-US"/>
          </a:p>
        </p:txBody>
      </p:sp>
    </p:spTree>
    <p:extLst>
      <p:ext uri="{BB962C8B-B14F-4D97-AF65-F5344CB8AC3E}">
        <p14:creationId xmlns:p14="http://schemas.microsoft.com/office/powerpoint/2010/main" val="1099950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93971" y="2596022"/>
            <a:ext cx="5526366" cy="61875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6582876" y="2596022"/>
            <a:ext cx="5526366" cy="61875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3"/>
          <p:cNvSpPr>
            <a:spLocks noGrp="1"/>
          </p:cNvSpPr>
          <p:nvPr>
            <p:ph type="dt" sz="half" idx="10"/>
          </p:nvPr>
        </p:nvSpPr>
        <p:spPr/>
        <p:txBody>
          <a:bodyPr/>
          <a:lstStyle>
            <a:lvl1pPr>
              <a:defRPr/>
            </a:lvl1pPr>
          </a:lstStyle>
          <a:p>
            <a:pPr>
              <a:defRPr/>
            </a:pPr>
            <a:fld id="{ACACA0AE-9D8D-44D2-ACBA-2AE1AA14C62C}" type="datetimeFigureOut">
              <a:rPr lang="zh-CN" altLang="en-US"/>
              <a:pPr>
                <a:defRPr/>
              </a:pPr>
              <a:t>2015/8/5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EB4C060-F642-455C-B0C3-01632958C5E5}" type="slidenum">
              <a:rPr lang="zh-CN" altLang="en-US"/>
              <a:pPr>
                <a:defRPr/>
              </a:pPr>
              <a:t>‹#›</a:t>
            </a:fld>
            <a:endParaRPr lang="zh-CN" altLang="en-US"/>
          </a:p>
        </p:txBody>
      </p:sp>
    </p:spTree>
    <p:extLst>
      <p:ext uri="{BB962C8B-B14F-4D97-AF65-F5344CB8AC3E}">
        <p14:creationId xmlns:p14="http://schemas.microsoft.com/office/powerpoint/2010/main" val="24972786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95665" y="519208"/>
            <a:ext cx="11215271" cy="1884938"/>
          </a:xfrm>
        </p:spPr>
        <p:txBody>
          <a:bodyPr/>
          <a:lstStyle/>
          <a:p>
            <a:r>
              <a:rPr lang="en-US" altLang="zh-CN" smtClean="0"/>
              <a:t>Click to edit Master title style</a:t>
            </a:r>
            <a:endParaRPr lang="zh-CN" altLang="en-US"/>
          </a:p>
        </p:txBody>
      </p:sp>
      <p:sp>
        <p:nvSpPr>
          <p:cNvPr id="3" name="文本占位符 2"/>
          <p:cNvSpPr>
            <a:spLocks noGrp="1"/>
          </p:cNvSpPr>
          <p:nvPr>
            <p:ph type="body" idx="1"/>
          </p:nvPr>
        </p:nvSpPr>
        <p:spPr>
          <a:xfrm>
            <a:off x="895666" y="2390598"/>
            <a:ext cx="5500968" cy="1171595"/>
          </a:xfrm>
        </p:spPr>
        <p:txBody>
          <a:bodyPr anchor="b"/>
          <a:lstStyle>
            <a:lvl1pPr marL="0" indent="0">
              <a:buNone/>
              <a:defRPr sz="2900" b="1"/>
            </a:lvl1pPr>
            <a:lvl2pPr marL="546125" indent="0">
              <a:buNone/>
              <a:defRPr sz="2400" b="1"/>
            </a:lvl2pPr>
            <a:lvl3pPr marL="1092251" indent="0">
              <a:buNone/>
              <a:defRPr sz="2200" b="1"/>
            </a:lvl3pPr>
            <a:lvl4pPr marL="1638376" indent="0">
              <a:buNone/>
              <a:defRPr sz="1900" b="1"/>
            </a:lvl4pPr>
            <a:lvl5pPr marL="2184502" indent="0">
              <a:buNone/>
              <a:defRPr sz="1900" b="1"/>
            </a:lvl5pPr>
            <a:lvl6pPr marL="2730627" indent="0">
              <a:buNone/>
              <a:defRPr sz="1900" b="1"/>
            </a:lvl6pPr>
            <a:lvl7pPr marL="3276752" indent="0">
              <a:buNone/>
              <a:defRPr sz="1900" b="1"/>
            </a:lvl7pPr>
            <a:lvl8pPr marL="3822878" indent="0">
              <a:buNone/>
              <a:defRPr sz="1900" b="1"/>
            </a:lvl8pPr>
            <a:lvl9pPr marL="4369003" indent="0">
              <a:buNone/>
              <a:defRPr sz="1900" b="1"/>
            </a:lvl9pPr>
          </a:lstStyle>
          <a:p>
            <a:pPr lvl="0"/>
            <a:r>
              <a:rPr lang="en-US" altLang="zh-CN" smtClean="0"/>
              <a:t>Click to edit Master text styles</a:t>
            </a:r>
          </a:p>
        </p:txBody>
      </p:sp>
      <p:sp>
        <p:nvSpPr>
          <p:cNvPr id="4" name="内容占位符 3"/>
          <p:cNvSpPr>
            <a:spLocks noGrp="1"/>
          </p:cNvSpPr>
          <p:nvPr>
            <p:ph sz="half" idx="2"/>
          </p:nvPr>
        </p:nvSpPr>
        <p:spPr>
          <a:xfrm>
            <a:off x="895666" y="3562194"/>
            <a:ext cx="5500968" cy="52394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6582878" y="2390598"/>
            <a:ext cx="5528059" cy="1171595"/>
          </a:xfrm>
        </p:spPr>
        <p:txBody>
          <a:bodyPr anchor="b"/>
          <a:lstStyle>
            <a:lvl1pPr marL="0" indent="0">
              <a:buNone/>
              <a:defRPr sz="2900" b="1"/>
            </a:lvl1pPr>
            <a:lvl2pPr marL="546125" indent="0">
              <a:buNone/>
              <a:defRPr sz="2400" b="1"/>
            </a:lvl2pPr>
            <a:lvl3pPr marL="1092251" indent="0">
              <a:buNone/>
              <a:defRPr sz="2200" b="1"/>
            </a:lvl3pPr>
            <a:lvl4pPr marL="1638376" indent="0">
              <a:buNone/>
              <a:defRPr sz="1900" b="1"/>
            </a:lvl4pPr>
            <a:lvl5pPr marL="2184502" indent="0">
              <a:buNone/>
              <a:defRPr sz="1900" b="1"/>
            </a:lvl5pPr>
            <a:lvl6pPr marL="2730627" indent="0">
              <a:buNone/>
              <a:defRPr sz="1900" b="1"/>
            </a:lvl6pPr>
            <a:lvl7pPr marL="3276752" indent="0">
              <a:buNone/>
              <a:defRPr sz="1900" b="1"/>
            </a:lvl7pPr>
            <a:lvl8pPr marL="3822878" indent="0">
              <a:buNone/>
              <a:defRPr sz="1900" b="1"/>
            </a:lvl8pPr>
            <a:lvl9pPr marL="4369003" indent="0">
              <a:buNone/>
              <a:defRPr sz="1900" b="1"/>
            </a:lvl9pPr>
          </a:lstStyle>
          <a:p>
            <a:pPr lvl="0"/>
            <a:r>
              <a:rPr lang="en-US" altLang="zh-CN" smtClean="0"/>
              <a:t>Click to edit Master text styles</a:t>
            </a:r>
          </a:p>
        </p:txBody>
      </p:sp>
      <p:sp>
        <p:nvSpPr>
          <p:cNvPr id="6" name="内容占位符 5"/>
          <p:cNvSpPr>
            <a:spLocks noGrp="1"/>
          </p:cNvSpPr>
          <p:nvPr>
            <p:ph sz="quarter" idx="4"/>
          </p:nvPr>
        </p:nvSpPr>
        <p:spPr>
          <a:xfrm>
            <a:off x="6582878" y="3562194"/>
            <a:ext cx="5528059" cy="52394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7B9FC2AA-5054-45E8-B09A-F739E0F44BE2}" type="datetimeFigureOut">
              <a:rPr lang="zh-CN" altLang="en-US"/>
              <a:pPr>
                <a:defRPr/>
              </a:pPr>
              <a:t>2015/8/5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83E24AF-6043-4ECD-9456-A5BED3D2F360}" type="slidenum">
              <a:rPr lang="zh-CN" altLang="en-US"/>
              <a:pPr>
                <a:defRPr/>
              </a:pPr>
              <a:t>‹#›</a:t>
            </a:fld>
            <a:endParaRPr lang="zh-CN" altLang="en-US"/>
          </a:p>
        </p:txBody>
      </p:sp>
    </p:spTree>
    <p:extLst>
      <p:ext uri="{BB962C8B-B14F-4D97-AF65-F5344CB8AC3E}">
        <p14:creationId xmlns:p14="http://schemas.microsoft.com/office/powerpoint/2010/main" val="2708768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日期占位符 3"/>
          <p:cNvSpPr>
            <a:spLocks noGrp="1"/>
          </p:cNvSpPr>
          <p:nvPr>
            <p:ph type="dt" sz="half" idx="10"/>
          </p:nvPr>
        </p:nvSpPr>
        <p:spPr/>
        <p:txBody>
          <a:bodyPr/>
          <a:lstStyle>
            <a:lvl1pPr>
              <a:defRPr/>
            </a:lvl1pPr>
          </a:lstStyle>
          <a:p>
            <a:pPr>
              <a:defRPr/>
            </a:pPr>
            <a:fld id="{35B52F82-C902-4FA1-8656-75DA555508B6}" type="datetimeFigureOut">
              <a:rPr lang="zh-CN" altLang="en-US"/>
              <a:pPr>
                <a:defRPr/>
              </a:pPr>
              <a:t>2015/8/5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9DC00AC-1D1B-4498-BD65-94B28FF224E0}" type="slidenum">
              <a:rPr lang="zh-CN" altLang="en-US"/>
              <a:pPr>
                <a:defRPr/>
              </a:pPr>
              <a:t>‹#›</a:t>
            </a:fld>
            <a:endParaRPr lang="zh-CN" altLang="en-US"/>
          </a:p>
        </p:txBody>
      </p:sp>
    </p:spTree>
    <p:extLst>
      <p:ext uri="{BB962C8B-B14F-4D97-AF65-F5344CB8AC3E}">
        <p14:creationId xmlns:p14="http://schemas.microsoft.com/office/powerpoint/2010/main" val="109462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8848AF2-B24B-4916-9D5D-CACE62914E9F}" type="datetimeFigureOut">
              <a:rPr lang="zh-CN" altLang="en-US"/>
              <a:pPr>
                <a:defRPr/>
              </a:pPr>
              <a:t>2015/8/5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150006F-DCD6-442F-B719-9E8A2FACE1B1}" type="slidenum">
              <a:rPr lang="zh-CN" altLang="en-US"/>
              <a:pPr>
                <a:defRPr/>
              </a:pPr>
              <a:t>‹#›</a:t>
            </a:fld>
            <a:endParaRPr lang="zh-CN" altLang="en-US"/>
          </a:p>
        </p:txBody>
      </p:sp>
    </p:spTree>
    <p:extLst>
      <p:ext uri="{BB962C8B-B14F-4D97-AF65-F5344CB8AC3E}">
        <p14:creationId xmlns:p14="http://schemas.microsoft.com/office/powerpoint/2010/main" val="200976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95665" y="650134"/>
            <a:ext cx="4193874" cy="2275470"/>
          </a:xfrm>
        </p:spPr>
        <p:txBody>
          <a:bodyPr anchor="b"/>
          <a:lstStyle>
            <a:lvl1pPr>
              <a:defRPr sz="3800"/>
            </a:lvl1pPr>
          </a:lstStyle>
          <a:p>
            <a:r>
              <a:rPr lang="en-US" altLang="zh-CN" smtClean="0"/>
              <a:t>Click to edit Master title style</a:t>
            </a:r>
            <a:endParaRPr lang="zh-CN" altLang="en-US"/>
          </a:p>
        </p:txBody>
      </p:sp>
      <p:sp>
        <p:nvSpPr>
          <p:cNvPr id="3" name="内容占位符 2"/>
          <p:cNvSpPr>
            <a:spLocks noGrp="1"/>
          </p:cNvSpPr>
          <p:nvPr>
            <p:ph idx="1"/>
          </p:nvPr>
        </p:nvSpPr>
        <p:spPr>
          <a:xfrm>
            <a:off x="5528059" y="1404113"/>
            <a:ext cx="6582877" cy="6930250"/>
          </a:xfrm>
        </p:spPr>
        <p:txBody>
          <a:bodyPr/>
          <a:lstStyle>
            <a:lvl1pPr>
              <a:defRPr sz="3800">
                <a:solidFill>
                  <a:schemeClr val="bg1"/>
                </a:solidFill>
              </a:defRPr>
            </a:lvl1pPr>
            <a:lvl2pPr>
              <a:defRPr sz="3300">
                <a:solidFill>
                  <a:schemeClr val="bg1"/>
                </a:solidFill>
              </a:defRPr>
            </a:lvl2pPr>
            <a:lvl3pPr>
              <a:defRPr sz="2900">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4" name="文本占位符 3"/>
          <p:cNvSpPr>
            <a:spLocks noGrp="1"/>
          </p:cNvSpPr>
          <p:nvPr>
            <p:ph type="body" sz="half" idx="2"/>
          </p:nvPr>
        </p:nvSpPr>
        <p:spPr>
          <a:xfrm>
            <a:off x="895665" y="2925604"/>
            <a:ext cx="4193874" cy="5420043"/>
          </a:xfrm>
        </p:spPr>
        <p:txBody>
          <a:bodyPr/>
          <a:lstStyle>
            <a:lvl1pPr marL="0" indent="0">
              <a:buNone/>
              <a:defRPr sz="1900"/>
            </a:lvl1pPr>
            <a:lvl2pPr marL="546125" indent="0">
              <a:buNone/>
              <a:defRPr sz="1700"/>
            </a:lvl2pPr>
            <a:lvl3pPr marL="1092251" indent="0">
              <a:buNone/>
              <a:defRPr sz="1400"/>
            </a:lvl3pPr>
            <a:lvl4pPr marL="1638376" indent="0">
              <a:buNone/>
              <a:defRPr sz="1200"/>
            </a:lvl4pPr>
            <a:lvl5pPr marL="2184502" indent="0">
              <a:buNone/>
              <a:defRPr sz="1200"/>
            </a:lvl5pPr>
            <a:lvl6pPr marL="2730627" indent="0">
              <a:buNone/>
              <a:defRPr sz="1200"/>
            </a:lvl6pPr>
            <a:lvl7pPr marL="3276752" indent="0">
              <a:buNone/>
              <a:defRPr sz="1200"/>
            </a:lvl7pPr>
            <a:lvl8pPr marL="3822878" indent="0">
              <a:buNone/>
              <a:defRPr sz="1200"/>
            </a:lvl8pPr>
            <a:lvl9pPr marL="4369003" indent="0">
              <a:buNone/>
              <a:defRPr sz="1200"/>
            </a:lvl9pPr>
          </a:lstStyle>
          <a:p>
            <a:pPr lvl="0"/>
            <a:r>
              <a:rPr lang="en-US" altLang="zh-CN" smtClean="0"/>
              <a:t>Click to edit Master text styles</a:t>
            </a:r>
          </a:p>
        </p:txBody>
      </p:sp>
      <p:sp>
        <p:nvSpPr>
          <p:cNvPr id="5" name="日期占位符 3"/>
          <p:cNvSpPr>
            <a:spLocks noGrp="1"/>
          </p:cNvSpPr>
          <p:nvPr>
            <p:ph type="dt" sz="half" idx="10"/>
          </p:nvPr>
        </p:nvSpPr>
        <p:spPr/>
        <p:txBody>
          <a:bodyPr/>
          <a:lstStyle>
            <a:lvl1pPr>
              <a:defRPr/>
            </a:lvl1pPr>
          </a:lstStyle>
          <a:p>
            <a:pPr>
              <a:defRPr/>
            </a:pPr>
            <a:fld id="{1EBA91B2-52D3-4155-9C0F-F5B0F15AEE1C}" type="datetimeFigureOut">
              <a:rPr lang="zh-CN" altLang="en-US"/>
              <a:pPr>
                <a:defRPr/>
              </a:pPr>
              <a:t>2015/8/5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473B6E1-84D0-4DEB-9120-542393266D61}" type="slidenum">
              <a:rPr lang="zh-CN" altLang="en-US"/>
              <a:pPr>
                <a:defRPr/>
              </a:pPr>
              <a:t>‹#›</a:t>
            </a:fld>
            <a:endParaRPr lang="zh-CN" altLang="en-US"/>
          </a:p>
        </p:txBody>
      </p:sp>
    </p:spTree>
    <p:extLst>
      <p:ext uri="{BB962C8B-B14F-4D97-AF65-F5344CB8AC3E}">
        <p14:creationId xmlns:p14="http://schemas.microsoft.com/office/powerpoint/2010/main" val="174981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95665" y="650134"/>
            <a:ext cx="4193874" cy="2275470"/>
          </a:xfrm>
        </p:spPr>
        <p:txBody>
          <a:bodyPr anchor="b"/>
          <a:lstStyle>
            <a:lvl1pPr>
              <a:defRPr sz="3800"/>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5528059" y="1404113"/>
            <a:ext cx="6582877" cy="6930250"/>
          </a:xfrm>
        </p:spPr>
        <p:txBody>
          <a:bodyPr rtlCol="0">
            <a:normAutofit/>
          </a:bodyPr>
          <a:lstStyle>
            <a:lvl1pPr marL="0" indent="0">
              <a:buNone/>
              <a:defRPr sz="3800"/>
            </a:lvl1pPr>
            <a:lvl2pPr marL="546125" indent="0">
              <a:buNone/>
              <a:defRPr sz="3300"/>
            </a:lvl2pPr>
            <a:lvl3pPr marL="1092251" indent="0">
              <a:buNone/>
              <a:defRPr sz="2900"/>
            </a:lvl3pPr>
            <a:lvl4pPr marL="1638376" indent="0">
              <a:buNone/>
              <a:defRPr sz="2400"/>
            </a:lvl4pPr>
            <a:lvl5pPr marL="2184502" indent="0">
              <a:buNone/>
              <a:defRPr sz="2400"/>
            </a:lvl5pPr>
            <a:lvl6pPr marL="2730627" indent="0">
              <a:buNone/>
              <a:defRPr sz="2400"/>
            </a:lvl6pPr>
            <a:lvl7pPr marL="3276752" indent="0">
              <a:buNone/>
              <a:defRPr sz="2400"/>
            </a:lvl7pPr>
            <a:lvl8pPr marL="3822878" indent="0">
              <a:buNone/>
              <a:defRPr sz="2400"/>
            </a:lvl8pPr>
            <a:lvl9pPr marL="4369003" indent="0">
              <a:buNone/>
              <a:defRPr sz="24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895665" y="2925604"/>
            <a:ext cx="4193874" cy="5420043"/>
          </a:xfrm>
        </p:spPr>
        <p:txBody>
          <a:bodyPr/>
          <a:lstStyle>
            <a:lvl1pPr marL="0" indent="0">
              <a:buNone/>
              <a:defRPr sz="1900"/>
            </a:lvl1pPr>
            <a:lvl2pPr marL="546125" indent="0">
              <a:buNone/>
              <a:defRPr sz="1700"/>
            </a:lvl2pPr>
            <a:lvl3pPr marL="1092251" indent="0">
              <a:buNone/>
              <a:defRPr sz="1400"/>
            </a:lvl3pPr>
            <a:lvl4pPr marL="1638376" indent="0">
              <a:buNone/>
              <a:defRPr sz="1200"/>
            </a:lvl4pPr>
            <a:lvl5pPr marL="2184502" indent="0">
              <a:buNone/>
              <a:defRPr sz="1200"/>
            </a:lvl5pPr>
            <a:lvl6pPr marL="2730627" indent="0">
              <a:buNone/>
              <a:defRPr sz="1200"/>
            </a:lvl6pPr>
            <a:lvl7pPr marL="3276752" indent="0">
              <a:buNone/>
              <a:defRPr sz="1200"/>
            </a:lvl7pPr>
            <a:lvl8pPr marL="3822878" indent="0">
              <a:buNone/>
              <a:defRPr sz="1200"/>
            </a:lvl8pPr>
            <a:lvl9pPr marL="4369003" indent="0">
              <a:buNone/>
              <a:defRPr sz="1200"/>
            </a:lvl9pPr>
          </a:lstStyle>
          <a:p>
            <a:pPr lvl="0"/>
            <a:r>
              <a:rPr lang="en-US" altLang="zh-CN" smtClean="0"/>
              <a:t>Click to edit Master text styles</a:t>
            </a:r>
          </a:p>
        </p:txBody>
      </p:sp>
      <p:sp>
        <p:nvSpPr>
          <p:cNvPr id="5" name="日期占位符 3"/>
          <p:cNvSpPr>
            <a:spLocks noGrp="1"/>
          </p:cNvSpPr>
          <p:nvPr>
            <p:ph type="dt" sz="half" idx="10"/>
          </p:nvPr>
        </p:nvSpPr>
        <p:spPr/>
        <p:txBody>
          <a:bodyPr/>
          <a:lstStyle>
            <a:lvl1pPr>
              <a:defRPr/>
            </a:lvl1pPr>
          </a:lstStyle>
          <a:p>
            <a:pPr>
              <a:defRPr/>
            </a:pPr>
            <a:fld id="{3CB28C87-66E6-4FAA-83F7-B302E0304316}" type="datetimeFigureOut">
              <a:rPr lang="zh-CN" altLang="en-US"/>
              <a:pPr>
                <a:defRPr/>
              </a:pPr>
              <a:t>2015/8/5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06E470B-CF3D-4B6D-9EC6-757FE0A9C40A}" type="slidenum">
              <a:rPr lang="zh-CN" altLang="en-US"/>
              <a:pPr>
                <a:defRPr/>
              </a:pPr>
              <a:t>‹#›</a:t>
            </a:fld>
            <a:endParaRPr lang="zh-CN" altLang="en-US"/>
          </a:p>
        </p:txBody>
      </p:sp>
    </p:spTree>
    <p:extLst>
      <p:ext uri="{BB962C8B-B14F-4D97-AF65-F5344CB8AC3E}">
        <p14:creationId xmlns:p14="http://schemas.microsoft.com/office/powerpoint/2010/main" val="38855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5000" r="-5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93971" y="519208"/>
            <a:ext cx="11215271" cy="188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225" tIns="54613" rIns="109225" bIns="54613"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893971" y="2596022"/>
            <a:ext cx="11215271" cy="61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225" tIns="54613" rIns="109225" bIns="54613"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893971" y="9038675"/>
            <a:ext cx="2925723" cy="519204"/>
          </a:xfrm>
          <a:prstGeom prst="rect">
            <a:avLst/>
          </a:prstGeom>
        </p:spPr>
        <p:txBody>
          <a:bodyPr vert="horz" lIns="109225" tIns="54613" rIns="109225" bIns="54613" rtlCol="0" anchor="ctr"/>
          <a:lstStyle>
            <a:lvl1pPr algn="l" eaLnBrk="1" fontAlgn="auto" hangingPunct="1">
              <a:spcBef>
                <a:spcPts val="0"/>
              </a:spcBef>
              <a:spcAft>
                <a:spcPts val="0"/>
              </a:spcAft>
              <a:defRPr sz="1400" smtClean="0">
                <a:solidFill>
                  <a:schemeClr val="tx1">
                    <a:tint val="75000"/>
                  </a:schemeClr>
                </a:solidFill>
                <a:latin typeface="+mn-lt"/>
                <a:ea typeface="+mn-ea"/>
              </a:defRPr>
            </a:lvl1pPr>
          </a:lstStyle>
          <a:p>
            <a:pPr>
              <a:defRPr/>
            </a:pPr>
            <a:fld id="{04AE08C3-F3EE-41F1-A5CE-35FA3E9F75A4}" type="datetimeFigureOut">
              <a:rPr lang="zh-CN" altLang="en-US"/>
              <a:pPr>
                <a:defRPr/>
              </a:pPr>
              <a:t>2015/8/5</a:t>
            </a:fld>
            <a:endParaRPr lang="zh-CN" altLang="en-US"/>
          </a:p>
        </p:txBody>
      </p:sp>
      <p:sp>
        <p:nvSpPr>
          <p:cNvPr id="5" name="页脚占位符 4"/>
          <p:cNvSpPr>
            <a:spLocks noGrp="1"/>
          </p:cNvSpPr>
          <p:nvPr>
            <p:ph type="ftr" sz="quarter" idx="3"/>
          </p:nvPr>
        </p:nvSpPr>
        <p:spPr>
          <a:xfrm>
            <a:off x="4307315" y="9038675"/>
            <a:ext cx="4388584" cy="519204"/>
          </a:xfrm>
          <a:prstGeom prst="rect">
            <a:avLst/>
          </a:prstGeom>
        </p:spPr>
        <p:txBody>
          <a:bodyPr vert="horz" lIns="109225" tIns="54613" rIns="109225" bIns="54613" rtlCol="0" anchor="ctr"/>
          <a:lstStyle>
            <a:lvl1pPr algn="ctr" eaLnBrk="1" fontAlgn="auto" hangingPunct="1">
              <a:spcBef>
                <a:spcPts val="0"/>
              </a:spcBef>
              <a:spcAft>
                <a:spcPts val="0"/>
              </a:spcAft>
              <a:defRPr sz="14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183519" y="9038675"/>
            <a:ext cx="2925723" cy="519204"/>
          </a:xfrm>
          <a:prstGeom prst="rect">
            <a:avLst/>
          </a:prstGeom>
        </p:spPr>
        <p:txBody>
          <a:bodyPr vert="horz" lIns="109225" tIns="54613" rIns="109225" bIns="54613" rtlCol="0" anchor="ctr"/>
          <a:lstStyle>
            <a:lvl1pPr algn="r" eaLnBrk="1" fontAlgn="auto" hangingPunct="1">
              <a:spcBef>
                <a:spcPts val="0"/>
              </a:spcBef>
              <a:spcAft>
                <a:spcPts val="0"/>
              </a:spcAft>
              <a:defRPr sz="1400" smtClean="0">
                <a:solidFill>
                  <a:schemeClr val="tx1">
                    <a:tint val="75000"/>
                  </a:schemeClr>
                </a:solidFill>
                <a:latin typeface="+mn-lt"/>
                <a:ea typeface="+mn-ea"/>
              </a:defRPr>
            </a:lvl1pPr>
          </a:lstStyle>
          <a:p>
            <a:pPr>
              <a:defRPr/>
            </a:pPr>
            <a:fld id="{1CC71972-1368-4C61-AF23-0AF37EADB62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80"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5300" kern="1200">
          <a:solidFill>
            <a:schemeClr val="bg1"/>
          </a:solidFill>
          <a:latin typeface="+mj-lt"/>
          <a:ea typeface="+mj-ea"/>
          <a:cs typeface="+mj-cs"/>
        </a:defRPr>
      </a:lvl1pPr>
      <a:lvl2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5pPr>
      <a:lvl6pPr marL="546125"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6pPr>
      <a:lvl7pPr marL="1092251"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7pPr>
      <a:lvl8pPr marL="1638376"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8pPr>
      <a:lvl9pPr marL="2184502"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9pPr>
    </p:titleStyle>
    <p:bodyStyle>
      <a:lvl1pPr marL="273063" indent="-273063" algn="l" rtl="0" eaLnBrk="1" fontAlgn="base" hangingPunct="1">
        <a:lnSpc>
          <a:spcPct val="90000"/>
        </a:lnSpc>
        <a:spcBef>
          <a:spcPts val="1195"/>
        </a:spcBef>
        <a:spcAft>
          <a:spcPct val="0"/>
        </a:spcAft>
        <a:buFont typeface="Arial" panose="020B0604020202020204" pitchFamily="34" charset="0"/>
        <a:buChar char="•"/>
        <a:defRPr sz="3300" kern="1200">
          <a:solidFill>
            <a:schemeClr val="bg1"/>
          </a:solidFill>
          <a:latin typeface="+mn-lt"/>
          <a:ea typeface="+mn-ea"/>
          <a:cs typeface="+mn-cs"/>
        </a:defRPr>
      </a:lvl1pPr>
      <a:lvl2pPr marL="819188" indent="-273063" algn="l" rtl="0" eaLnBrk="1" fontAlgn="base" hangingPunct="1">
        <a:lnSpc>
          <a:spcPct val="90000"/>
        </a:lnSpc>
        <a:spcBef>
          <a:spcPts val="597"/>
        </a:spcBef>
        <a:spcAft>
          <a:spcPct val="0"/>
        </a:spcAft>
        <a:buFont typeface="Arial" panose="020B0604020202020204" pitchFamily="34" charset="0"/>
        <a:buChar char="•"/>
        <a:defRPr sz="2900" kern="1200">
          <a:solidFill>
            <a:schemeClr val="bg1"/>
          </a:solidFill>
          <a:latin typeface="+mn-lt"/>
          <a:ea typeface="+mn-ea"/>
          <a:cs typeface="+mn-cs"/>
        </a:defRPr>
      </a:lvl2pPr>
      <a:lvl3pPr marL="1365314" indent="-273063" algn="l" rtl="0" eaLnBrk="1" fontAlgn="base" hangingPunct="1">
        <a:lnSpc>
          <a:spcPct val="90000"/>
        </a:lnSpc>
        <a:spcBef>
          <a:spcPts val="597"/>
        </a:spcBef>
        <a:spcAft>
          <a:spcPct val="0"/>
        </a:spcAft>
        <a:buFont typeface="Arial" panose="020B0604020202020204" pitchFamily="34" charset="0"/>
        <a:buChar char="•"/>
        <a:defRPr sz="2400" kern="1200">
          <a:solidFill>
            <a:schemeClr val="bg1"/>
          </a:solidFill>
          <a:latin typeface="+mn-lt"/>
          <a:ea typeface="+mn-ea"/>
          <a:cs typeface="+mn-cs"/>
        </a:defRPr>
      </a:lvl3pPr>
      <a:lvl4pPr marL="1911439" indent="-273063" algn="l" rtl="0" eaLnBrk="1" fontAlgn="base" hangingPunct="1">
        <a:lnSpc>
          <a:spcPct val="90000"/>
        </a:lnSpc>
        <a:spcBef>
          <a:spcPts val="597"/>
        </a:spcBef>
        <a:spcAft>
          <a:spcPct val="0"/>
        </a:spcAft>
        <a:buFont typeface="Arial" panose="020B0604020202020204" pitchFamily="34" charset="0"/>
        <a:buChar char="•"/>
        <a:defRPr kern="1200">
          <a:solidFill>
            <a:schemeClr val="bg1"/>
          </a:solidFill>
          <a:latin typeface="+mn-lt"/>
          <a:ea typeface="+mn-ea"/>
          <a:cs typeface="+mn-cs"/>
        </a:defRPr>
      </a:lvl4pPr>
      <a:lvl5pPr marL="2457564" indent="-273063" algn="l" rtl="0" eaLnBrk="1" fontAlgn="base" hangingPunct="1">
        <a:lnSpc>
          <a:spcPct val="90000"/>
        </a:lnSpc>
        <a:spcBef>
          <a:spcPts val="597"/>
        </a:spcBef>
        <a:spcAft>
          <a:spcPct val="0"/>
        </a:spcAft>
        <a:buFont typeface="Arial" panose="020B0604020202020204" pitchFamily="34" charset="0"/>
        <a:buChar char="•"/>
        <a:defRPr kern="1200">
          <a:solidFill>
            <a:schemeClr val="bg1"/>
          </a:solidFill>
          <a:latin typeface="+mn-lt"/>
          <a:ea typeface="+mn-ea"/>
          <a:cs typeface="+mn-cs"/>
        </a:defRPr>
      </a:lvl5pPr>
      <a:lvl6pPr marL="3003690" indent="-273063" algn="l" defTabSz="1092251" rtl="0" eaLnBrk="1" latinLnBrk="0" hangingPunct="1">
        <a:lnSpc>
          <a:spcPct val="90000"/>
        </a:lnSpc>
        <a:spcBef>
          <a:spcPts val="597"/>
        </a:spcBef>
        <a:buFont typeface="Arial" panose="020B0604020202020204" pitchFamily="34" charset="0"/>
        <a:buChar char="•"/>
        <a:defRPr sz="2200" kern="1200">
          <a:solidFill>
            <a:schemeClr val="tx1"/>
          </a:solidFill>
          <a:latin typeface="+mn-lt"/>
          <a:ea typeface="+mn-ea"/>
          <a:cs typeface="+mn-cs"/>
        </a:defRPr>
      </a:lvl6pPr>
      <a:lvl7pPr marL="3549815" indent="-273063" algn="l" defTabSz="1092251" rtl="0" eaLnBrk="1" latinLnBrk="0" hangingPunct="1">
        <a:lnSpc>
          <a:spcPct val="90000"/>
        </a:lnSpc>
        <a:spcBef>
          <a:spcPts val="597"/>
        </a:spcBef>
        <a:buFont typeface="Arial" panose="020B0604020202020204" pitchFamily="34" charset="0"/>
        <a:buChar char="•"/>
        <a:defRPr sz="2200" kern="1200">
          <a:solidFill>
            <a:schemeClr val="tx1"/>
          </a:solidFill>
          <a:latin typeface="+mn-lt"/>
          <a:ea typeface="+mn-ea"/>
          <a:cs typeface="+mn-cs"/>
        </a:defRPr>
      </a:lvl7pPr>
      <a:lvl8pPr marL="4095941" indent="-273063" algn="l" defTabSz="1092251" rtl="0" eaLnBrk="1" latinLnBrk="0" hangingPunct="1">
        <a:lnSpc>
          <a:spcPct val="90000"/>
        </a:lnSpc>
        <a:spcBef>
          <a:spcPts val="597"/>
        </a:spcBef>
        <a:buFont typeface="Arial" panose="020B0604020202020204" pitchFamily="34" charset="0"/>
        <a:buChar char="•"/>
        <a:defRPr sz="2200" kern="1200">
          <a:solidFill>
            <a:schemeClr val="tx1"/>
          </a:solidFill>
          <a:latin typeface="+mn-lt"/>
          <a:ea typeface="+mn-ea"/>
          <a:cs typeface="+mn-cs"/>
        </a:defRPr>
      </a:lvl8pPr>
      <a:lvl9pPr marL="4642066" indent="-273063" algn="l" defTabSz="1092251" rtl="0" eaLnBrk="1" latinLnBrk="0" hangingPunct="1">
        <a:lnSpc>
          <a:spcPct val="90000"/>
        </a:lnSpc>
        <a:spcBef>
          <a:spcPts val="597"/>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92251" rtl="0" eaLnBrk="1" latinLnBrk="0" hangingPunct="1">
        <a:defRPr sz="2200" kern="1200">
          <a:solidFill>
            <a:schemeClr val="tx1"/>
          </a:solidFill>
          <a:latin typeface="+mn-lt"/>
          <a:ea typeface="+mn-ea"/>
          <a:cs typeface="+mn-cs"/>
        </a:defRPr>
      </a:lvl1pPr>
      <a:lvl2pPr marL="546125" algn="l" defTabSz="1092251" rtl="0" eaLnBrk="1" latinLnBrk="0" hangingPunct="1">
        <a:defRPr sz="2200" kern="1200">
          <a:solidFill>
            <a:schemeClr val="tx1"/>
          </a:solidFill>
          <a:latin typeface="+mn-lt"/>
          <a:ea typeface="+mn-ea"/>
          <a:cs typeface="+mn-cs"/>
        </a:defRPr>
      </a:lvl2pPr>
      <a:lvl3pPr marL="1092251" algn="l" defTabSz="1092251" rtl="0" eaLnBrk="1" latinLnBrk="0" hangingPunct="1">
        <a:defRPr sz="2200" kern="1200">
          <a:solidFill>
            <a:schemeClr val="tx1"/>
          </a:solidFill>
          <a:latin typeface="+mn-lt"/>
          <a:ea typeface="+mn-ea"/>
          <a:cs typeface="+mn-cs"/>
        </a:defRPr>
      </a:lvl3pPr>
      <a:lvl4pPr marL="1638376" algn="l" defTabSz="1092251" rtl="0" eaLnBrk="1" latinLnBrk="0" hangingPunct="1">
        <a:defRPr sz="2200" kern="1200">
          <a:solidFill>
            <a:schemeClr val="tx1"/>
          </a:solidFill>
          <a:latin typeface="+mn-lt"/>
          <a:ea typeface="+mn-ea"/>
          <a:cs typeface="+mn-cs"/>
        </a:defRPr>
      </a:lvl4pPr>
      <a:lvl5pPr marL="2184502" algn="l" defTabSz="1092251" rtl="0" eaLnBrk="1" latinLnBrk="0" hangingPunct="1">
        <a:defRPr sz="2200" kern="1200">
          <a:solidFill>
            <a:schemeClr val="tx1"/>
          </a:solidFill>
          <a:latin typeface="+mn-lt"/>
          <a:ea typeface="+mn-ea"/>
          <a:cs typeface="+mn-cs"/>
        </a:defRPr>
      </a:lvl5pPr>
      <a:lvl6pPr marL="2730627" algn="l" defTabSz="1092251" rtl="0" eaLnBrk="1" latinLnBrk="0" hangingPunct="1">
        <a:defRPr sz="2200" kern="1200">
          <a:solidFill>
            <a:schemeClr val="tx1"/>
          </a:solidFill>
          <a:latin typeface="+mn-lt"/>
          <a:ea typeface="+mn-ea"/>
          <a:cs typeface="+mn-cs"/>
        </a:defRPr>
      </a:lvl6pPr>
      <a:lvl7pPr marL="3276752" algn="l" defTabSz="1092251" rtl="0" eaLnBrk="1" latinLnBrk="0" hangingPunct="1">
        <a:defRPr sz="2200" kern="1200">
          <a:solidFill>
            <a:schemeClr val="tx1"/>
          </a:solidFill>
          <a:latin typeface="+mn-lt"/>
          <a:ea typeface="+mn-ea"/>
          <a:cs typeface="+mn-cs"/>
        </a:defRPr>
      </a:lvl7pPr>
      <a:lvl8pPr marL="3822878" algn="l" defTabSz="1092251" rtl="0" eaLnBrk="1" latinLnBrk="0" hangingPunct="1">
        <a:defRPr sz="2200" kern="1200">
          <a:solidFill>
            <a:schemeClr val="tx1"/>
          </a:solidFill>
          <a:latin typeface="+mn-lt"/>
          <a:ea typeface="+mn-ea"/>
          <a:cs typeface="+mn-cs"/>
        </a:defRPr>
      </a:lvl8pPr>
      <a:lvl9pPr marL="4369003" algn="l" defTabSz="1092251"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gif"/><Relationship Id="rId3" Type="http://schemas.openxmlformats.org/officeDocument/2006/relationships/image" Target="../media/image23.pn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gif"/><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hyperlink" Target="http://www.w3.org/dpub/IG/wiki/Task_Forces/Metadata" TargetMode="External"/><Relationship Id="rId18" Type="http://schemas.openxmlformats.org/officeDocument/2006/relationships/hyperlink" Target="http://www.w3.org/dpub/IG/wiki/Task_Forces/Content_and_Markup" TargetMode="External"/><Relationship Id="rId26" Type="http://schemas.openxmlformats.org/officeDocument/2006/relationships/hyperlink" Target="http://www.idpf.org/accessibility/guidelines/content/overlays/overview.php" TargetMode="External"/><Relationship Id="rId21" Type="http://schemas.openxmlformats.org/officeDocument/2006/relationships/hyperlink" Target="https://www.w3.org/users/51313" TargetMode="External"/><Relationship Id="rId34" Type="http://schemas.openxmlformats.org/officeDocument/2006/relationships/hyperlink" Target="https://github.com/w3c/dpub-stem" TargetMode="External"/><Relationship Id="rId7" Type="http://schemas.openxmlformats.org/officeDocument/2006/relationships/hyperlink" Target="http://www.w3.org/dpub/IG/wiki/UseCase_Directory#Styling_and_Layout" TargetMode="External"/><Relationship Id="rId12" Type="http://schemas.openxmlformats.org/officeDocument/2006/relationships/hyperlink" Target="http://w3c.github.io/dpub-metadata/" TargetMode="External"/><Relationship Id="rId17" Type="http://schemas.openxmlformats.org/officeDocument/2006/relationships/hyperlink" Target="http://w3c.github.io/dpub-content-and-markup/" TargetMode="External"/><Relationship Id="rId25" Type="http://schemas.openxmlformats.org/officeDocument/2006/relationships/hyperlink" Target="http://www.w3.org/dpub/IG/wiki/UseCase_Directory#Social_Reading_and_Annotations" TargetMode="External"/><Relationship Id="rId33" Type="http://schemas.openxmlformats.org/officeDocument/2006/relationships/hyperlink" Target="https://www.w3.org/users/60398" TargetMode="External"/><Relationship Id="rId2" Type="http://schemas.openxmlformats.org/officeDocument/2006/relationships/hyperlink" Target="http://www.w3.org/TR/dpub-latinreq/" TargetMode="External"/><Relationship Id="rId16" Type="http://schemas.openxmlformats.org/officeDocument/2006/relationships/hyperlink" Target="https://github.com/w3c/dpub-content-and-markup" TargetMode="External"/><Relationship Id="rId20" Type="http://schemas.openxmlformats.org/officeDocument/2006/relationships/hyperlink" Target="http://www.w3.org/TR/dpub-annotation-uc/" TargetMode="External"/><Relationship Id="rId29" Type="http://schemas.openxmlformats.org/officeDocument/2006/relationships/hyperlink" Target="https://github.com/w3c/dpub-accessibility" TargetMode="External"/><Relationship Id="rId1" Type="http://schemas.openxmlformats.org/officeDocument/2006/relationships/slideLayout" Target="../slideLayouts/slideLayout7.xml"/><Relationship Id="rId6" Type="http://schemas.openxmlformats.org/officeDocument/2006/relationships/hyperlink" Target="http://www.w3.org/dpub/IG/wiki/Task_Forces/Latinreq" TargetMode="External"/><Relationship Id="rId11" Type="http://schemas.openxmlformats.org/officeDocument/2006/relationships/hyperlink" Target="https://github.com/w3c/dpub-metadata" TargetMode="External"/><Relationship Id="rId24" Type="http://schemas.openxmlformats.org/officeDocument/2006/relationships/hyperlink" Target="http://www.w3.org/dpub/IG/wiki/Task_Forces/Annotation" TargetMode="External"/><Relationship Id="rId32" Type="http://schemas.openxmlformats.org/officeDocument/2006/relationships/hyperlink" Target="http://www.w3.org/dpub/IG/wiki/UseCase_Directory#Accessibility_and_Personalization" TargetMode="External"/><Relationship Id="rId37" Type="http://schemas.openxmlformats.org/officeDocument/2006/relationships/hyperlink" Target="http://www.w3.org/dpub/IG/wiki/UseCase_Directory#STEM" TargetMode="External"/><Relationship Id="rId5" Type="http://schemas.openxmlformats.org/officeDocument/2006/relationships/hyperlink" Target="http://w3c.github.io/dpub-pagination/" TargetMode="External"/><Relationship Id="rId15" Type="http://schemas.openxmlformats.org/officeDocument/2006/relationships/hyperlink" Target="https://www.w3.org/users/65542" TargetMode="External"/><Relationship Id="rId23" Type="http://schemas.openxmlformats.org/officeDocument/2006/relationships/hyperlink" Target="http://w3c.github.io/dpub-annotation/" TargetMode="External"/><Relationship Id="rId28" Type="http://schemas.openxmlformats.org/officeDocument/2006/relationships/hyperlink" Target="https://www.w3.org/users/72055" TargetMode="External"/><Relationship Id="rId36" Type="http://schemas.openxmlformats.org/officeDocument/2006/relationships/hyperlink" Target="http://www.w3.org/dpub/IG/wiki/Task_Forces/STEM" TargetMode="External"/><Relationship Id="rId10" Type="http://schemas.openxmlformats.org/officeDocument/2006/relationships/hyperlink" Target="https://www.w3.org/users/61845" TargetMode="External"/><Relationship Id="rId19" Type="http://schemas.openxmlformats.org/officeDocument/2006/relationships/hyperlink" Target="http://www.w3.org/dpub/IG/wiki/UseCase_Directory#Content_.26_Markup" TargetMode="External"/><Relationship Id="rId31" Type="http://schemas.openxmlformats.org/officeDocument/2006/relationships/hyperlink" Target="http://www.w3.org/dpub/IG/wiki/Task_Forces/Accessibility" TargetMode="External"/><Relationship Id="rId4" Type="http://schemas.openxmlformats.org/officeDocument/2006/relationships/hyperlink" Target="https://github.com/w3c/dpub-pagination" TargetMode="External"/><Relationship Id="rId9" Type="http://schemas.openxmlformats.org/officeDocument/2006/relationships/hyperlink" Target="https://www.w3.org/users/65422" TargetMode="External"/><Relationship Id="rId14" Type="http://schemas.openxmlformats.org/officeDocument/2006/relationships/hyperlink" Target="http://www.w3.org/dpub/IG/wiki/UseCase_Directory#Metadata" TargetMode="External"/><Relationship Id="rId22" Type="http://schemas.openxmlformats.org/officeDocument/2006/relationships/hyperlink" Target="https://github.com/w3c/dpub-annotation" TargetMode="External"/><Relationship Id="rId27" Type="http://schemas.openxmlformats.org/officeDocument/2006/relationships/hyperlink" Target="https://www.w3.org/users/44123" TargetMode="External"/><Relationship Id="rId30" Type="http://schemas.openxmlformats.org/officeDocument/2006/relationships/hyperlink" Target="http://w3c.github.io/dpub-accessibility/" TargetMode="External"/><Relationship Id="rId35" Type="http://schemas.openxmlformats.org/officeDocument/2006/relationships/hyperlink" Target="http://w3c.github.io/dpub-stem/" TargetMode="External"/><Relationship Id="rId8" Type="http://schemas.openxmlformats.org/officeDocument/2006/relationships/hyperlink" Target="http://www.w3.org/dpub/IG/wiki/UseCase_Directory#Internationalization" TargetMode="External"/><Relationship Id="rId3" Type="http://schemas.openxmlformats.org/officeDocument/2006/relationships/hyperlink" Target="https://www.w3.org/users/6528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w3.org/TR/2012/REC-WOFF-20121213/" TargetMode="External"/><Relationship Id="rId13" Type="http://schemas.openxmlformats.org/officeDocument/2006/relationships/hyperlink" Target="http://www.w3.org/TR/2012/REC-css3-mediaqueries-20120619/" TargetMode="External"/><Relationship Id="rId18" Type="http://schemas.openxmlformats.org/officeDocument/2006/relationships/hyperlink" Target="http://www.w3.org/TR/2014/REC-json-ld-20140116/" TargetMode="External"/><Relationship Id="rId26" Type="http://schemas.openxmlformats.org/officeDocument/2006/relationships/hyperlink" Target="http://www.w3.org/TR/2009/REC-xml-names-20091208/" TargetMode="External"/><Relationship Id="rId3" Type="http://schemas.openxmlformats.org/officeDocument/2006/relationships/hyperlink" Target="http://www.w3.org/TR/2014/REC-wai-aria-20140320/" TargetMode="External"/><Relationship Id="rId21" Type="http://schemas.openxmlformats.org/officeDocument/2006/relationships/hyperlink" Target="http://www.w3.org/TR/2008/REC-pronunciation-lexicon-20081014/" TargetMode="External"/><Relationship Id="rId7" Type="http://schemas.openxmlformats.org/officeDocument/2006/relationships/hyperlink" Target="http://www.w3.org/TR/2002/REC-xmlenc-decrypt-20021210" TargetMode="External"/><Relationship Id="rId12" Type="http://schemas.openxmlformats.org/officeDocument/2006/relationships/hyperlink" Target="http://www.w3.org/TR/2011/REC-CSS2-20110607" TargetMode="External"/><Relationship Id="rId17" Type="http://schemas.openxmlformats.org/officeDocument/2006/relationships/hyperlink" Target="http://www.w3.org/TR/2012/REC-rdfa-lite-20120607/" TargetMode="External"/><Relationship Id="rId25" Type="http://schemas.openxmlformats.org/officeDocument/2006/relationships/hyperlink" Target="http://www.w3.org/TR/2003/REC-xml-events-20031014/" TargetMode="External"/><Relationship Id="rId2" Type="http://schemas.openxmlformats.org/officeDocument/2006/relationships/hyperlink" Target="http://www.w3.org/TR/2008/REC-WCAG20-20081211/" TargetMode="External"/><Relationship Id="rId16" Type="http://schemas.openxmlformats.org/officeDocument/2006/relationships/hyperlink" Target="http://www.w3.org/TR/2013/REC-html-rdfa-20130822/" TargetMode="External"/><Relationship Id="rId20" Type="http://schemas.openxmlformats.org/officeDocument/2006/relationships/hyperlink" Target="http://www.w3.org/TR/2008/REC-SMIL3-20081201/" TargetMode="External"/><Relationship Id="rId29" Type="http://schemas.openxmlformats.org/officeDocument/2006/relationships/hyperlink" Target="http://www.w3.org/TR/2014/REC-xquery-30-20140408/" TargetMode="External"/><Relationship Id="rId1" Type="http://schemas.openxmlformats.org/officeDocument/2006/relationships/slideLayout" Target="../slideLayouts/slideLayout7.xml"/><Relationship Id="rId6" Type="http://schemas.openxmlformats.org/officeDocument/2006/relationships/hyperlink" Target="http://www.w3.org/TR/2013/REC-xmlenc-core1-20130411/" TargetMode="External"/><Relationship Id="rId11" Type="http://schemas.openxmlformats.org/officeDocument/2006/relationships/hyperlink" Target="http://www.w3.org/TR/2010/REC-xml-stylesheet-20101028" TargetMode="External"/><Relationship Id="rId24" Type="http://schemas.openxmlformats.org/officeDocument/2006/relationships/hyperlink" Target="http://www.w3.org/TR/2008/REC-xml-20081126/" TargetMode="External"/><Relationship Id="rId32" Type="http://schemas.openxmlformats.org/officeDocument/2006/relationships/hyperlink" Target="http://www.w3.org/TR/2014/REC-xml-entity-names-20140410/" TargetMode="External"/><Relationship Id="rId5" Type="http://schemas.openxmlformats.org/officeDocument/2006/relationships/hyperlink" Target="http://www.w3.org/TR/2013/REC-xmldsig-core1-20130411/" TargetMode="External"/><Relationship Id="rId15" Type="http://schemas.openxmlformats.org/officeDocument/2006/relationships/hyperlink" Target="http://www.w3.org/TR/2013/REC-rdfa-core-20130822/" TargetMode="External"/><Relationship Id="rId23" Type="http://schemas.openxmlformats.org/officeDocument/2006/relationships/hyperlink" Target="http://www.w3.org/TR/2014/REC-css-namespaces-3-20140320/" TargetMode="External"/><Relationship Id="rId28" Type="http://schemas.openxmlformats.org/officeDocument/2006/relationships/hyperlink" Target="http://www.w3.org/TR/2004/REC-xmlschema-2-20041028/" TargetMode="External"/><Relationship Id="rId10" Type="http://schemas.openxmlformats.org/officeDocument/2006/relationships/hyperlink" Target="http://www.w3.org/TR/2011/REC-SVG11-20110816/" TargetMode="External"/><Relationship Id="rId19" Type="http://schemas.openxmlformats.org/officeDocument/2006/relationships/hyperlink" Target="http://www.w3.org/TR/2013/REC-prov-dm-20130430/" TargetMode="External"/><Relationship Id="rId31" Type="http://schemas.openxmlformats.org/officeDocument/2006/relationships/hyperlink" Target="http://www.w3.org/TR/2010/REC-xproc-20100511/" TargetMode="External"/><Relationship Id="rId4" Type="http://schemas.openxmlformats.org/officeDocument/2006/relationships/hyperlink" Target="http://www.w3.org/TR/2013/REC-ttml1-20130924/" TargetMode="External"/><Relationship Id="rId9" Type="http://schemas.openxmlformats.org/officeDocument/2006/relationships/hyperlink" Target="http://www.w3.org/TR/2003/REC-PNG-20031110" TargetMode="External"/><Relationship Id="rId14" Type="http://schemas.openxmlformats.org/officeDocument/2006/relationships/hyperlink" Target="http://www.w3.org/TR/2014/REC-MathML3-20140410/" TargetMode="External"/><Relationship Id="rId22" Type="http://schemas.openxmlformats.org/officeDocument/2006/relationships/hyperlink" Target="http://www.w3.org/TR/2010/REC-speech-synthesis11-20100907/" TargetMode="External"/><Relationship Id="rId27" Type="http://schemas.openxmlformats.org/officeDocument/2006/relationships/hyperlink" Target="http://www.w3.org/TR/2009/REC-xmlbase-20090128/" TargetMode="External"/><Relationship Id="rId30" Type="http://schemas.openxmlformats.org/officeDocument/2006/relationships/hyperlink" Target="http://www.w3.org/TR/2007/REC-xslt20-20070123/"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www.w3.org/TR/css-text-3" TargetMode="External"/><Relationship Id="rId18" Type="http://schemas.openxmlformats.org/officeDocument/2006/relationships/hyperlink" Target="http://www.w3.org/TR/css3-break/" TargetMode="External"/><Relationship Id="rId26" Type="http://schemas.openxmlformats.org/officeDocument/2006/relationships/hyperlink" Target="http://www.w3.org/TR/css3-multicol/" TargetMode="External"/><Relationship Id="rId39" Type="http://schemas.openxmlformats.org/officeDocument/2006/relationships/hyperlink" Target="http://w3ctag.github.io/packaging-on-the-web/" TargetMode="External"/><Relationship Id="rId21" Type="http://schemas.openxmlformats.org/officeDocument/2006/relationships/hyperlink" Target="http://www.w3.org/TR/css3-layout/" TargetMode="External"/><Relationship Id="rId34" Type="http://schemas.openxmlformats.org/officeDocument/2006/relationships/hyperlink" Target="http://www.w3.org/TR/service-workers/" TargetMode="External"/><Relationship Id="rId7" Type="http://schemas.openxmlformats.org/officeDocument/2006/relationships/hyperlink" Target="http://www.w3.org/TR/wai-aria-1.1/" TargetMode="External"/><Relationship Id="rId2" Type="http://schemas.openxmlformats.org/officeDocument/2006/relationships/hyperlink" Target="http://www.w3.org/TR/SVG-access/" TargetMode="External"/><Relationship Id="rId16" Type="http://schemas.openxmlformats.org/officeDocument/2006/relationships/hyperlink" Target="http://www.w3.org/TR/css-line-grid-1/" TargetMode="External"/><Relationship Id="rId20" Type="http://schemas.openxmlformats.org/officeDocument/2006/relationships/hyperlink" Target="http://www.w3.org/TR/css3-grid" TargetMode="External"/><Relationship Id="rId29" Type="http://schemas.openxmlformats.org/officeDocument/2006/relationships/hyperlink" Target="http://www.w3.org/TR/microdata-rdf/" TargetMode="External"/><Relationship Id="rId41" Type="http://schemas.openxmlformats.org/officeDocument/2006/relationships/hyperlink" Target="http://www.w3.org/TR/indie-ui-events/" TargetMode="External"/><Relationship Id="rId1" Type="http://schemas.openxmlformats.org/officeDocument/2006/relationships/slideLayout" Target="../slideLayouts/slideLayout7.xml"/><Relationship Id="rId6" Type="http://schemas.openxmlformats.org/officeDocument/2006/relationships/hyperlink" Target="http://www.w3.org/wiki/WebSchemas/Accessibility" TargetMode="External"/><Relationship Id="rId11" Type="http://schemas.openxmlformats.org/officeDocument/2006/relationships/hyperlink" Target="http://www.w3.org/TR/html51/" TargetMode="External"/><Relationship Id="rId24" Type="http://schemas.openxmlformats.org/officeDocument/2006/relationships/hyperlink" Target="http://www.w3.org/TR/css3-ruby/" TargetMode="External"/><Relationship Id="rId32" Type="http://schemas.openxmlformats.org/officeDocument/2006/relationships/hyperlink" Target="http://www.w3.org/TR/xmlsec-rngschema/" TargetMode="External"/><Relationship Id="rId37" Type="http://schemas.openxmlformats.org/officeDocument/2006/relationships/hyperlink" Target="http://www.w3.org/TR/xslt-30/" TargetMode="External"/><Relationship Id="rId40" Type="http://schemas.openxmlformats.org/officeDocument/2006/relationships/hyperlink" Target="https://dvcs.w3.org/hg/IndieUI/raw-file/default/src/indie-ui-context.html" TargetMode="External"/><Relationship Id="rId5" Type="http://schemas.openxmlformats.org/officeDocument/2006/relationships/hyperlink" Target="http://dev.w3.org/html5/webvtt/" TargetMode="External"/><Relationship Id="rId15" Type="http://schemas.openxmlformats.org/officeDocument/2006/relationships/hyperlink" Target="http://www.w3.org/TR/css3-writing-modes/" TargetMode="External"/><Relationship Id="rId23" Type="http://schemas.openxmlformats.org/officeDocument/2006/relationships/hyperlink" Target="http://www.w3.org/TR/dpub-latinreq/" TargetMode="External"/><Relationship Id="rId28" Type="http://schemas.openxmlformats.org/officeDocument/2006/relationships/hyperlink" Target="http://www.w3.org/TR/microdata/" TargetMode="External"/><Relationship Id="rId36" Type="http://schemas.openxmlformats.org/officeDocument/2006/relationships/hyperlink" Target="http://www.w3.org/TR/html-imports/" TargetMode="External"/><Relationship Id="rId10" Type="http://schemas.openxmlformats.org/officeDocument/2006/relationships/hyperlink" Target="http://www.w3.org/TR/html5/" TargetMode="External"/><Relationship Id="rId19" Type="http://schemas.openxmlformats.org/officeDocument/2006/relationships/hyperlink" Target="http://www.w3.org/TR/css3-gcpm/" TargetMode="External"/><Relationship Id="rId31" Type="http://schemas.openxmlformats.org/officeDocument/2006/relationships/hyperlink" Target="https://dvcs.w3.org/hg/speech-api/raw-file/tip/speechapi.html" TargetMode="External"/><Relationship Id="rId4" Type="http://schemas.openxmlformats.org/officeDocument/2006/relationships/hyperlink" Target="http://www.w3.org/TR/UAAG20/" TargetMode="External"/><Relationship Id="rId9" Type="http://schemas.openxmlformats.org/officeDocument/2006/relationships/hyperlink" Target="http://www.w3.org/TR/SVG2/" TargetMode="External"/><Relationship Id="rId14" Type="http://schemas.openxmlformats.org/officeDocument/2006/relationships/hyperlink" Target="http://www.w3.org/TR/css-text-decor-3" TargetMode="External"/><Relationship Id="rId22" Type="http://schemas.openxmlformats.org/officeDocument/2006/relationships/hyperlink" Target="http://www.w3.org/TR/jlreq/" TargetMode="External"/><Relationship Id="rId27" Type="http://schemas.openxmlformats.org/officeDocument/2006/relationships/hyperlink" Target="http://www.w3.org/TR/css3-regions/" TargetMode="External"/><Relationship Id="rId30" Type="http://schemas.openxmlformats.org/officeDocument/2006/relationships/hyperlink" Target="http://www.w3.org/TR/css3-speech/" TargetMode="External"/><Relationship Id="rId35" Type="http://schemas.openxmlformats.org/officeDocument/2006/relationships/hyperlink" Target="http://www.w3.org/TR/custom-elements/" TargetMode="External"/><Relationship Id="rId8" Type="http://schemas.openxmlformats.org/officeDocument/2006/relationships/hyperlink" Target="http://www.w3.org/TR/web-animations/" TargetMode="External"/><Relationship Id="rId3" Type="http://schemas.openxmlformats.org/officeDocument/2006/relationships/hyperlink" Target="http://www.w3.org/TR/timesheets/" TargetMode="External"/><Relationship Id="rId12" Type="http://schemas.openxmlformats.org/officeDocument/2006/relationships/hyperlink" Target="http://www.w3.org/TR/css3-page/" TargetMode="External"/><Relationship Id="rId17" Type="http://schemas.openxmlformats.org/officeDocument/2006/relationships/hyperlink" Target="http://www.w3.org/TR/css-flexbox-1/" TargetMode="External"/><Relationship Id="rId25" Type="http://schemas.openxmlformats.org/officeDocument/2006/relationships/hyperlink" Target="http://www.w3.org/TR/css3-fonts/" TargetMode="External"/><Relationship Id="rId33" Type="http://schemas.openxmlformats.org/officeDocument/2006/relationships/hyperlink" Target="http://www.w3.org/TR/appmanifest/" TargetMode="External"/><Relationship Id="rId38" Type="http://schemas.openxmlformats.org/officeDocument/2006/relationships/hyperlink" Target="http://www.w3.org/TR/shadow-d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ti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hinaw3c.org/clreq-home.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hucm@w3.org" TargetMode="External"/><Relationship Id="rId4" Type="http://schemas.openxmlformats.org/officeDocument/2006/relationships/hyperlink" Target="mailto:angel@w3.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433" y="1599406"/>
            <a:ext cx="3810001" cy="211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Line 2"/>
          <p:cNvSpPr>
            <a:spLocks noChangeShapeType="1"/>
          </p:cNvSpPr>
          <p:nvPr/>
        </p:nvSpPr>
        <p:spPr bwMode="auto">
          <a:xfrm flipV="1">
            <a:off x="1929606" y="4342606"/>
            <a:ext cx="3530600" cy="25400"/>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6" name="Line 6"/>
          <p:cNvSpPr>
            <a:spLocks noChangeShapeType="1"/>
          </p:cNvSpPr>
          <p:nvPr/>
        </p:nvSpPr>
        <p:spPr bwMode="auto">
          <a:xfrm flipV="1">
            <a:off x="7263606" y="4317206"/>
            <a:ext cx="3530600" cy="25400"/>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 name="Rectangle 5"/>
          <p:cNvSpPr>
            <a:spLocks noGrp="1" noChangeArrowheads="1"/>
          </p:cNvSpPr>
          <p:nvPr>
            <p:ph type="title"/>
          </p:nvPr>
        </p:nvSpPr>
        <p:spPr>
          <a:xfrm>
            <a:off x="1243806" y="4952206"/>
            <a:ext cx="10210800" cy="1600200"/>
          </a:xfrm>
        </p:spPr>
        <p:txBody>
          <a:bodyPr lIns="63360" tIns="63360" rIns="63360" bIns="6336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n-US" altLang="zh-CN" sz="6600" dirty="0" smtClean="0">
                <a:solidFill>
                  <a:schemeClr val="bg1"/>
                </a:solidFill>
                <a:latin typeface="微软雅黑" pitchFamily="34" charset="-122"/>
                <a:ea typeface="微软雅黑" pitchFamily="34" charset="-122"/>
                <a:cs typeface="Arial Unicode MS" pitchFamily="34" charset="-122"/>
              </a:rPr>
              <a:t>W3C</a:t>
            </a:r>
            <a:r>
              <a:rPr lang="zh-CN" altLang="en-US" sz="6600" dirty="0" smtClean="0">
                <a:solidFill>
                  <a:schemeClr val="bg1"/>
                </a:solidFill>
                <a:latin typeface="微软雅黑" pitchFamily="34" charset="-122"/>
                <a:ea typeface="微软雅黑" pitchFamily="34" charset="-122"/>
                <a:cs typeface="Arial Unicode MS" pitchFamily="34" charset="-122"/>
              </a:rPr>
              <a:t>数字出版</a:t>
            </a:r>
            <a:r>
              <a:rPr lang="en-US" altLang="zh-CN" sz="6600" dirty="0" smtClean="0">
                <a:solidFill>
                  <a:schemeClr val="bg1"/>
                </a:solidFill>
                <a:latin typeface="微软雅黑" pitchFamily="34" charset="-122"/>
                <a:ea typeface="微软雅黑" pitchFamily="34" charset="-122"/>
                <a:cs typeface="Arial Unicode MS" pitchFamily="34" charset="-122"/>
              </a:rPr>
              <a:t/>
            </a:r>
            <a:br>
              <a:rPr lang="en-US" altLang="zh-CN" sz="6600" dirty="0" smtClean="0">
                <a:solidFill>
                  <a:schemeClr val="bg1"/>
                </a:solidFill>
                <a:latin typeface="微软雅黑" pitchFamily="34" charset="-122"/>
                <a:ea typeface="微软雅黑" pitchFamily="34" charset="-122"/>
                <a:cs typeface="Arial Unicode MS" pitchFamily="34" charset="-122"/>
              </a:rPr>
            </a:br>
            <a:r>
              <a:rPr lang="zh-CN" altLang="en-US" sz="6600" dirty="0" smtClean="0">
                <a:solidFill>
                  <a:schemeClr val="bg1"/>
                </a:solidFill>
                <a:latin typeface="微软雅黑" pitchFamily="34" charset="-122"/>
                <a:ea typeface="微软雅黑" pitchFamily="34" charset="-122"/>
                <a:cs typeface="Arial Unicode MS" pitchFamily="34" charset="-122"/>
              </a:rPr>
              <a:t>与民族文字国际化</a:t>
            </a:r>
            <a:r>
              <a:rPr lang="en-US" altLang="zh-CN" b="1" dirty="0" smtClean="0">
                <a:solidFill>
                  <a:schemeClr val="bg1"/>
                </a:solidFill>
                <a:latin typeface="微软雅黑" pitchFamily="34" charset="-122"/>
                <a:ea typeface="微软雅黑" pitchFamily="34" charset="-122"/>
                <a:cs typeface="Arial Unicode MS" pitchFamily="34" charset="-122"/>
              </a:rPr>
              <a:t/>
            </a:r>
            <a:br>
              <a:rPr lang="en-US" altLang="zh-CN" b="1" dirty="0" smtClean="0">
                <a:solidFill>
                  <a:schemeClr val="bg1"/>
                </a:solidFill>
                <a:latin typeface="微软雅黑" pitchFamily="34" charset="-122"/>
                <a:ea typeface="微软雅黑" pitchFamily="34" charset="-122"/>
                <a:cs typeface="Arial Unicode MS" pitchFamily="34" charset="-122"/>
              </a:rPr>
            </a:br>
            <a:r>
              <a:rPr lang="en-US" altLang="zh-CN" sz="4000" b="1" dirty="0" smtClean="0">
                <a:solidFill>
                  <a:schemeClr val="bg1"/>
                </a:solidFill>
              </a:rPr>
              <a:t>W3C Digital Publishing &amp; Internationalization for Languages in China’s nationalities</a:t>
            </a:r>
            <a:endParaRPr lang="en-CA" sz="4400" b="1" dirty="0" smtClean="0">
              <a:solidFill>
                <a:schemeClr val="bg1"/>
              </a:solidFill>
              <a:ea typeface="Arial Unicode MS" pitchFamily="34" charset="-122"/>
              <a:cs typeface="Arial Unicode MS" pitchFamily="34" charset="-122"/>
            </a:endParaRPr>
          </a:p>
        </p:txBody>
      </p:sp>
      <p:sp>
        <p:nvSpPr>
          <p:cNvPr id="9" name="TextBox 8"/>
          <p:cNvSpPr txBox="1"/>
          <p:nvPr/>
        </p:nvSpPr>
        <p:spPr>
          <a:xfrm>
            <a:off x="2386806" y="7503299"/>
            <a:ext cx="7645400" cy="1384995"/>
          </a:xfrm>
          <a:prstGeom prst="rect">
            <a:avLst/>
          </a:prstGeom>
          <a:noFill/>
        </p:spPr>
        <p:txBody>
          <a:bodyPr wrap="square" rtlCol="0">
            <a:spAutoFit/>
          </a:bodyPr>
          <a:lstStyle/>
          <a:p>
            <a:pPr algn="ctr"/>
            <a:r>
              <a:rPr lang="zh-CN" altLang="en-US" sz="2800" b="1" dirty="0" smtClean="0"/>
              <a:t>胡春明 </a:t>
            </a:r>
            <a:r>
              <a:rPr lang="en-US" altLang="zh-CN" sz="2800" b="1" dirty="0" smtClean="0"/>
              <a:t>hucm@buaa.edu.cn, hucm@w3.org</a:t>
            </a:r>
          </a:p>
          <a:p>
            <a:pPr algn="ctr"/>
            <a:r>
              <a:rPr lang="zh-CN" altLang="en-US" sz="2800" b="1" dirty="0" smtClean="0"/>
              <a:t>北京航空航天大学</a:t>
            </a:r>
            <a:r>
              <a:rPr lang="en-US" altLang="zh-CN" sz="2800" b="1" dirty="0" smtClean="0"/>
              <a:t>, W3C/Beihang Host</a:t>
            </a:r>
          </a:p>
          <a:p>
            <a:pPr algn="ctr"/>
            <a:r>
              <a:rPr lang="en-US" altLang="zh-CN" sz="2800" b="1" dirty="0" smtClean="0"/>
              <a:t>2015</a:t>
            </a:r>
            <a:r>
              <a:rPr lang="zh-CN" altLang="en-US" sz="2800" b="1" dirty="0" smtClean="0"/>
              <a:t>年</a:t>
            </a:r>
            <a:r>
              <a:rPr lang="en-US" altLang="zh-CN" sz="2800" b="1" dirty="0" smtClean="0"/>
              <a:t>7</a:t>
            </a:r>
            <a:r>
              <a:rPr lang="zh-CN" altLang="en-US" sz="2800" b="1" dirty="0" smtClean="0"/>
              <a:t>月</a:t>
            </a:r>
            <a:r>
              <a:rPr lang="en-US" altLang="zh-CN" sz="2800" b="1" dirty="0" smtClean="0"/>
              <a:t>30</a:t>
            </a:r>
            <a:r>
              <a:rPr lang="zh-CN" altLang="en-US" sz="2800" b="1" dirty="0" smtClean="0"/>
              <a:t>日 民族出版社 </a:t>
            </a:r>
            <a:endParaRPr lang="en-US" altLang="zh-CN" sz="2800" b="1" dirty="0" smtClean="0"/>
          </a:p>
        </p:txBody>
      </p:sp>
    </p:spTree>
    <p:extLst>
      <p:ext uri="{BB962C8B-B14F-4D97-AF65-F5344CB8AC3E}">
        <p14:creationId xmlns:p14="http://schemas.microsoft.com/office/powerpoint/2010/main" val="19500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870" y="355070"/>
            <a:ext cx="11702892" cy="1625336"/>
          </a:xfrm>
        </p:spPr>
        <p:txBody>
          <a:bodyPr/>
          <a:lstStyle/>
          <a:p>
            <a:pPr algn="ctr"/>
            <a:r>
              <a:rPr lang="en-US" altLang="zh-CN" sz="4400" b="1" dirty="0" smtClean="0">
                <a:solidFill>
                  <a:schemeClr val="bg1"/>
                </a:solidFill>
                <a:latin typeface="+mj-lt"/>
              </a:rPr>
              <a:t>W3C Web </a:t>
            </a:r>
            <a:r>
              <a:rPr lang="zh-CN" altLang="en-US" sz="4400" b="1" dirty="0" smtClean="0">
                <a:solidFill>
                  <a:schemeClr val="bg1"/>
                </a:solidFill>
                <a:latin typeface="+mj-lt"/>
              </a:rPr>
              <a:t>标准架</a:t>
            </a:r>
            <a:r>
              <a:rPr lang="zh-CN" altLang="en-US" sz="4400" b="1" dirty="0">
                <a:solidFill>
                  <a:schemeClr val="bg1"/>
                </a:solidFill>
                <a:latin typeface="+mj-lt"/>
              </a:rPr>
              <a:t>构</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7472394"/>
              </p:ext>
            </p:extLst>
          </p:nvPr>
        </p:nvGraphicFramePr>
        <p:xfrm>
          <a:off x="650875" y="1675606"/>
          <a:ext cx="11701463" cy="64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70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06" y="431270"/>
            <a:ext cx="11702892" cy="1625336"/>
          </a:xfrm>
        </p:spPr>
        <p:txBody>
          <a:bodyPr/>
          <a:lstStyle/>
          <a:p>
            <a:pPr algn="ctr"/>
            <a:r>
              <a:rPr lang="en-US" altLang="zh-CN" sz="4400" b="1" dirty="0">
                <a:solidFill>
                  <a:schemeClr val="bg1"/>
                </a:solidFill>
              </a:rPr>
              <a:t>Web for </a:t>
            </a:r>
            <a:r>
              <a:rPr lang="en-US" altLang="zh-CN" sz="4400" b="1" dirty="0" smtClean="0">
                <a:solidFill>
                  <a:schemeClr val="bg1"/>
                </a:solidFill>
              </a:rPr>
              <a:t>All</a:t>
            </a:r>
            <a:endParaRPr lang="zh-CN" altLang="en-US" sz="4400" dirty="0">
              <a:solidFill>
                <a:schemeClr val="bg1"/>
              </a:solidFill>
            </a:endParaRPr>
          </a:p>
        </p:txBody>
      </p:sp>
      <p:sp>
        <p:nvSpPr>
          <p:cNvPr id="3" name="Content Placeholder 2"/>
          <p:cNvSpPr>
            <a:spLocks noGrp="1"/>
          </p:cNvSpPr>
          <p:nvPr>
            <p:ph idx="1"/>
          </p:nvPr>
        </p:nvSpPr>
        <p:spPr>
          <a:xfrm>
            <a:off x="558006" y="1675606"/>
            <a:ext cx="11702892" cy="6435878"/>
          </a:xfrm>
        </p:spPr>
        <p:txBody>
          <a:bodyPr/>
          <a:lstStyle/>
          <a:p>
            <a:pPr marL="0" indent="0">
              <a:buNone/>
            </a:pPr>
            <a:endParaRPr lang="zh-CN" altLang="en-US" dirty="0"/>
          </a:p>
        </p:txBody>
      </p:sp>
      <p:graphicFrame>
        <p:nvGraphicFramePr>
          <p:cNvPr id="6" name="Diagram 5"/>
          <p:cNvGraphicFramePr/>
          <p:nvPr>
            <p:extLst>
              <p:ext uri="{D42A27DB-BD31-4B8C-83A1-F6EECF244321}">
                <p14:modId xmlns:p14="http://schemas.microsoft.com/office/powerpoint/2010/main" val="852576608"/>
              </p:ext>
            </p:extLst>
          </p:nvPr>
        </p:nvGraphicFramePr>
        <p:xfrm>
          <a:off x="1548606" y="913606"/>
          <a:ext cx="10515600" cy="716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360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6749" y="525165"/>
            <a:ext cx="9906000" cy="769441"/>
          </a:xfrm>
          <a:prstGeom prst="rect">
            <a:avLst/>
          </a:prstGeom>
          <a:noFill/>
        </p:spPr>
        <p:txBody>
          <a:bodyPr wrap="square" rtlCol="0">
            <a:spAutoFit/>
          </a:bodyPr>
          <a:lstStyle/>
          <a:p>
            <a:pPr marL="0" lvl="1" indent="0" algn="ctr"/>
            <a:r>
              <a:rPr lang="en-US" altLang="zh-CN" sz="4400" b="1" dirty="0" smtClean="0"/>
              <a:t>Web</a:t>
            </a:r>
            <a:r>
              <a:rPr lang="zh-CN" altLang="en-US" sz="4400" b="1" dirty="0" smtClean="0"/>
              <a:t>与</a:t>
            </a:r>
            <a:r>
              <a:rPr lang="zh-CN" altLang="zh-CN" sz="4400" b="1" dirty="0" smtClean="0"/>
              <a:t>交</a:t>
            </a:r>
            <a:r>
              <a:rPr lang="zh-CN" altLang="zh-CN" sz="4400" b="1" dirty="0"/>
              <a:t>叉领域的创</a:t>
            </a:r>
            <a:r>
              <a:rPr lang="zh-CN" altLang="zh-CN" sz="4400" b="1" dirty="0" smtClean="0"/>
              <a:t>新</a:t>
            </a:r>
            <a:endParaRPr lang="zh-CN" altLang="en-US" sz="4400" b="1" dirty="0"/>
          </a:p>
        </p:txBody>
      </p:sp>
      <p:pic>
        <p:nvPicPr>
          <p:cNvPr id="4" name="Picture 2" descr="HTML5 reaching many indus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606" y="4571206"/>
            <a:ext cx="4403423" cy="2279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406" y="1774280"/>
            <a:ext cx="3951805" cy="264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w3.org/2013/10/payments/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186" y="7071890"/>
            <a:ext cx="6586220" cy="2452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Work\W3C\W3C logos\ebook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818" y="1749453"/>
            <a:ext cx="3395875" cy="3888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utomotive with ap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2006" y="5659658"/>
            <a:ext cx="3067101" cy="3864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3C at Mobile World Congress 2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818" y="6171406"/>
            <a:ext cx="251711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panding Channels on the We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2829" y="1762475"/>
            <a:ext cx="4207177" cy="341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358" y="1370806"/>
            <a:ext cx="11452048" cy="5344989"/>
          </a:xfrm>
          <a:prstGeom prst="rect">
            <a:avLst/>
          </a:prstGeom>
          <a:noFill/>
        </p:spPr>
        <p:txBody>
          <a:bodyPr wrap="square" rtlCol="0">
            <a:spAutoFit/>
          </a:bodyPr>
          <a:lstStyle/>
          <a:p>
            <a:pPr>
              <a:lnSpc>
                <a:spcPct val="150000"/>
              </a:lnSpc>
            </a:pPr>
            <a:r>
              <a:rPr lang="zh-CN" altLang="en-US" sz="2800" b="1" dirty="0" smtClean="0"/>
              <a:t>目标</a:t>
            </a:r>
            <a:endParaRPr lang="en-US" altLang="zh-CN" sz="2800" b="1" dirty="0" smtClean="0"/>
          </a:p>
          <a:p>
            <a:pPr marL="1314450" lvl="1" indent="-571500">
              <a:lnSpc>
                <a:spcPct val="150000"/>
              </a:lnSpc>
              <a:buClr>
                <a:schemeClr val="bg1"/>
              </a:buClr>
              <a:buFont typeface="Arial" panose="020B0604020202020204" pitchFamily="34" charset="0"/>
              <a:buChar char="•"/>
            </a:pPr>
            <a:r>
              <a:rPr lang="zh-CN" altLang="en-US" sz="2800" dirty="0" smtClean="0">
                <a:latin typeface="Times New Roman" pitchFamily="18" charset="0"/>
                <a:ea typeface="+mj-ea"/>
                <a:cs typeface="Times New Roman" pitchFamily="18" charset="0"/>
              </a:rPr>
              <a:t>满足出版行业将</a:t>
            </a:r>
            <a:r>
              <a:rPr lang="en-US" altLang="zh-CN" sz="2800" dirty="0" smtClean="0">
                <a:latin typeface="Times New Roman" pitchFamily="18" charset="0"/>
                <a:ea typeface="+mj-ea"/>
                <a:cs typeface="Times New Roman" pitchFamily="18" charset="0"/>
              </a:rPr>
              <a:t>Web</a:t>
            </a:r>
            <a:r>
              <a:rPr lang="zh-CN" altLang="en-US" sz="2800" dirty="0" smtClean="0">
                <a:latin typeface="Times New Roman" pitchFamily="18" charset="0"/>
                <a:ea typeface="+mj-ea"/>
                <a:cs typeface="Times New Roman" pitchFamily="18" charset="0"/>
              </a:rPr>
              <a:t>作为未来发展平台所带来的新需求</a:t>
            </a:r>
            <a:endParaRPr lang="en-US" altLang="zh-CN" sz="2800" dirty="0" smtClean="0">
              <a:latin typeface="Times New Roman" pitchFamily="18" charset="0"/>
              <a:ea typeface="+mj-ea"/>
              <a:cs typeface="Times New Roman" pitchFamily="18" charset="0"/>
            </a:endParaRPr>
          </a:p>
          <a:p>
            <a:pPr marL="1314450" lvl="1" indent="-571500">
              <a:lnSpc>
                <a:spcPct val="150000"/>
              </a:lnSpc>
              <a:buClr>
                <a:schemeClr val="bg1"/>
              </a:buClr>
              <a:buFont typeface="Arial" panose="020B0604020202020204" pitchFamily="34" charset="0"/>
              <a:buChar char="•"/>
            </a:pPr>
            <a:r>
              <a:rPr lang="zh-CN" altLang="en-US" sz="2800" dirty="0">
                <a:latin typeface="Times New Roman" pitchFamily="18" charset="0"/>
                <a:ea typeface="+mj-ea"/>
                <a:cs typeface="Times New Roman" pitchFamily="18" charset="0"/>
              </a:rPr>
              <a:t>搭建连接开放</a:t>
            </a:r>
            <a:r>
              <a:rPr lang="en-US" altLang="zh-CN" sz="2800" dirty="0">
                <a:latin typeface="Times New Roman" pitchFamily="18" charset="0"/>
                <a:ea typeface="+mj-ea"/>
                <a:cs typeface="Times New Roman" pitchFamily="18" charset="0"/>
              </a:rPr>
              <a:t>Web</a:t>
            </a:r>
            <a:r>
              <a:rPr lang="zh-CN" altLang="en-US" sz="2800" dirty="0">
                <a:latin typeface="Times New Roman" pitchFamily="18" charset="0"/>
                <a:ea typeface="+mj-ea"/>
                <a:cs typeface="Times New Roman" pitchFamily="18" charset="0"/>
              </a:rPr>
              <a:t>平台开发者与出版商业的桥梁</a:t>
            </a:r>
            <a:endParaRPr lang="en-US" altLang="zh-CN" sz="2800" dirty="0">
              <a:latin typeface="Times New Roman" pitchFamily="18" charset="0"/>
              <a:ea typeface="+mj-ea"/>
              <a:cs typeface="Times New Roman" pitchFamily="18" charset="0"/>
            </a:endParaRPr>
          </a:p>
          <a:p>
            <a:pPr marL="1314450" lvl="1" indent="-571500">
              <a:lnSpc>
                <a:spcPct val="150000"/>
              </a:lnSpc>
              <a:buClr>
                <a:schemeClr val="bg1"/>
              </a:buClr>
              <a:buFont typeface="Arial" panose="020B0604020202020204" pitchFamily="34" charset="0"/>
              <a:buChar char="•"/>
            </a:pPr>
            <a:r>
              <a:rPr lang="zh-CN" altLang="en-US" sz="2800" dirty="0">
                <a:latin typeface="Times New Roman" pitchFamily="18" charset="0"/>
                <a:ea typeface="+mj-ea"/>
                <a:cs typeface="Times New Roman" pitchFamily="18" charset="0"/>
              </a:rPr>
              <a:t>将</a:t>
            </a:r>
            <a:r>
              <a:rPr lang="en-US" altLang="zh-CN" sz="2800" dirty="0">
                <a:latin typeface="Times New Roman" pitchFamily="18" charset="0"/>
                <a:ea typeface="+mj-ea"/>
                <a:cs typeface="Times New Roman" pitchFamily="18" charset="0"/>
              </a:rPr>
              <a:t>Web</a:t>
            </a:r>
            <a:r>
              <a:rPr lang="zh-CN" altLang="en-US" sz="2800" dirty="0">
                <a:latin typeface="Times New Roman" pitchFamily="18" charset="0"/>
                <a:ea typeface="+mj-ea"/>
                <a:cs typeface="Times New Roman" pitchFamily="18" charset="0"/>
              </a:rPr>
              <a:t>打造成具有卓越的发现、阅读以及信息共享功能的平台</a:t>
            </a:r>
            <a:endParaRPr lang="en-US" altLang="zh-CN" sz="2800" dirty="0">
              <a:latin typeface="Times New Roman" pitchFamily="18" charset="0"/>
              <a:ea typeface="+mj-ea"/>
              <a:cs typeface="Times New Roman" pitchFamily="18" charset="0"/>
            </a:endParaRPr>
          </a:p>
          <a:p>
            <a:pPr>
              <a:lnSpc>
                <a:spcPct val="150000"/>
              </a:lnSpc>
            </a:pPr>
            <a:r>
              <a:rPr lang="zh-CN" altLang="en-US" sz="2800" b="1" dirty="0"/>
              <a:t>为什</a:t>
            </a:r>
            <a:r>
              <a:rPr lang="zh-CN" altLang="en-US" sz="2800" b="1" dirty="0" smtClean="0"/>
              <a:t>么是</a:t>
            </a:r>
            <a:r>
              <a:rPr lang="en-US" altLang="zh-CN" sz="2800" b="1" dirty="0" smtClean="0"/>
              <a:t>W3C</a:t>
            </a:r>
            <a:r>
              <a:rPr lang="zh-CN" altLang="en-US" sz="2800" b="1" dirty="0" smtClean="0"/>
              <a:t>？</a:t>
            </a:r>
            <a:endParaRPr lang="en-US" altLang="zh-CN" sz="2800" b="1" dirty="0" smtClean="0"/>
          </a:p>
          <a:p>
            <a:pPr marL="1314450" lvl="1" indent="-571500">
              <a:lnSpc>
                <a:spcPct val="150000"/>
              </a:lnSpc>
              <a:buClr>
                <a:schemeClr val="bg1"/>
              </a:buClr>
              <a:buFont typeface="Arial" panose="020B0604020202020204" pitchFamily="34" charset="0"/>
              <a:buChar char="•"/>
            </a:pPr>
            <a:r>
              <a:rPr lang="zh-CN" altLang="en-US" sz="2800" dirty="0">
                <a:latin typeface="Times New Roman" pitchFamily="18" charset="0"/>
                <a:ea typeface="+mj-ea"/>
                <a:cs typeface="Times New Roman" pitchFamily="18" charset="0"/>
              </a:rPr>
              <a:t>核心</a:t>
            </a:r>
            <a:r>
              <a:rPr lang="en-US" altLang="zh-CN" sz="2800" dirty="0">
                <a:latin typeface="Times New Roman" pitchFamily="18" charset="0"/>
                <a:ea typeface="+mj-ea"/>
                <a:cs typeface="Times New Roman" pitchFamily="18" charset="0"/>
              </a:rPr>
              <a:t>Web</a:t>
            </a:r>
            <a:r>
              <a:rPr lang="zh-CN" altLang="en-US" sz="2800" dirty="0">
                <a:latin typeface="Times New Roman" pitchFamily="18" charset="0"/>
                <a:ea typeface="+mj-ea"/>
                <a:cs typeface="Times New Roman" pitchFamily="18" charset="0"/>
              </a:rPr>
              <a:t>标准，如</a:t>
            </a:r>
            <a:r>
              <a:rPr lang="en-US" altLang="zh-CN" sz="2800" dirty="0">
                <a:latin typeface="Times New Roman" pitchFamily="18" charset="0"/>
                <a:ea typeface="+mj-ea"/>
                <a:cs typeface="Times New Roman" pitchFamily="18" charset="0"/>
              </a:rPr>
              <a:t>(X)HTML, CSS, SVG, SMIL, </a:t>
            </a:r>
            <a:r>
              <a:rPr lang="en-US" altLang="zh-CN" sz="2800" dirty="0" err="1">
                <a:latin typeface="Times New Roman" pitchFamily="18" charset="0"/>
                <a:ea typeface="+mj-ea"/>
                <a:cs typeface="Times New Roman" pitchFamily="18" charset="0"/>
              </a:rPr>
              <a:t>MathML</a:t>
            </a:r>
            <a:r>
              <a:rPr lang="zh-CN" altLang="en-US" sz="2800" dirty="0">
                <a:latin typeface="Times New Roman" pitchFamily="18" charset="0"/>
                <a:ea typeface="+mj-ea"/>
                <a:cs typeface="Times New Roman" pitchFamily="18" charset="0"/>
              </a:rPr>
              <a:t>以及各种</a:t>
            </a:r>
            <a:r>
              <a:rPr lang="en-US" altLang="zh-CN" sz="2800" dirty="0">
                <a:latin typeface="Times New Roman" pitchFamily="18" charset="0"/>
                <a:ea typeface="+mj-ea"/>
                <a:cs typeface="Times New Roman" pitchFamily="18" charset="0"/>
              </a:rPr>
              <a:t>Web API-s</a:t>
            </a:r>
            <a:r>
              <a:rPr lang="zh-CN" altLang="en-US" sz="2800" dirty="0">
                <a:latin typeface="Times New Roman" pitchFamily="18" charset="0"/>
                <a:ea typeface="+mj-ea"/>
                <a:cs typeface="Times New Roman" pitchFamily="18" charset="0"/>
              </a:rPr>
              <a:t>是数字出版基于</a:t>
            </a:r>
            <a:r>
              <a:rPr lang="en-US" altLang="zh-CN" sz="2800" dirty="0">
                <a:latin typeface="Times New Roman" pitchFamily="18" charset="0"/>
                <a:ea typeface="+mj-ea"/>
                <a:cs typeface="Times New Roman" pitchFamily="18" charset="0"/>
              </a:rPr>
              <a:t>Web</a:t>
            </a:r>
            <a:r>
              <a:rPr lang="zh-CN" altLang="en-US" sz="2800" dirty="0">
                <a:latin typeface="Times New Roman" pitchFamily="18" charset="0"/>
                <a:ea typeface="+mj-ea"/>
                <a:cs typeface="Times New Roman" pitchFamily="18" charset="0"/>
              </a:rPr>
              <a:t>平台的技术基础</a:t>
            </a:r>
            <a:endParaRPr lang="en-US" altLang="zh-CN" sz="2800" dirty="0">
              <a:latin typeface="Times New Roman" pitchFamily="18" charset="0"/>
              <a:ea typeface="+mj-ea"/>
              <a:cs typeface="Times New Roman" pitchFamily="18" charset="0"/>
            </a:endParaRPr>
          </a:p>
          <a:p>
            <a:pPr>
              <a:lnSpc>
                <a:spcPct val="150000"/>
              </a:lnSpc>
            </a:pPr>
            <a:endParaRPr lang="zh-CN" altLang="en-US" sz="3200" dirty="0">
              <a:solidFill>
                <a:schemeClr val="tx1"/>
              </a:solidFill>
            </a:endParaRPr>
          </a:p>
        </p:txBody>
      </p:sp>
      <p:sp>
        <p:nvSpPr>
          <p:cNvPr id="3" name="TextBox 2"/>
          <p:cNvSpPr txBox="1"/>
          <p:nvPr/>
        </p:nvSpPr>
        <p:spPr>
          <a:xfrm>
            <a:off x="1396206" y="761206"/>
            <a:ext cx="9906000" cy="769441"/>
          </a:xfrm>
          <a:prstGeom prst="rect">
            <a:avLst/>
          </a:prstGeom>
          <a:noFill/>
        </p:spPr>
        <p:txBody>
          <a:bodyPr wrap="square" rtlCol="0">
            <a:spAutoFit/>
          </a:bodyPr>
          <a:lstStyle/>
          <a:p>
            <a:pPr algn="ctr"/>
            <a:r>
              <a:rPr lang="en-US" altLang="zh-CN" sz="4400" b="1" dirty="0" smtClean="0"/>
              <a:t>W3C</a:t>
            </a:r>
            <a:r>
              <a:rPr lang="zh-CN" altLang="en-US" sz="4400" b="1" dirty="0" smtClean="0"/>
              <a:t>数</a:t>
            </a:r>
            <a:r>
              <a:rPr lang="zh-CN" altLang="en-US" sz="4400" b="1" dirty="0"/>
              <a:t>字出</a:t>
            </a:r>
            <a:r>
              <a:rPr lang="zh-CN" altLang="en-US" sz="4400" b="1" dirty="0" smtClean="0"/>
              <a:t>版计划　</a:t>
            </a:r>
            <a:endParaRPr lang="en-US" altLang="zh-CN" sz="4400" b="1"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58" y="6016819"/>
            <a:ext cx="8543925" cy="3638550"/>
          </a:xfrm>
          <a:prstGeom prst="rect">
            <a:avLst/>
          </a:prstGeom>
        </p:spPr>
      </p:pic>
      <p:pic>
        <p:nvPicPr>
          <p:cNvPr id="7" name="Picture 4" descr="Shot of printable sh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9606" y="6016819"/>
            <a:ext cx="2998803"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3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2159893"/>
            <a:ext cx="11049000" cy="5078313"/>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2800" dirty="0" smtClean="0"/>
              <a:t>合作机构：</a:t>
            </a:r>
            <a:r>
              <a:rPr lang="en-US" altLang="zh-CN" sz="2800" dirty="0"/>
              <a:t>IDPF, BISG, </a:t>
            </a:r>
            <a:r>
              <a:rPr lang="en-US" altLang="zh-CN" sz="2800" dirty="0" err="1"/>
              <a:t>EDItEUR</a:t>
            </a:r>
            <a:r>
              <a:rPr lang="en-US" altLang="zh-CN" sz="2800" dirty="0"/>
              <a:t>, IPTC, </a:t>
            </a:r>
            <a:r>
              <a:rPr lang="en-US" altLang="zh-CN" sz="2800" dirty="0" smtClean="0"/>
              <a:t>Daisy Consortium</a:t>
            </a:r>
            <a:endParaRPr lang="en-US" altLang="zh-CN" sz="2800" dirty="0"/>
          </a:p>
          <a:p>
            <a:pPr marL="571500" indent="-571500">
              <a:lnSpc>
                <a:spcPct val="150000"/>
              </a:lnSpc>
              <a:buClr>
                <a:schemeClr val="bg1"/>
              </a:buClr>
              <a:buFont typeface="Arial" panose="020B0604020202020204" pitchFamily="34" charset="0"/>
              <a:buChar char="•"/>
            </a:pPr>
            <a:r>
              <a:rPr lang="zh-CN" altLang="en-US" sz="2800" dirty="0" smtClean="0"/>
              <a:t>多届相关研讨会识别行业需求</a:t>
            </a:r>
            <a:r>
              <a:rPr lang="en-US" altLang="zh-CN" sz="2800" dirty="0" smtClean="0"/>
              <a:t>:</a:t>
            </a:r>
          </a:p>
          <a:p>
            <a:pPr marL="1314450" lvl="1" indent="-571500">
              <a:lnSpc>
                <a:spcPct val="150000"/>
              </a:lnSpc>
              <a:buClr>
                <a:schemeClr val="bg1"/>
              </a:buClr>
              <a:buFont typeface="Arial" panose="020B0604020202020204" pitchFamily="34" charset="0"/>
              <a:buChar char="•"/>
            </a:pPr>
            <a:r>
              <a:rPr lang="en-US" altLang="zh-CN" sz="2800" dirty="0"/>
              <a:t>eBooks: Great Expectations for Web Standards</a:t>
            </a:r>
          </a:p>
          <a:p>
            <a:pPr marL="1314450" lvl="1" indent="-571500">
              <a:lnSpc>
                <a:spcPct val="150000"/>
              </a:lnSpc>
              <a:buClr>
                <a:schemeClr val="bg1"/>
              </a:buClr>
              <a:buFont typeface="Arial" panose="020B0604020202020204" pitchFamily="34" charset="0"/>
              <a:buChar char="•"/>
            </a:pPr>
            <a:r>
              <a:rPr lang="en-US" altLang="zh-CN" sz="2800" dirty="0"/>
              <a:t>eBooks &amp; i18n: Richer Internationalization for eBooks</a:t>
            </a:r>
          </a:p>
          <a:p>
            <a:pPr marL="1314450" lvl="1" indent="-571500">
              <a:lnSpc>
                <a:spcPct val="150000"/>
              </a:lnSpc>
              <a:buClr>
                <a:schemeClr val="bg1"/>
              </a:buClr>
              <a:buFont typeface="Arial" panose="020B0604020202020204" pitchFamily="34" charset="0"/>
              <a:buChar char="•"/>
            </a:pPr>
            <a:r>
              <a:rPr lang="en-US" altLang="zh-CN" sz="2800" dirty="0"/>
              <a:t>Publishing and the Open Web Platform</a:t>
            </a:r>
          </a:p>
          <a:p>
            <a:pPr marL="571500" indent="-571500">
              <a:lnSpc>
                <a:spcPct val="150000"/>
              </a:lnSpc>
              <a:buClr>
                <a:schemeClr val="bg1"/>
              </a:buClr>
              <a:buFont typeface="Arial" panose="020B0604020202020204" pitchFamily="34" charset="0"/>
              <a:buChar char="•"/>
            </a:pPr>
            <a:r>
              <a:rPr lang="en-US" altLang="zh-CN" sz="2800" dirty="0" smtClean="0"/>
              <a:t>2013.06 </a:t>
            </a:r>
            <a:r>
              <a:rPr lang="zh-CN" altLang="en-US" sz="2800" dirty="0" smtClean="0"/>
              <a:t>数字出版计划启动 </a:t>
            </a:r>
            <a:r>
              <a:rPr lang="en-US" altLang="zh-CN" sz="2800" b="1" dirty="0" smtClean="0"/>
              <a:t>(Digital Publishing Activity)</a:t>
            </a:r>
            <a:endParaRPr lang="en-US" altLang="zh-CN" sz="2800" b="1" dirty="0"/>
          </a:p>
          <a:p>
            <a:pPr marL="571500" indent="-571500">
              <a:lnSpc>
                <a:spcPct val="150000"/>
              </a:lnSpc>
              <a:buFont typeface="Arial" panose="020B0604020202020204" pitchFamily="34" charset="0"/>
              <a:buChar char="•"/>
            </a:pPr>
            <a:endParaRPr lang="zh-CN" altLang="en-US" sz="4000" dirty="0">
              <a:solidFill>
                <a:schemeClr val="tx1"/>
              </a:solidFill>
            </a:endParaRPr>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en-US" altLang="zh-CN" sz="4400" b="1" dirty="0" smtClean="0"/>
              <a:t>W3C</a:t>
            </a:r>
            <a:r>
              <a:rPr lang="zh-CN" altLang="en-US" sz="4400" b="1" dirty="0" smtClean="0"/>
              <a:t>数</a:t>
            </a:r>
            <a:r>
              <a:rPr lang="zh-CN" altLang="en-US" sz="4400" b="1" dirty="0"/>
              <a:t>字出</a:t>
            </a:r>
            <a:r>
              <a:rPr lang="zh-CN" altLang="en-US" sz="4400" b="1" dirty="0" smtClean="0"/>
              <a:t>版计划</a:t>
            </a:r>
            <a:endParaRPr lang="en-US" altLang="zh-CN" sz="4400" b="1" dirty="0"/>
          </a:p>
        </p:txBody>
      </p:sp>
      <p:sp>
        <p:nvSpPr>
          <p:cNvPr id="24" name="Rounded Rectangle 4"/>
          <p:cNvSpPr/>
          <p:nvPr/>
        </p:nvSpPr>
        <p:spPr>
          <a:xfrm>
            <a:off x="481806" y="6400006"/>
            <a:ext cx="12039600" cy="30948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10" descr="Nokia wordmark.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822" y="8076406"/>
            <a:ext cx="1961039" cy="3333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Rakuten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3756" y="7987206"/>
            <a:ext cx="1798663" cy="5915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Antenna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406" y="6835063"/>
            <a:ext cx="1457048" cy="6122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https://encrypted-tbn2.gstatic.com/images?q=tbn:ANd9GcSKyYwSH2M7CdAK3Z33nGIGKIl4wdwVhGKyxWW9XBV_0hjPNe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806" y="8578767"/>
            <a:ext cx="1853522" cy="5929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Logo NO STRAP BLUE 2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806" y="7647601"/>
            <a:ext cx="1971676" cy="5915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Wil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5006" y="7761083"/>
            <a:ext cx="2212130" cy="46505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www.scholastic.com/multishop/images/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806" y="6870853"/>
            <a:ext cx="3021815" cy="41756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Logo - Inte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7649" y="6751218"/>
            <a:ext cx="1374770" cy="89270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Monotyp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0406" y="6973882"/>
            <a:ext cx="1134507" cy="6077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http://upload.wikimedia.org/wikipedia/commons/thumb/a/aa/Logo_Google_2013_Official.svg/251px-Logo_Google_2013_Official.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7259" y="8749909"/>
            <a:ext cx="2045217" cy="70075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Ho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0455" y="8794129"/>
            <a:ext cx="2050273" cy="42211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http://www.apexcovantage.com/wp-content/themes/apextheme/images/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5334" y="8598552"/>
            <a:ext cx="2413813" cy="6195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http://idpf.org/sites/default/files/images/idpf-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1095" y="8121117"/>
            <a:ext cx="1468711" cy="5648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archiveteam.org/images/1/15/Apple-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263606" y="6605920"/>
            <a:ext cx="846651" cy="9915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rpmedia.ask.com/ts?u=/wikipedia/commons/thumb/5/51/IBM_logo.svg/212px-IBM_logo.svg.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72606" y="8644987"/>
            <a:ext cx="1313703" cy="52672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www.adobe.com/include/script/foresee/sitelogo.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25806" y="6704606"/>
            <a:ext cx="1046921" cy="124955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http://www.hp.com/hpinfo/images/hplog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68206" y="6701072"/>
            <a:ext cx="1029992" cy="102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5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6206" y="989806"/>
            <a:ext cx="10439400" cy="769441"/>
          </a:xfrm>
          <a:prstGeom prst="rect">
            <a:avLst/>
          </a:prstGeom>
          <a:noFill/>
        </p:spPr>
        <p:txBody>
          <a:bodyPr wrap="square" rtlCol="0">
            <a:spAutoFit/>
          </a:bodyPr>
          <a:lstStyle/>
          <a:p>
            <a:pPr algn="ctr"/>
            <a:r>
              <a:rPr lang="en-US" altLang="zh-CN" sz="4400" b="1" dirty="0" smtClean="0"/>
              <a:t>EPUB/Web</a:t>
            </a:r>
            <a:r>
              <a:rPr lang="zh-CN" altLang="en-US" sz="4400" b="1" dirty="0" smtClean="0"/>
              <a:t>：在线内容与离线内容的融合</a:t>
            </a:r>
            <a:endParaRPr lang="en-US" altLang="zh-CN" sz="4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15" y="2990056"/>
            <a:ext cx="11225982" cy="4933950"/>
          </a:xfrm>
          <a:prstGeom prst="rect">
            <a:avLst/>
          </a:prstGeom>
        </p:spPr>
      </p:pic>
    </p:spTree>
    <p:extLst>
      <p:ext uri="{BB962C8B-B14F-4D97-AF65-F5344CB8AC3E}">
        <p14:creationId xmlns:p14="http://schemas.microsoft.com/office/powerpoint/2010/main" val="117790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6206" y="837406"/>
            <a:ext cx="9906000" cy="769441"/>
          </a:xfrm>
          <a:prstGeom prst="rect">
            <a:avLst/>
          </a:prstGeom>
          <a:noFill/>
        </p:spPr>
        <p:txBody>
          <a:bodyPr wrap="square" rtlCol="0">
            <a:spAutoFit/>
          </a:bodyPr>
          <a:lstStyle/>
          <a:p>
            <a:pPr algn="ctr"/>
            <a:r>
              <a:rPr lang="en-US" altLang="zh-CN" sz="4400" b="1" dirty="0" smtClean="0"/>
              <a:t>W3C</a:t>
            </a:r>
            <a:r>
              <a:rPr lang="zh-CN" altLang="en-US" sz="4400" b="1" dirty="0" smtClean="0"/>
              <a:t>与</a:t>
            </a:r>
            <a:r>
              <a:rPr lang="en-US" altLang="zh-CN" sz="4400" b="1" dirty="0" smtClean="0"/>
              <a:t>IDPF</a:t>
            </a:r>
            <a:endParaRPr lang="en-US" altLang="zh-CN" sz="4400" b="1" dirty="0"/>
          </a:p>
        </p:txBody>
      </p:sp>
      <p:pic>
        <p:nvPicPr>
          <p:cNvPr id="4098" name="Picture 2" descr="http://www.heliconbooks.com/images/idpf-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006" y="2324378"/>
            <a:ext cx="2001303" cy="799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206" y="2312587"/>
            <a:ext cx="4463606" cy="734619"/>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78598070"/>
              </p:ext>
            </p:extLst>
          </p:nvPr>
        </p:nvGraphicFramePr>
        <p:xfrm>
          <a:off x="1378824" y="3733006"/>
          <a:ext cx="4436982" cy="4724400"/>
        </p:xfrm>
        <a:graphic>
          <a:graphicData uri="http://schemas.openxmlformats.org/drawingml/2006/table">
            <a:tbl>
              <a:tblPr firstRow="1" bandRow="1">
                <a:tableStyleId>{5C22544A-7EE6-4342-B048-85BDC9FD1C3A}</a:tableStyleId>
              </a:tblPr>
              <a:tblGrid>
                <a:gridCol w="4436982"/>
              </a:tblGrid>
              <a:tr h="4724400">
                <a:tc>
                  <a:txBody>
                    <a:bodyPr/>
                    <a:lstStyle/>
                    <a:p>
                      <a:r>
                        <a:rPr lang="en-US" altLang="zh-CN" sz="2800" dirty="0" smtClean="0"/>
                        <a:t>IDPF</a:t>
                      </a:r>
                      <a:r>
                        <a:rPr lang="zh-CN" altLang="en-US" sz="2800" dirty="0" smtClean="0"/>
                        <a:t>聚焦</a:t>
                      </a:r>
                      <a:r>
                        <a:rPr lang="en-US" altLang="zh-CN" sz="2800" dirty="0" smtClean="0"/>
                        <a:t>:  </a:t>
                      </a:r>
                    </a:p>
                    <a:p>
                      <a:pPr marL="342900" indent="-342900">
                        <a:buFont typeface="Arial" pitchFamily="34" charset="0"/>
                        <a:buChar char="•"/>
                      </a:pPr>
                      <a:r>
                        <a:rPr lang="zh-CN" altLang="en-US" sz="2800" dirty="0" smtClean="0"/>
                        <a:t>书籍阅读体验标准</a:t>
                      </a:r>
                      <a:r>
                        <a:rPr lang="en-US" altLang="zh-CN" sz="2800" dirty="0" smtClean="0"/>
                        <a:t>Standards  for  the  Book  Reading  Experience</a:t>
                      </a:r>
                      <a:r>
                        <a:rPr lang="en-US" altLang="zh-CN" sz="2800" baseline="0" dirty="0" smtClean="0"/>
                        <a:t> </a:t>
                      </a:r>
                      <a:r>
                        <a:rPr lang="en-US" altLang="zh-CN" sz="2800" dirty="0" smtClean="0"/>
                        <a:t>(EPUB)  </a:t>
                      </a:r>
                    </a:p>
                    <a:p>
                      <a:pPr marL="342900" indent="-342900">
                        <a:buFont typeface="Arial" pitchFamily="34" charset="0"/>
                        <a:buChar char="•"/>
                      </a:pPr>
                      <a:r>
                        <a:rPr lang="en-US" altLang="zh-CN" sz="2800" dirty="0" smtClean="0"/>
                        <a:t>IDPF/EPUB</a:t>
                      </a:r>
                      <a:r>
                        <a:rPr lang="zh-CN" altLang="en-US" sz="2800" dirty="0" smtClean="0"/>
                        <a:t>基于</a:t>
                      </a:r>
                      <a:r>
                        <a:rPr lang="en-US" altLang="zh-CN" sz="2800" dirty="0" smtClean="0"/>
                        <a:t>W3C</a:t>
                      </a:r>
                      <a:r>
                        <a:rPr lang="zh-CN" altLang="en-US" sz="2800" dirty="0" smtClean="0"/>
                        <a:t>标准</a:t>
                      </a:r>
                      <a:endParaRPr lang="en-US" altLang="zh-CN" sz="2800" dirty="0" smtClean="0"/>
                    </a:p>
                    <a:p>
                      <a:endParaRPr lang="zh-CN" altLang="en-US" sz="24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27156322"/>
              </p:ext>
            </p:extLst>
          </p:nvPr>
        </p:nvGraphicFramePr>
        <p:xfrm>
          <a:off x="7067200" y="3733006"/>
          <a:ext cx="4616006" cy="4724400"/>
        </p:xfrm>
        <a:graphic>
          <a:graphicData uri="http://schemas.openxmlformats.org/drawingml/2006/table">
            <a:tbl>
              <a:tblPr firstRow="1" bandRow="1">
                <a:tableStyleId>{5C22544A-7EE6-4342-B048-85BDC9FD1C3A}</a:tableStyleId>
              </a:tblPr>
              <a:tblGrid>
                <a:gridCol w="4616006"/>
              </a:tblGrid>
              <a:tr h="4724400">
                <a:tc>
                  <a:txBody>
                    <a:bodyPr/>
                    <a:lstStyle/>
                    <a:p>
                      <a:pPr algn="l" defTabSz="1092251" rtl="0" eaLnBrk="1" latinLnBrk="0" hangingPunct="1"/>
                      <a:r>
                        <a:rPr lang="en-US" altLang="zh-CN" sz="2800" b="1" kern="1200" dirty="0" smtClean="0">
                          <a:solidFill>
                            <a:schemeClr val="lt1"/>
                          </a:solidFill>
                          <a:latin typeface="+mn-lt"/>
                          <a:ea typeface="+mn-ea"/>
                          <a:cs typeface="+mn-cs"/>
                        </a:rPr>
                        <a:t>W3C</a:t>
                      </a:r>
                      <a:r>
                        <a:rPr lang="zh-CN" altLang="en-US" sz="2800" b="1" kern="1200" dirty="0" smtClean="0">
                          <a:solidFill>
                            <a:schemeClr val="lt1"/>
                          </a:solidFill>
                          <a:latin typeface="+mn-lt"/>
                          <a:ea typeface="+mn-ea"/>
                          <a:cs typeface="+mn-cs"/>
                        </a:rPr>
                        <a:t>聚焦：  </a:t>
                      </a:r>
                    </a:p>
                    <a:p>
                      <a:pPr marL="342900" indent="-342900" algn="l" defTabSz="1092251" rtl="0" eaLnBrk="1" latinLnBrk="0" hangingPunct="1">
                        <a:buFont typeface="Arial" pitchFamily="34" charset="0"/>
                        <a:buChar char="•"/>
                      </a:pPr>
                      <a:r>
                        <a:rPr lang="en-US" altLang="zh-CN" sz="2800" b="1" kern="1200" dirty="0" smtClean="0">
                          <a:solidFill>
                            <a:schemeClr val="lt1"/>
                          </a:solidFill>
                          <a:latin typeface="+mn-lt"/>
                          <a:ea typeface="+mn-ea"/>
                          <a:cs typeface="+mn-cs"/>
                        </a:rPr>
                        <a:t>Web</a:t>
                      </a:r>
                      <a:r>
                        <a:rPr lang="zh-CN" altLang="en-US" sz="2800" b="1" kern="1200" dirty="0" smtClean="0">
                          <a:solidFill>
                            <a:schemeClr val="lt1"/>
                          </a:solidFill>
                          <a:latin typeface="+mn-lt"/>
                          <a:ea typeface="+mn-ea"/>
                          <a:cs typeface="+mn-cs"/>
                        </a:rPr>
                        <a:t>通用标准</a:t>
                      </a:r>
                      <a:endParaRPr lang="en-US" altLang="zh-CN" sz="2800" b="1" kern="1200" dirty="0" smtClean="0">
                        <a:solidFill>
                          <a:schemeClr val="lt1"/>
                        </a:solidFill>
                        <a:latin typeface="+mn-lt"/>
                        <a:ea typeface="+mn-ea"/>
                        <a:cs typeface="+mn-cs"/>
                      </a:endParaRPr>
                    </a:p>
                    <a:p>
                      <a:pPr marL="342900" indent="-342900" algn="l" defTabSz="1092251" rtl="0" eaLnBrk="1" latinLnBrk="0" hangingPunct="1">
                        <a:buFont typeface="Arial" pitchFamily="34" charset="0"/>
                        <a:buChar char="•"/>
                      </a:pPr>
                      <a:r>
                        <a:rPr lang="zh-CN" altLang="en-US" sz="2800" b="1" kern="1200" dirty="0" smtClean="0">
                          <a:solidFill>
                            <a:schemeClr val="lt1"/>
                          </a:solidFill>
                          <a:latin typeface="+mn-lt"/>
                          <a:ea typeface="+mn-ea"/>
                          <a:cs typeface="+mn-cs"/>
                        </a:rPr>
                        <a:t>通过设立不同类型的小组解决出版行业为开放</a:t>
                      </a:r>
                      <a:r>
                        <a:rPr lang="en-US" altLang="zh-CN" sz="2800" b="1" kern="1200" dirty="0" smtClean="0">
                          <a:solidFill>
                            <a:schemeClr val="lt1"/>
                          </a:solidFill>
                          <a:latin typeface="+mn-lt"/>
                          <a:ea typeface="+mn-ea"/>
                          <a:cs typeface="+mn-cs"/>
                        </a:rPr>
                        <a:t>Web</a:t>
                      </a:r>
                      <a:r>
                        <a:rPr lang="zh-CN" altLang="en-US" sz="2800" b="1" kern="1200" dirty="0" smtClean="0">
                          <a:solidFill>
                            <a:schemeClr val="lt1"/>
                          </a:solidFill>
                          <a:latin typeface="+mn-lt"/>
                          <a:ea typeface="+mn-ea"/>
                          <a:cs typeface="+mn-cs"/>
                        </a:rPr>
                        <a:t>平台带来的新需求，如数字出版兴趣、</a:t>
                      </a:r>
                      <a:r>
                        <a:rPr lang="en-US" altLang="zh-CN" sz="2800" b="1" kern="1200" dirty="0" smtClean="0">
                          <a:solidFill>
                            <a:schemeClr val="lt1"/>
                          </a:solidFill>
                          <a:latin typeface="+mn-lt"/>
                          <a:ea typeface="+mn-ea"/>
                          <a:cs typeface="+mn-cs"/>
                        </a:rPr>
                        <a:t>HTML</a:t>
                      </a:r>
                      <a:r>
                        <a:rPr lang="zh-CN" altLang="en-US" sz="2800" b="1" kern="1200" dirty="0" smtClean="0">
                          <a:solidFill>
                            <a:schemeClr val="lt1"/>
                          </a:solidFill>
                          <a:latin typeface="+mn-lt"/>
                          <a:ea typeface="+mn-ea"/>
                          <a:cs typeface="+mn-cs"/>
                        </a:rPr>
                        <a:t>工作组、</a:t>
                      </a:r>
                      <a:r>
                        <a:rPr lang="en-US" altLang="zh-CN" sz="2800" b="1" kern="1200" dirty="0" smtClean="0">
                          <a:solidFill>
                            <a:schemeClr val="lt1"/>
                          </a:solidFill>
                          <a:latin typeface="+mn-lt"/>
                          <a:ea typeface="+mn-ea"/>
                          <a:cs typeface="+mn-cs"/>
                        </a:rPr>
                        <a:t>CSS</a:t>
                      </a:r>
                      <a:r>
                        <a:rPr lang="zh-CN" altLang="en-US" sz="2800" b="1" kern="1200" dirty="0" smtClean="0">
                          <a:solidFill>
                            <a:schemeClr val="lt1"/>
                          </a:solidFill>
                          <a:latin typeface="+mn-lt"/>
                          <a:ea typeface="+mn-ea"/>
                          <a:cs typeface="+mn-cs"/>
                        </a:rPr>
                        <a:t>工作组、注释工作组、</a:t>
                      </a:r>
                      <a:r>
                        <a:rPr lang="en-US" altLang="zh-CN" sz="2800" b="1" kern="1200" dirty="0" smtClean="0">
                          <a:solidFill>
                            <a:schemeClr val="lt1"/>
                          </a:solidFill>
                          <a:latin typeface="+mn-lt"/>
                          <a:ea typeface="+mn-ea"/>
                          <a:cs typeface="+mn-cs"/>
                        </a:rPr>
                        <a:t>Web</a:t>
                      </a:r>
                      <a:r>
                        <a:rPr lang="zh-CN" altLang="en-US" sz="2800" b="1" kern="1200" dirty="0" smtClean="0">
                          <a:solidFill>
                            <a:schemeClr val="lt1"/>
                          </a:solidFill>
                          <a:latin typeface="+mn-lt"/>
                          <a:ea typeface="+mn-ea"/>
                          <a:cs typeface="+mn-cs"/>
                        </a:rPr>
                        <a:t>信息无障碍工作组，等等</a:t>
                      </a:r>
                      <a:r>
                        <a:rPr lang="en-US" altLang="zh-CN" sz="2800" b="1" kern="1200" dirty="0" smtClean="0">
                          <a:solidFill>
                            <a:schemeClr val="lt1"/>
                          </a:solidFill>
                          <a:latin typeface="+mn-lt"/>
                          <a:ea typeface="+mn-ea"/>
                          <a:cs typeface="+mn-cs"/>
                        </a:rPr>
                        <a:t> </a:t>
                      </a:r>
                    </a:p>
                  </a:txBody>
                  <a:tcPr/>
                </a:tc>
              </a:tr>
            </a:tbl>
          </a:graphicData>
        </a:graphic>
      </p:graphicFrame>
    </p:spTree>
    <p:extLst>
      <p:ext uri="{BB962C8B-B14F-4D97-AF65-F5344CB8AC3E}">
        <p14:creationId xmlns:p14="http://schemas.microsoft.com/office/powerpoint/2010/main" val="1964663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8606" y="685006"/>
            <a:ext cx="9906000" cy="769441"/>
          </a:xfrm>
          <a:prstGeom prst="rect">
            <a:avLst/>
          </a:prstGeom>
          <a:noFill/>
        </p:spPr>
        <p:txBody>
          <a:bodyPr wrap="square" rtlCol="0">
            <a:spAutoFit/>
          </a:bodyPr>
          <a:lstStyle/>
          <a:p>
            <a:pPr algn="ctr"/>
            <a:r>
              <a:rPr lang="en-US" altLang="zh-CN" sz="4400" b="1" dirty="0" smtClean="0"/>
              <a:t>EPUB</a:t>
            </a:r>
            <a:r>
              <a:rPr lang="zh-CN" altLang="en-US" sz="4400" b="1" dirty="0" smtClean="0"/>
              <a:t>与开放</a:t>
            </a:r>
            <a:r>
              <a:rPr lang="en-US" altLang="zh-CN" sz="4400" b="1" dirty="0" smtClean="0"/>
              <a:t>Web</a:t>
            </a:r>
            <a:r>
              <a:rPr lang="zh-CN" altLang="en-US" sz="4400" b="1" dirty="0" smtClean="0"/>
              <a:t>平台</a:t>
            </a:r>
            <a:endParaRPr lang="en-US" altLang="zh-CN" sz="4400" b="1" dirty="0"/>
          </a:p>
        </p:txBody>
      </p:sp>
      <p:sp>
        <p:nvSpPr>
          <p:cNvPr id="4" name="TextBox 3"/>
          <p:cNvSpPr txBox="1"/>
          <p:nvPr/>
        </p:nvSpPr>
        <p:spPr>
          <a:xfrm>
            <a:off x="710406" y="1904206"/>
            <a:ext cx="9203824" cy="5909310"/>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en-US" altLang="zh-CN" sz="2800" b="1" dirty="0"/>
              <a:t>EPUB3</a:t>
            </a:r>
            <a:r>
              <a:rPr lang="zh-CN" altLang="en-US" sz="2800" b="1" dirty="0"/>
              <a:t>基于</a:t>
            </a:r>
            <a:r>
              <a:rPr lang="en-US" altLang="zh-CN" sz="2800" b="1" dirty="0" smtClean="0"/>
              <a:t>HTML + CSS + SVG + </a:t>
            </a:r>
            <a:r>
              <a:rPr lang="en-US" altLang="zh-CN" sz="2800" b="1" dirty="0" err="1" smtClean="0"/>
              <a:t>MathML</a:t>
            </a:r>
            <a:r>
              <a:rPr lang="en-US" altLang="zh-CN" sz="2800" b="1" dirty="0" smtClean="0"/>
              <a:t> </a:t>
            </a:r>
            <a:r>
              <a:rPr lang="en-US" altLang="zh-CN" sz="2800" b="1" dirty="0"/>
              <a:t> </a:t>
            </a:r>
          </a:p>
          <a:p>
            <a:pPr marL="571500" indent="-571500">
              <a:lnSpc>
                <a:spcPct val="150000"/>
              </a:lnSpc>
              <a:buClr>
                <a:schemeClr val="bg1"/>
              </a:buClr>
              <a:buFont typeface="Arial" panose="020B0604020202020204" pitchFamily="34" charset="0"/>
              <a:buChar char="•"/>
            </a:pPr>
            <a:r>
              <a:rPr lang="en-US" altLang="zh-CN" sz="2800" b="1" dirty="0"/>
              <a:t>EPUB  </a:t>
            </a:r>
            <a:r>
              <a:rPr lang="zh-CN" altLang="en-US" sz="2800" b="1" dirty="0" smtClean="0"/>
              <a:t>元数据的发现与封装目前尚未能在开放</a:t>
            </a:r>
            <a:r>
              <a:rPr lang="en-US" altLang="zh-CN" sz="2800" b="1" dirty="0" smtClean="0"/>
              <a:t>Web</a:t>
            </a:r>
            <a:r>
              <a:rPr lang="zh-CN" altLang="en-US" sz="2800" b="1" dirty="0" smtClean="0"/>
              <a:t>平台上适当表达</a:t>
            </a:r>
            <a:r>
              <a:rPr lang="en-US" altLang="zh-CN" sz="2800" b="1" dirty="0"/>
              <a:t>                                               </a:t>
            </a:r>
          </a:p>
          <a:p>
            <a:pPr marL="571500" indent="-571500">
              <a:lnSpc>
                <a:spcPct val="150000"/>
              </a:lnSpc>
              <a:buClr>
                <a:schemeClr val="bg1"/>
              </a:buClr>
              <a:buFont typeface="Arial" panose="020B0604020202020204" pitchFamily="34" charset="0"/>
              <a:buChar char="•"/>
            </a:pPr>
            <a:r>
              <a:rPr lang="en-US" altLang="zh-CN" sz="2800" b="1" dirty="0" smtClean="0"/>
              <a:t>EPUB</a:t>
            </a:r>
            <a:r>
              <a:rPr lang="zh-CN" altLang="en-US" sz="2800" b="1" dirty="0" smtClean="0"/>
              <a:t>标准向未来演进的重要特性需要</a:t>
            </a:r>
            <a:r>
              <a:rPr lang="en-US" altLang="zh-CN" sz="2800" b="1" dirty="0" smtClean="0"/>
              <a:t>Web</a:t>
            </a:r>
            <a:r>
              <a:rPr lang="zh-CN" altLang="en-US" sz="2800" b="1" dirty="0" smtClean="0"/>
              <a:t>核心标准的支持：</a:t>
            </a:r>
            <a:endParaRPr lang="en-US" altLang="zh-CN" sz="2800" b="1" dirty="0"/>
          </a:p>
          <a:p>
            <a:pPr marL="1314450" lvl="1" indent="-571500">
              <a:lnSpc>
                <a:spcPct val="150000"/>
              </a:lnSpc>
              <a:buClr>
                <a:schemeClr val="bg1"/>
              </a:buClr>
              <a:buFont typeface="Arial" panose="020B0604020202020204" pitchFamily="34" charset="0"/>
              <a:buChar char="•"/>
            </a:pPr>
            <a:r>
              <a:rPr lang="zh-CN" altLang="en-US" sz="2800" b="1" dirty="0" smtClean="0"/>
              <a:t>封装（</a:t>
            </a:r>
            <a:r>
              <a:rPr lang="en-US" altLang="zh-CN" sz="2800" b="1" dirty="0" smtClean="0"/>
              <a:t>Packaging</a:t>
            </a:r>
            <a:r>
              <a:rPr lang="zh-CN" altLang="en-US" sz="2800" b="1" dirty="0" smtClean="0"/>
              <a:t>）</a:t>
            </a:r>
            <a:endParaRPr lang="en-US" altLang="zh-CN" sz="2800" b="1" dirty="0"/>
          </a:p>
          <a:p>
            <a:pPr marL="1314450" lvl="1" indent="-571500">
              <a:lnSpc>
                <a:spcPct val="150000"/>
              </a:lnSpc>
              <a:buClr>
                <a:schemeClr val="bg1"/>
              </a:buClr>
              <a:buFont typeface="Arial" panose="020B0604020202020204" pitchFamily="34" charset="0"/>
              <a:buChar char="•"/>
            </a:pPr>
            <a:r>
              <a:rPr lang="zh-CN" altLang="en-US" sz="2800" b="1" dirty="0" smtClean="0"/>
              <a:t>更丰富的排版支持（</a:t>
            </a:r>
            <a:r>
              <a:rPr lang="en-US" altLang="zh-CN" sz="2800" b="1" dirty="0" smtClean="0"/>
              <a:t>Richer </a:t>
            </a:r>
            <a:r>
              <a:rPr lang="en-US" altLang="zh-CN" sz="2800" b="1" dirty="0"/>
              <a:t> </a:t>
            </a:r>
            <a:r>
              <a:rPr lang="en-US" altLang="zh-CN" sz="2800" b="1" dirty="0" smtClean="0"/>
              <a:t>Typography</a:t>
            </a:r>
            <a:r>
              <a:rPr lang="zh-CN" altLang="en-US" sz="2800" b="1" dirty="0" smtClean="0"/>
              <a:t>）</a:t>
            </a:r>
            <a:endParaRPr lang="en-US" altLang="zh-CN" sz="2800" b="1" dirty="0"/>
          </a:p>
          <a:p>
            <a:pPr marL="1314450" lvl="1" indent="-571500">
              <a:lnSpc>
                <a:spcPct val="150000"/>
              </a:lnSpc>
              <a:buClr>
                <a:schemeClr val="bg1"/>
              </a:buClr>
              <a:buFont typeface="Arial" panose="020B0604020202020204" pitchFamily="34" charset="0"/>
              <a:buChar char="•"/>
            </a:pPr>
            <a:r>
              <a:rPr lang="zh-CN" altLang="en-US" sz="2800" b="1" dirty="0" smtClean="0"/>
              <a:t>版式特性（</a:t>
            </a:r>
            <a:r>
              <a:rPr lang="en-US" altLang="zh-CN" sz="2800" b="1" dirty="0" smtClean="0"/>
              <a:t>Layout </a:t>
            </a:r>
            <a:r>
              <a:rPr lang="en-US" altLang="zh-CN" sz="2800" b="1" dirty="0"/>
              <a:t> </a:t>
            </a:r>
            <a:r>
              <a:rPr lang="en-US" altLang="zh-CN" sz="2800" b="1" dirty="0" smtClean="0"/>
              <a:t>Features</a:t>
            </a:r>
            <a:r>
              <a:rPr lang="zh-CN" altLang="en-US" sz="2800" b="1" dirty="0" smtClean="0"/>
              <a:t>）</a:t>
            </a:r>
            <a:endParaRPr lang="en-US" altLang="zh-CN" sz="2800" b="1" dirty="0"/>
          </a:p>
          <a:p>
            <a:pPr marL="1314450" lvl="1" indent="-571500">
              <a:lnSpc>
                <a:spcPct val="150000"/>
              </a:lnSpc>
              <a:buClr>
                <a:schemeClr val="bg1"/>
              </a:buClr>
              <a:buFont typeface="Arial" panose="020B0604020202020204" pitchFamily="34" charset="0"/>
              <a:buChar char="•"/>
            </a:pPr>
            <a:r>
              <a:rPr lang="zh-CN" altLang="en-US" sz="2800" b="1" dirty="0" smtClean="0"/>
              <a:t>注释（</a:t>
            </a:r>
            <a:r>
              <a:rPr lang="en-US" altLang="zh-CN" sz="2800" b="1" dirty="0" smtClean="0"/>
              <a:t>Annotation</a:t>
            </a:r>
            <a:r>
              <a:rPr lang="zh-CN" altLang="en-US" sz="2800" b="1" dirty="0" smtClean="0"/>
              <a:t>）</a:t>
            </a:r>
            <a:endParaRPr lang="zh-CN" altLang="en-US"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6915" y="2209006"/>
            <a:ext cx="2115891" cy="2895600"/>
          </a:xfrm>
          <a:prstGeom prst="rect">
            <a:avLst/>
          </a:prstGeom>
        </p:spPr>
      </p:pic>
      <p:pic>
        <p:nvPicPr>
          <p:cNvPr id="3082" name="Picture 10" descr="http://files.leiphone.com/uploads/03-5/-4/03-54-46-2-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4406" y="556180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1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406" y="1904206"/>
            <a:ext cx="11544300" cy="6001643"/>
          </a:xfrm>
          <a:prstGeom prst="rect">
            <a:avLst/>
          </a:prstGeom>
          <a:noFill/>
        </p:spPr>
        <p:txBody>
          <a:bodyPr wrap="square" rtlCol="0">
            <a:spAutoFit/>
          </a:bodyPr>
          <a:lstStyle/>
          <a:p>
            <a:pPr marL="971550" lvl="1" indent="-514350">
              <a:lnSpc>
                <a:spcPct val="150000"/>
              </a:lnSpc>
              <a:buClr>
                <a:schemeClr val="bg1"/>
              </a:buClr>
              <a:buFont typeface="Arial" pitchFamily="34" charset="0"/>
              <a:buChar char="•"/>
            </a:pPr>
            <a:r>
              <a:rPr lang="zh-CN" altLang="en-US" sz="3200" b="1" dirty="0" smtClean="0"/>
              <a:t>出版机构：</a:t>
            </a:r>
            <a:endParaRPr lang="en-US" altLang="zh-CN" sz="3200" b="1" dirty="0" smtClean="0"/>
          </a:p>
          <a:p>
            <a:pPr marL="1371600" lvl="2" indent="-514350">
              <a:lnSpc>
                <a:spcPct val="150000"/>
              </a:lnSpc>
              <a:buClr>
                <a:schemeClr val="bg1"/>
              </a:buClr>
              <a:buFont typeface="Arial" pitchFamily="34" charset="0"/>
              <a:buChar char="•"/>
            </a:pPr>
            <a:r>
              <a:rPr lang="zh-CN" altLang="en-US" sz="3200" dirty="0" smtClean="0"/>
              <a:t>更经济、更高效、更便捷、更具互操作性的出版平台</a:t>
            </a:r>
            <a:endParaRPr lang="en-US" altLang="zh-CN" sz="3200" dirty="0" smtClean="0"/>
          </a:p>
          <a:p>
            <a:pPr marL="1371600" lvl="2" indent="-514350">
              <a:lnSpc>
                <a:spcPct val="150000"/>
              </a:lnSpc>
              <a:buClr>
                <a:schemeClr val="bg1"/>
              </a:buClr>
              <a:buFont typeface="Arial" pitchFamily="34" charset="0"/>
              <a:buChar char="•"/>
            </a:pPr>
            <a:r>
              <a:rPr lang="zh-CN" altLang="en-US" sz="3200" dirty="0"/>
              <a:t>新</a:t>
            </a:r>
            <a:r>
              <a:rPr lang="zh-CN" altLang="en-US" sz="3200" dirty="0" smtClean="0"/>
              <a:t>的商业发展模式和盈利渠道带来新的市场</a:t>
            </a:r>
            <a:endParaRPr lang="en-US" altLang="zh-CN" sz="3200" dirty="0" smtClean="0"/>
          </a:p>
          <a:p>
            <a:pPr marL="971550" lvl="1" indent="-514350">
              <a:lnSpc>
                <a:spcPct val="150000"/>
              </a:lnSpc>
              <a:buClr>
                <a:schemeClr val="bg1"/>
              </a:buClr>
              <a:buFont typeface="Arial" pitchFamily="34" charset="0"/>
              <a:buChar char="•"/>
            </a:pPr>
            <a:r>
              <a:rPr lang="zh-CN" altLang="en-US" sz="3200" b="1" dirty="0" smtClean="0"/>
              <a:t>开</a:t>
            </a:r>
            <a:r>
              <a:rPr lang="zh-CN" altLang="en-US" sz="3200" b="1" dirty="0"/>
              <a:t>发</a:t>
            </a:r>
            <a:r>
              <a:rPr lang="zh-CN" altLang="en-US" sz="3200" b="1" dirty="0" smtClean="0"/>
              <a:t>者：</a:t>
            </a:r>
            <a:endParaRPr lang="en-US" altLang="zh-CN" sz="3200" b="1" dirty="0" smtClean="0"/>
          </a:p>
          <a:p>
            <a:pPr marL="1371600" lvl="2" indent="-514350">
              <a:lnSpc>
                <a:spcPct val="150000"/>
              </a:lnSpc>
              <a:buClr>
                <a:schemeClr val="bg1"/>
              </a:buClr>
              <a:buFont typeface="Arial" pitchFamily="34" charset="0"/>
              <a:buChar char="•"/>
            </a:pPr>
            <a:r>
              <a:rPr lang="zh-CN" altLang="en-US" sz="3200" dirty="0" smtClean="0"/>
              <a:t>更丰富的电子出版内容</a:t>
            </a:r>
            <a:endParaRPr lang="en-US" altLang="zh-CN" sz="3200" dirty="0" smtClean="0"/>
          </a:p>
          <a:p>
            <a:pPr marL="1371600" lvl="2" indent="-514350">
              <a:lnSpc>
                <a:spcPct val="150000"/>
              </a:lnSpc>
              <a:buClr>
                <a:schemeClr val="bg1"/>
              </a:buClr>
              <a:buFont typeface="Arial" pitchFamily="34" charset="0"/>
              <a:buChar char="•"/>
            </a:pPr>
            <a:r>
              <a:rPr lang="zh-CN" altLang="en-US" sz="3200" dirty="0"/>
              <a:t>更</a:t>
            </a:r>
            <a:r>
              <a:rPr lang="zh-CN" altLang="en-US" sz="3200" dirty="0" smtClean="0"/>
              <a:t>低的开发成本</a:t>
            </a:r>
            <a:endParaRPr lang="en-US" altLang="zh-CN" sz="3200" dirty="0" smtClean="0"/>
          </a:p>
          <a:p>
            <a:pPr marL="971550" lvl="1" indent="-514350">
              <a:lnSpc>
                <a:spcPct val="150000"/>
              </a:lnSpc>
              <a:buClr>
                <a:schemeClr val="bg1"/>
              </a:buClr>
              <a:buFont typeface="Arial" pitchFamily="34" charset="0"/>
              <a:buChar char="•"/>
            </a:pPr>
            <a:r>
              <a:rPr lang="zh-CN" altLang="en-US" sz="3200" b="1" dirty="0" smtClean="0"/>
              <a:t>用户：</a:t>
            </a:r>
            <a:endParaRPr lang="en-US" altLang="zh-CN" sz="3200" b="1" dirty="0" smtClean="0"/>
          </a:p>
          <a:p>
            <a:pPr marL="1371600" lvl="2" indent="-514350">
              <a:lnSpc>
                <a:spcPct val="150000"/>
              </a:lnSpc>
              <a:buClr>
                <a:schemeClr val="bg1"/>
              </a:buClr>
              <a:buFont typeface="Arial" pitchFamily="34" charset="0"/>
              <a:buChar char="•"/>
            </a:pPr>
            <a:r>
              <a:rPr lang="zh-CN" altLang="en-US" sz="3200" dirty="0" smtClean="0"/>
              <a:t>更好、更方便、更连贯的用户体验</a:t>
            </a:r>
            <a:endParaRPr lang="en-US" altLang="zh-CN" sz="3200" dirty="0" smtClean="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多方共赢</a:t>
            </a:r>
            <a:endParaRPr lang="en-US" altLang="zh-CN" sz="4400" b="1" dirty="0"/>
          </a:p>
        </p:txBody>
      </p:sp>
    </p:spTree>
    <p:extLst>
      <p:ext uri="{BB962C8B-B14F-4D97-AF65-F5344CB8AC3E}">
        <p14:creationId xmlns:p14="http://schemas.microsoft.com/office/powerpoint/2010/main" val="2261098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06" y="2051427"/>
            <a:ext cx="12344400" cy="4524315"/>
          </a:xfrm>
          <a:prstGeom prst="rect">
            <a:avLst/>
          </a:prstGeom>
          <a:noFill/>
        </p:spPr>
        <p:txBody>
          <a:bodyPr wrap="square" rtlCol="0">
            <a:spAutoFit/>
          </a:bodyPr>
          <a:lstStyle/>
          <a:p>
            <a:pPr marL="971550" lvl="1" indent="-514350">
              <a:lnSpc>
                <a:spcPct val="150000"/>
              </a:lnSpc>
              <a:buClr>
                <a:schemeClr val="bg1"/>
              </a:buClr>
              <a:buFont typeface="Arial" pitchFamily="34" charset="0"/>
              <a:buChar char="•"/>
            </a:pPr>
            <a:r>
              <a:rPr lang="zh-CN" altLang="en-US" sz="3200" b="1" dirty="0" smtClean="0"/>
              <a:t>扩展开放</a:t>
            </a:r>
            <a:r>
              <a:rPr lang="en-US" altLang="zh-CN" sz="3200" b="1" dirty="0" smtClean="0"/>
              <a:t>Web</a:t>
            </a:r>
            <a:r>
              <a:rPr lang="zh-CN" altLang="en-US" sz="3200" b="1" dirty="0" smtClean="0"/>
              <a:t>平台的性能，支持图书和期刊富内容的创新需求</a:t>
            </a:r>
            <a:endParaRPr lang="en-US" altLang="zh-CN" sz="3200" b="1" dirty="0" smtClean="0"/>
          </a:p>
          <a:p>
            <a:pPr marL="971550" lvl="1" indent="-514350">
              <a:lnSpc>
                <a:spcPct val="150000"/>
              </a:lnSpc>
              <a:buClr>
                <a:schemeClr val="bg1"/>
              </a:buClr>
              <a:buFont typeface="Arial" pitchFamily="34" charset="0"/>
              <a:buChar char="•"/>
            </a:pPr>
            <a:r>
              <a:rPr lang="zh-CN" altLang="en-US" sz="3200" b="1" dirty="0" smtClean="0"/>
              <a:t>挖掘阅读的深层次社交体验，增强电子书对热点词汇的支持，以适应新的阅读模式</a:t>
            </a:r>
            <a:endParaRPr lang="en-US" altLang="zh-CN" sz="3200" b="1" dirty="0" smtClean="0"/>
          </a:p>
          <a:p>
            <a:pPr marL="971550" lvl="1" indent="-514350">
              <a:lnSpc>
                <a:spcPct val="150000"/>
              </a:lnSpc>
              <a:buClr>
                <a:schemeClr val="bg1"/>
              </a:buClr>
              <a:buFont typeface="Arial" pitchFamily="34" charset="0"/>
              <a:buChar char="•"/>
            </a:pPr>
            <a:r>
              <a:rPr lang="zh-CN" altLang="en-US" sz="3200" b="1" dirty="0"/>
              <a:t>增</a:t>
            </a:r>
            <a:r>
              <a:rPr lang="zh-CN" altLang="en-US" sz="3200" b="1" dirty="0" smtClean="0"/>
              <a:t>强数字阅读对在线教育的支持</a:t>
            </a:r>
            <a:endParaRPr lang="en-US" altLang="zh-CN" sz="3200" b="1" dirty="0" smtClean="0"/>
          </a:p>
          <a:p>
            <a:pPr marL="1314450" lvl="3" indent="0">
              <a:lnSpc>
                <a:spcPct val="150000"/>
              </a:lnSpc>
            </a:pPr>
            <a:r>
              <a:rPr lang="en-US" altLang="zh-CN" sz="3200" b="1" dirty="0" smtClean="0"/>
              <a:t>- </a:t>
            </a:r>
            <a:r>
              <a:rPr lang="zh-CN" altLang="en-US" sz="3200" b="1" dirty="0" smtClean="0"/>
              <a:t>电子书、学术期刊、电子学习材料等</a:t>
            </a:r>
            <a:endParaRPr lang="en-US" altLang="zh-CN" sz="3200" b="1" dirty="0" smtClean="0"/>
          </a:p>
          <a:p>
            <a:pPr marL="971550" lvl="1" indent="-514350">
              <a:lnSpc>
                <a:spcPct val="150000"/>
              </a:lnSpc>
              <a:buClr>
                <a:schemeClr val="bg1"/>
              </a:buClr>
              <a:buFont typeface="Arial" pitchFamily="34" charset="0"/>
              <a:buChar char="•"/>
            </a:pPr>
            <a:r>
              <a:rPr lang="zh-CN" altLang="en-US" sz="3200" b="1" dirty="0"/>
              <a:t>加强开放</a:t>
            </a:r>
            <a:r>
              <a:rPr lang="en-US" altLang="zh-CN" sz="3200" b="1" dirty="0"/>
              <a:t>Web</a:t>
            </a:r>
            <a:r>
              <a:rPr lang="zh-CN" altLang="en-US" sz="3200" b="1" dirty="0"/>
              <a:t>平台对出版商探索基于</a:t>
            </a:r>
            <a:r>
              <a:rPr lang="en-US" altLang="zh-CN" sz="3200" b="1" dirty="0"/>
              <a:t>Web</a:t>
            </a:r>
            <a:r>
              <a:rPr lang="zh-CN" altLang="en-US" sz="3200" b="1" dirty="0"/>
              <a:t>的新商业模式的支持</a:t>
            </a:r>
            <a:endParaRPr lang="en-US" altLang="zh-CN" sz="3200" b="1" dirty="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en-US" altLang="zh-CN" sz="4400" b="1" dirty="0" smtClean="0"/>
              <a:t>W3C</a:t>
            </a:r>
            <a:r>
              <a:rPr lang="zh-CN" altLang="en-US" sz="4400" b="1" dirty="0" smtClean="0"/>
              <a:t>数字出版标准计划重点方向</a:t>
            </a:r>
            <a:endParaRPr lang="en-US" altLang="zh-CN" sz="4400" b="1" dirty="0"/>
          </a:p>
        </p:txBody>
      </p:sp>
    </p:spTree>
    <p:extLst>
      <p:ext uri="{BB962C8B-B14F-4D97-AF65-F5344CB8AC3E}">
        <p14:creationId xmlns:p14="http://schemas.microsoft.com/office/powerpoint/2010/main" val="347323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10406" y="2666206"/>
            <a:ext cx="71628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 name="Content Placeholder 2"/>
          <p:cNvSpPr>
            <a:spLocks noGrp="1"/>
          </p:cNvSpPr>
          <p:nvPr>
            <p:ph idx="1"/>
          </p:nvPr>
        </p:nvSpPr>
        <p:spPr/>
        <p:txBody>
          <a:bodyPr/>
          <a:lstStyle/>
          <a:p>
            <a:pPr>
              <a:lnSpc>
                <a:spcPct val="150000"/>
              </a:lnSpc>
            </a:pPr>
            <a:r>
              <a:rPr lang="en-US" altLang="zh-CN" sz="4400" b="1" dirty="0" smtClean="0">
                <a:solidFill>
                  <a:schemeClr val="tx1"/>
                </a:solidFill>
              </a:rPr>
              <a:t>W3C</a:t>
            </a:r>
            <a:r>
              <a:rPr lang="zh-CN" altLang="en-US" sz="4400" b="1" dirty="0" smtClean="0">
                <a:solidFill>
                  <a:schemeClr val="tx1"/>
                </a:solidFill>
              </a:rPr>
              <a:t>及数字出版标准工作</a:t>
            </a:r>
            <a:endParaRPr lang="en-US" altLang="zh-CN" sz="4400" b="1" dirty="0" smtClean="0">
              <a:solidFill>
                <a:schemeClr val="tx1"/>
              </a:solidFill>
            </a:endParaRPr>
          </a:p>
          <a:p>
            <a:pPr>
              <a:lnSpc>
                <a:spcPct val="150000"/>
              </a:lnSpc>
            </a:pPr>
            <a:r>
              <a:rPr lang="en-US" altLang="zh-CN" sz="4400" b="1" dirty="0" smtClean="0">
                <a:solidFill>
                  <a:schemeClr val="bg1"/>
                </a:solidFill>
              </a:rPr>
              <a:t>W3C</a:t>
            </a:r>
            <a:r>
              <a:rPr lang="zh-CN" altLang="en-US" sz="4400" b="1" dirty="0" smtClean="0"/>
              <a:t>的</a:t>
            </a:r>
            <a:r>
              <a:rPr lang="en-US" altLang="zh-CN" sz="4400" b="1" dirty="0" smtClean="0"/>
              <a:t>i18n</a:t>
            </a:r>
            <a:r>
              <a:rPr lang="zh-CN" altLang="en-US" sz="4400" b="1" dirty="0" smtClean="0"/>
              <a:t>标准计划及文字布局需求工作</a:t>
            </a:r>
            <a:endParaRPr lang="en-US" altLang="zh-CN" sz="4400" b="1" dirty="0" smtClean="0"/>
          </a:p>
          <a:p>
            <a:pPr>
              <a:lnSpc>
                <a:spcPct val="150000"/>
              </a:lnSpc>
            </a:pPr>
            <a:r>
              <a:rPr lang="zh-CN" altLang="en-US" sz="4400" b="1" dirty="0"/>
              <a:t>少数民族语言文字的国际化</a:t>
            </a:r>
            <a:endParaRPr lang="en-US" altLang="zh-CN" sz="4400" b="1" dirty="0"/>
          </a:p>
          <a:p>
            <a:pPr>
              <a:lnSpc>
                <a:spcPct val="150000"/>
              </a:lnSpc>
            </a:pPr>
            <a:r>
              <a:rPr lang="zh-CN" altLang="en-US" sz="4400" b="1" dirty="0" smtClean="0"/>
              <a:t>小结</a:t>
            </a:r>
            <a:endParaRPr lang="zh-CN" altLang="en-US" sz="4400" b="1" dirty="0">
              <a:solidFill>
                <a:schemeClr val="bg1"/>
              </a:solidFill>
            </a:endParaRPr>
          </a:p>
        </p:txBody>
      </p:sp>
    </p:spTree>
    <p:extLst>
      <p:ext uri="{BB962C8B-B14F-4D97-AF65-F5344CB8AC3E}">
        <p14:creationId xmlns:p14="http://schemas.microsoft.com/office/powerpoint/2010/main" val="52171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904206"/>
            <a:ext cx="11239500" cy="6093976"/>
          </a:xfrm>
          <a:prstGeom prst="rect">
            <a:avLst/>
          </a:prstGeom>
          <a:noFill/>
        </p:spPr>
        <p:txBody>
          <a:bodyPr wrap="square" rtlCol="0">
            <a:spAutoFit/>
          </a:bodyPr>
          <a:lstStyle/>
          <a:p>
            <a:pPr>
              <a:lnSpc>
                <a:spcPct val="150000"/>
              </a:lnSpc>
            </a:pPr>
            <a:r>
              <a:rPr lang="en-US" altLang="zh-CN" sz="3200" b="1" dirty="0" smtClean="0"/>
              <a:t>6</a:t>
            </a:r>
            <a:r>
              <a:rPr lang="zh-CN" altLang="en-US" sz="3200" b="1" dirty="0"/>
              <a:t>个行动小</a:t>
            </a:r>
            <a:r>
              <a:rPr lang="zh-CN" altLang="en-US" sz="3200" b="1" dirty="0" smtClean="0"/>
              <a:t>组致力于满足对富内容、发现以及</a:t>
            </a:r>
            <a:r>
              <a:rPr lang="en-US" altLang="zh-CN" sz="3200" b="1" dirty="0" smtClean="0"/>
              <a:t>STEM</a:t>
            </a:r>
            <a:r>
              <a:rPr lang="zh-CN" altLang="en-US" sz="3200" b="1" dirty="0" smtClean="0"/>
              <a:t>特殊需求的支持：</a:t>
            </a:r>
            <a:endParaRPr lang="en-US" altLang="zh-CN" sz="3200" b="1" dirty="0" smtClean="0"/>
          </a:p>
          <a:p>
            <a:pPr marL="971550" lvl="1" indent="-514350">
              <a:lnSpc>
                <a:spcPct val="150000"/>
              </a:lnSpc>
              <a:buClr>
                <a:schemeClr val="bg1"/>
              </a:buClr>
              <a:buFont typeface="+mj-lt"/>
              <a:buAutoNum type="arabicPeriod"/>
            </a:pPr>
            <a:r>
              <a:rPr lang="zh-CN" altLang="en-US" sz="2800" dirty="0" smtClean="0"/>
              <a:t>版</a:t>
            </a:r>
            <a:r>
              <a:rPr lang="zh-CN" altLang="en-US" sz="2800" dirty="0"/>
              <a:t>式和样式（主要基于</a:t>
            </a:r>
            <a:r>
              <a:rPr lang="en-US" altLang="zh-CN" sz="2800" dirty="0"/>
              <a:t>CSS</a:t>
            </a:r>
            <a:r>
              <a:rPr lang="zh-CN" altLang="en-US" sz="2800" dirty="0" smtClean="0"/>
              <a:t>）</a:t>
            </a:r>
            <a:endParaRPr lang="en-US" altLang="zh-CN" sz="2800" dirty="0" smtClean="0"/>
          </a:p>
          <a:p>
            <a:pPr marL="971550" lvl="1" indent="-514350">
              <a:lnSpc>
                <a:spcPct val="150000"/>
              </a:lnSpc>
              <a:buClr>
                <a:schemeClr val="bg1"/>
              </a:buClr>
              <a:buFont typeface="+mj-lt"/>
              <a:buAutoNum type="arabicPeriod"/>
            </a:pPr>
            <a:r>
              <a:rPr lang="zh-CN" altLang="en-US" sz="2800" dirty="0" smtClean="0"/>
              <a:t>元</a:t>
            </a:r>
            <a:r>
              <a:rPr lang="zh-CN" altLang="en-US" sz="2800" dirty="0"/>
              <a:t>数</a:t>
            </a:r>
            <a:r>
              <a:rPr lang="zh-CN" altLang="en-US" sz="2800" dirty="0" smtClean="0"/>
              <a:t>据</a:t>
            </a:r>
            <a:endParaRPr lang="en-US" altLang="zh-CN" sz="2800" dirty="0" smtClean="0"/>
          </a:p>
          <a:p>
            <a:pPr marL="971550" lvl="1" indent="-514350">
              <a:lnSpc>
                <a:spcPct val="150000"/>
              </a:lnSpc>
              <a:buClr>
                <a:schemeClr val="bg1"/>
              </a:buClr>
              <a:buFont typeface="+mj-lt"/>
              <a:buAutoNum type="arabicPeriod"/>
            </a:pPr>
            <a:r>
              <a:rPr lang="zh-CN" altLang="en-US" sz="2800" dirty="0" smtClean="0"/>
              <a:t>内</a:t>
            </a:r>
            <a:r>
              <a:rPr lang="zh-CN" altLang="en-US" sz="2800" dirty="0"/>
              <a:t>容与标记（如脚注、索引词的概念等</a:t>
            </a:r>
            <a:r>
              <a:rPr lang="zh-CN" altLang="en-US" sz="2800" dirty="0" smtClean="0"/>
              <a:t>）</a:t>
            </a:r>
            <a:endParaRPr lang="en-US" altLang="zh-CN" sz="2800" dirty="0" smtClean="0"/>
          </a:p>
          <a:p>
            <a:pPr marL="971550" lvl="1" indent="-514350">
              <a:lnSpc>
                <a:spcPct val="150000"/>
              </a:lnSpc>
              <a:buClr>
                <a:schemeClr val="bg1"/>
              </a:buClr>
              <a:buFont typeface="+mj-lt"/>
              <a:buAutoNum type="arabicPeriod"/>
            </a:pPr>
            <a:r>
              <a:rPr lang="zh-CN" altLang="en-US" sz="2800" dirty="0" smtClean="0"/>
              <a:t>注释</a:t>
            </a:r>
            <a:endParaRPr lang="en-US" altLang="zh-CN" sz="2800" dirty="0" smtClean="0"/>
          </a:p>
          <a:p>
            <a:pPr marL="971550" lvl="1" indent="-514350">
              <a:lnSpc>
                <a:spcPct val="150000"/>
              </a:lnSpc>
              <a:buClr>
                <a:schemeClr val="bg1"/>
              </a:buClr>
              <a:buFont typeface="+mj-lt"/>
              <a:buAutoNum type="arabicPeriod"/>
            </a:pPr>
            <a:r>
              <a:rPr lang="zh-CN" altLang="en-US" sz="2800" dirty="0"/>
              <a:t>无障碍化（满足残障人士的电子阅读需</a:t>
            </a:r>
            <a:r>
              <a:rPr lang="zh-CN" altLang="en-US" sz="2800" dirty="0" smtClean="0"/>
              <a:t>求）</a:t>
            </a:r>
            <a:endParaRPr lang="en-US" altLang="zh-CN" sz="2800" dirty="0" smtClean="0"/>
          </a:p>
          <a:p>
            <a:pPr marL="971550" lvl="1" indent="-514350">
              <a:lnSpc>
                <a:spcPct val="150000"/>
              </a:lnSpc>
              <a:buClr>
                <a:schemeClr val="bg1"/>
              </a:buClr>
              <a:buFont typeface="+mj-lt"/>
              <a:buAutoNum type="arabicPeriod"/>
            </a:pPr>
            <a:r>
              <a:rPr lang="en-US" altLang="zh-CN" sz="2800" dirty="0" smtClean="0"/>
              <a:t>STEM</a:t>
            </a:r>
            <a:r>
              <a:rPr lang="zh-CN" altLang="en-US" sz="2800" dirty="0"/>
              <a:t>（</a:t>
            </a:r>
            <a:r>
              <a:rPr lang="en-US" altLang="zh-CN" sz="2800" dirty="0"/>
              <a:t>science, technology, engineering, and mathematics</a:t>
            </a:r>
            <a:r>
              <a:rPr lang="zh-CN" altLang="en-US" sz="2800" dirty="0" smtClean="0"/>
              <a:t>）</a:t>
            </a:r>
            <a:endParaRPr lang="en-US" altLang="zh-CN" sz="2800" dirty="0" smtClean="0"/>
          </a:p>
          <a:p>
            <a:pPr marL="1200150" lvl="1" indent="-457200">
              <a:lnSpc>
                <a:spcPct val="150000"/>
              </a:lnSpc>
              <a:buFont typeface="Arial" pitchFamily="34" charset="0"/>
              <a:buChar char="•"/>
            </a:pPr>
            <a:endParaRPr lang="zh-CN" altLang="en-US" sz="2800" dirty="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en-US" altLang="zh-CN" sz="4400" b="1" dirty="0"/>
              <a:t>W3C</a:t>
            </a:r>
            <a:r>
              <a:rPr lang="zh-CN" altLang="en-US" sz="4400" b="1" dirty="0"/>
              <a:t>数字出版计划</a:t>
            </a:r>
            <a:endParaRPr lang="en-US" altLang="zh-CN" sz="4400" b="1" dirty="0"/>
          </a:p>
        </p:txBody>
      </p:sp>
    </p:spTree>
    <p:extLst>
      <p:ext uri="{BB962C8B-B14F-4D97-AF65-F5344CB8AC3E}">
        <p14:creationId xmlns:p14="http://schemas.microsoft.com/office/powerpoint/2010/main" val="971565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0873163"/>
              </p:ext>
            </p:extLst>
          </p:nvPr>
        </p:nvGraphicFramePr>
        <p:xfrm>
          <a:off x="0" y="-153195"/>
          <a:ext cx="13003213" cy="9905207"/>
        </p:xfrm>
        <a:graphic>
          <a:graphicData uri="http://schemas.openxmlformats.org/drawingml/2006/table">
            <a:tbl>
              <a:tblPr firstRow="1" firstCol="1" bandRow="1">
                <a:tableStyleId>{5C22544A-7EE6-4342-B048-85BDC9FD1C3A}</a:tableStyleId>
              </a:tblPr>
              <a:tblGrid>
                <a:gridCol w="1721015"/>
                <a:gridCol w="4684981"/>
                <a:gridCol w="1625402"/>
                <a:gridCol w="1338567"/>
                <a:gridCol w="1466046"/>
                <a:gridCol w="2167202"/>
              </a:tblGrid>
              <a:tr h="464057">
                <a:tc>
                  <a:txBody>
                    <a:bodyPr/>
                    <a:lstStyle/>
                    <a:p>
                      <a:endParaRPr lang="zh-CN" sz="1800" kern="100" dirty="0">
                        <a:effectLst/>
                        <a:latin typeface="Calibri"/>
                      </a:endParaRPr>
                    </a:p>
                  </a:txBody>
                  <a:tcPr marL="5396" marR="5396" marT="5396" marB="5396" anchor="ctr"/>
                </a:tc>
                <a:tc>
                  <a:txBody>
                    <a:bodyPr/>
                    <a:lstStyle/>
                    <a:p>
                      <a:pPr algn="ctr">
                        <a:spcAft>
                          <a:spcPts val="0"/>
                        </a:spcAft>
                      </a:pPr>
                      <a:r>
                        <a:rPr lang="en-US" sz="1800" kern="0">
                          <a:effectLst/>
                        </a:rPr>
                        <a:t>Current Goals </a:t>
                      </a:r>
                      <a:endParaRPr lang="zh-CN" sz="1800" kern="100">
                        <a:effectLst/>
                        <a:latin typeface="Calibri"/>
                        <a:ea typeface="宋体"/>
                        <a:cs typeface="Times New Roman"/>
                      </a:endParaRPr>
                    </a:p>
                  </a:txBody>
                  <a:tcPr marL="5396" marR="5396" marT="5396" marB="5396" anchor="ctr"/>
                </a:tc>
                <a:tc>
                  <a:txBody>
                    <a:bodyPr/>
                    <a:lstStyle/>
                    <a:p>
                      <a:pPr algn="ctr">
                        <a:spcAft>
                          <a:spcPts val="0"/>
                        </a:spcAft>
                      </a:pPr>
                      <a:r>
                        <a:rPr lang="en-US" sz="1800" kern="0">
                          <a:effectLst/>
                        </a:rPr>
                        <a:t>Publications </a:t>
                      </a:r>
                      <a:endParaRPr lang="zh-CN" sz="1800" kern="100">
                        <a:effectLst/>
                        <a:latin typeface="Calibri"/>
                        <a:ea typeface="宋体"/>
                        <a:cs typeface="Times New Roman"/>
                      </a:endParaRPr>
                    </a:p>
                  </a:txBody>
                  <a:tcPr marL="5396" marR="5396" marT="5396" marB="5396" anchor="ctr"/>
                </a:tc>
                <a:tc>
                  <a:txBody>
                    <a:bodyPr/>
                    <a:lstStyle/>
                    <a:p>
                      <a:pPr algn="ctr">
                        <a:spcAft>
                          <a:spcPts val="0"/>
                        </a:spcAft>
                      </a:pPr>
                      <a:r>
                        <a:rPr lang="en-US" sz="1800" kern="0">
                          <a:effectLst/>
                        </a:rPr>
                        <a:t>Leader(s) </a:t>
                      </a:r>
                      <a:endParaRPr lang="zh-CN" sz="1800" kern="100">
                        <a:effectLst/>
                        <a:latin typeface="Calibri"/>
                        <a:ea typeface="宋体"/>
                        <a:cs typeface="Times New Roman"/>
                      </a:endParaRPr>
                    </a:p>
                  </a:txBody>
                  <a:tcPr marL="5396" marR="5396" marT="5396" marB="5396" anchor="ctr"/>
                </a:tc>
                <a:tc>
                  <a:txBody>
                    <a:bodyPr/>
                    <a:lstStyle/>
                    <a:p>
                      <a:pPr algn="ctr">
                        <a:spcAft>
                          <a:spcPts val="0"/>
                        </a:spcAft>
                      </a:pPr>
                      <a:r>
                        <a:rPr lang="en-US" sz="1800" kern="0">
                          <a:effectLst/>
                        </a:rPr>
                        <a:t>Repository </a:t>
                      </a:r>
                      <a:endParaRPr lang="zh-CN" sz="1800" kern="100">
                        <a:effectLst/>
                        <a:latin typeface="Calibri"/>
                        <a:ea typeface="宋体"/>
                        <a:cs typeface="Times New Roman"/>
                      </a:endParaRPr>
                    </a:p>
                  </a:txBody>
                  <a:tcPr marL="5396" marR="5396" marT="5396" marB="5396" anchor="ctr"/>
                </a:tc>
                <a:tc>
                  <a:txBody>
                    <a:bodyPr/>
                    <a:lstStyle/>
                    <a:p>
                      <a:pPr algn="ctr">
                        <a:spcAft>
                          <a:spcPts val="0"/>
                        </a:spcAft>
                      </a:pPr>
                      <a:r>
                        <a:rPr lang="en-US" sz="1800" kern="0">
                          <a:effectLst/>
                        </a:rPr>
                        <a:t>Resources, Use Cases </a:t>
                      </a:r>
                      <a:endParaRPr lang="zh-CN" sz="1800" kern="100">
                        <a:effectLst/>
                        <a:latin typeface="Calibri"/>
                        <a:ea typeface="宋体"/>
                        <a:cs typeface="Times New Roman"/>
                      </a:endParaRPr>
                    </a:p>
                  </a:txBody>
                  <a:tcPr marL="5396" marR="5396" marT="5396" marB="5396" anchor="ctr"/>
                </a:tc>
              </a:tr>
              <a:tr h="1124692">
                <a:tc>
                  <a:txBody>
                    <a:bodyPr/>
                    <a:lstStyle/>
                    <a:p>
                      <a:pPr algn="ctr">
                        <a:spcAft>
                          <a:spcPts val="0"/>
                        </a:spcAft>
                      </a:pPr>
                      <a:r>
                        <a:rPr lang="en-US" sz="1800" kern="0">
                          <a:effectLst/>
                        </a:rPr>
                        <a:t>Layout &amp; Styling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kern="0">
                          <a:effectLst/>
                        </a:rPr>
                        <a:t>Expand coverage of latinreq; document spreads and bleeds, find material on STEM and higher-ed publications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2"/>
                        </a:rPr>
                        <a:t>"Requirements for Latin Text Layout and Pagination"</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3"/>
                        </a:rPr>
                        <a:t>Dave Cramer</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4"/>
                        </a:rPr>
                        <a:t>github repository</a:t>
                      </a:r>
                      <a:r>
                        <a:rPr lang="en-US" sz="1800" kern="0">
                          <a:effectLst/>
                        </a:rPr>
                        <a:t>, </a:t>
                      </a:r>
                      <a:r>
                        <a:rPr lang="en-US" sz="1800" u="sng" kern="0">
                          <a:effectLst/>
                          <a:hlinkClick r:id="rId5"/>
                        </a:rPr>
                        <a:t>github paged view</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6" tooltip="Task Forces/Latinreq"/>
                        </a:rPr>
                        <a:t>TF wiki</a:t>
                      </a:r>
                      <a:r>
                        <a:rPr lang="en-US" sz="1800" kern="0">
                          <a:effectLst/>
                        </a:rPr>
                        <a:t>, </a:t>
                      </a:r>
                      <a:r>
                        <a:rPr lang="en-US" sz="1800" u="sng" kern="0">
                          <a:effectLst/>
                          <a:hlinkClick r:id="rId6" tooltip="Task Forces/Latinreq"/>
                        </a:rPr>
                        <a:t>TF wiki</a:t>
                      </a:r>
                      <a:r>
                        <a:rPr lang="en-US" sz="1800" kern="0">
                          <a:effectLst/>
                        </a:rPr>
                        <a:t>, </a:t>
                      </a:r>
                      <a:r>
                        <a:rPr lang="en-US" sz="1800" u="sng" kern="0">
                          <a:effectLst/>
                          <a:hlinkClick r:id="rId7" tooltip="UseCase Directory"/>
                        </a:rPr>
                        <a:t>Use Cases 1.</a:t>
                      </a:r>
                      <a:r>
                        <a:rPr lang="en-US" sz="1800" kern="0">
                          <a:effectLst/>
                        </a:rPr>
                        <a:t>, </a:t>
                      </a:r>
                      <a:r>
                        <a:rPr lang="en-US" sz="1800" u="sng" kern="0">
                          <a:effectLst/>
                          <a:hlinkClick r:id="rId8" tooltip="UseCase Directory"/>
                        </a:rPr>
                        <a:t>Use Cases 2.</a:t>
                      </a:r>
                      <a:r>
                        <a:rPr lang="en-US" sz="1800" kern="0">
                          <a:effectLst/>
                        </a:rPr>
                        <a:t> </a:t>
                      </a:r>
                      <a:endParaRPr lang="zh-CN" sz="1800" kern="100">
                        <a:effectLst/>
                        <a:latin typeface="Calibri"/>
                        <a:ea typeface="宋体"/>
                        <a:cs typeface="Times New Roman"/>
                      </a:endParaRPr>
                    </a:p>
                  </a:txBody>
                  <a:tcPr marL="5396" marR="5396" marT="5396" marB="5396" anchor="ctr"/>
                </a:tc>
              </a:tr>
              <a:tr h="2962505">
                <a:tc>
                  <a:txBody>
                    <a:bodyPr/>
                    <a:lstStyle/>
                    <a:p>
                      <a:pPr algn="ctr">
                        <a:spcAft>
                          <a:spcPts val="0"/>
                        </a:spcAft>
                      </a:pPr>
                      <a:r>
                        <a:rPr lang="en-US" sz="1800" kern="0" dirty="0">
                          <a:effectLst/>
                        </a:rPr>
                        <a:t>Metadata </a:t>
                      </a:r>
                      <a:endParaRPr lang="zh-CN" sz="1800" kern="100" dirty="0">
                        <a:effectLst/>
                        <a:latin typeface="Calibri"/>
                        <a:ea typeface="宋体"/>
                        <a:cs typeface="Times New Roman"/>
                      </a:endParaRPr>
                    </a:p>
                  </a:txBody>
                  <a:tcPr marL="5396" marR="5396" marT="5396" marB="5396" anchor="ctr"/>
                </a:tc>
                <a:tc>
                  <a:txBody>
                    <a:bodyPr/>
                    <a:lstStyle/>
                    <a:p>
                      <a:pPr algn="l">
                        <a:spcAft>
                          <a:spcPts val="0"/>
                        </a:spcAft>
                      </a:pPr>
                      <a:r>
                        <a:rPr lang="en-US" sz="1800" kern="0">
                          <a:effectLst/>
                        </a:rPr>
                        <a:t>Set up two committees of volunteers, one to research current informational resources available from the W3C and elsewhere regarding RDF, and the other to research identifiers that are or should be expressed as URIs and consult with their governing organizations to see what instructions or guidance they are providing and what level of URI usage they are currently experiencing. Also, finalize report in GitHub and turn it into a W3C Note by December 20. </a:t>
                      </a:r>
                      <a:endParaRPr lang="zh-CN" sz="1800" kern="100">
                        <a:effectLst/>
                        <a:latin typeface="Calibri"/>
                        <a:ea typeface="宋体"/>
                        <a:cs typeface="Times New Roman"/>
                      </a:endParaRPr>
                    </a:p>
                  </a:txBody>
                  <a:tcPr marL="5396" marR="5396" marT="5396" marB="5396" anchor="ctr"/>
                </a:tc>
                <a:tc>
                  <a:txBody>
                    <a:bodyPr/>
                    <a:lstStyle/>
                    <a:p>
                      <a:endParaRPr lang="zh-CN" sz="1800" kern="100" dirty="0">
                        <a:effectLst/>
                        <a:latin typeface="Calibri"/>
                      </a:endParaRPr>
                    </a:p>
                  </a:txBody>
                  <a:tcPr marL="5396" marR="5396" marT="5396" marB="5396" anchor="ctr"/>
                </a:tc>
                <a:tc>
                  <a:txBody>
                    <a:bodyPr/>
                    <a:lstStyle/>
                    <a:p>
                      <a:pPr algn="l">
                        <a:spcAft>
                          <a:spcPts val="0"/>
                        </a:spcAft>
                      </a:pPr>
                      <a:r>
                        <a:rPr lang="en-US" sz="1800" u="sng" kern="0">
                          <a:effectLst/>
                          <a:hlinkClick r:id="rId9"/>
                        </a:rPr>
                        <a:t>Bill Kasdorf</a:t>
                      </a:r>
                      <a:r>
                        <a:rPr lang="en-US" sz="1800" kern="0">
                          <a:effectLst/>
                        </a:rPr>
                        <a:t>, </a:t>
                      </a:r>
                      <a:r>
                        <a:rPr lang="en-US" sz="1800" u="sng" kern="0">
                          <a:effectLst/>
                          <a:hlinkClick r:id="rId10"/>
                        </a:rPr>
                        <a:t>Madi Solomon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11"/>
                        </a:rPr>
                        <a:t>github repository</a:t>
                      </a:r>
                      <a:r>
                        <a:rPr lang="en-US" sz="1800" kern="0">
                          <a:effectLst/>
                        </a:rPr>
                        <a:t>, </a:t>
                      </a:r>
                      <a:r>
                        <a:rPr lang="en-US" sz="1800" u="sng" kern="0">
                          <a:effectLst/>
                          <a:hlinkClick r:id="rId12"/>
                        </a:rPr>
                        <a:t>github paged view</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13" tooltip="Task Forces/Metadata"/>
                        </a:rPr>
                        <a:t>TF wiki</a:t>
                      </a:r>
                      <a:r>
                        <a:rPr lang="en-US" sz="1800" kern="0">
                          <a:effectLst/>
                        </a:rPr>
                        <a:t>, </a:t>
                      </a:r>
                      <a:r>
                        <a:rPr lang="en-US" sz="1800" u="sng" kern="0">
                          <a:effectLst/>
                          <a:hlinkClick r:id="rId14" tooltip="UseCase Directory"/>
                        </a:rPr>
                        <a:t>Use Cases</a:t>
                      </a:r>
                      <a:r>
                        <a:rPr lang="en-US" sz="1800" kern="0">
                          <a:effectLst/>
                        </a:rPr>
                        <a:t> </a:t>
                      </a:r>
                      <a:endParaRPr lang="zh-CN" sz="1800" kern="100">
                        <a:effectLst/>
                        <a:latin typeface="Calibri"/>
                        <a:ea typeface="宋体"/>
                        <a:cs typeface="Times New Roman"/>
                      </a:endParaRPr>
                    </a:p>
                  </a:txBody>
                  <a:tcPr marL="5396" marR="5396" marT="5396" marB="5396" anchor="ctr"/>
                </a:tc>
              </a:tr>
              <a:tr h="1124692">
                <a:tc>
                  <a:txBody>
                    <a:bodyPr/>
                    <a:lstStyle/>
                    <a:p>
                      <a:pPr algn="ctr">
                        <a:spcAft>
                          <a:spcPts val="0"/>
                        </a:spcAft>
                      </a:pPr>
                      <a:r>
                        <a:rPr lang="en-US" sz="1800" kern="0">
                          <a:effectLst/>
                        </a:rPr>
                        <a:t>Content &amp; Markup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kern="0" dirty="0">
                          <a:effectLst/>
                        </a:rPr>
                        <a:t>Review existing lists of structural vocabulary terms. Provide selected terms to PF for inclusion as digital publishing module of ARIA. </a:t>
                      </a:r>
                      <a:endParaRPr lang="zh-CN" sz="1800" kern="100" dirty="0">
                        <a:effectLst/>
                        <a:latin typeface="Calibri"/>
                        <a:ea typeface="宋体"/>
                        <a:cs typeface="Times New Roman"/>
                      </a:endParaRPr>
                    </a:p>
                  </a:txBody>
                  <a:tcPr marL="5396" marR="5396" marT="5396" marB="5396" anchor="ctr"/>
                </a:tc>
                <a:tc>
                  <a:txBody>
                    <a:bodyPr/>
                    <a:lstStyle/>
                    <a:p>
                      <a:endParaRPr lang="zh-CN" sz="1800" kern="100">
                        <a:effectLst/>
                        <a:latin typeface="Calibri"/>
                      </a:endParaRPr>
                    </a:p>
                  </a:txBody>
                  <a:tcPr marL="5396" marR="5396" marT="5396" marB="5396" anchor="ctr"/>
                </a:tc>
                <a:tc>
                  <a:txBody>
                    <a:bodyPr/>
                    <a:lstStyle/>
                    <a:p>
                      <a:pPr algn="l">
                        <a:spcAft>
                          <a:spcPts val="0"/>
                        </a:spcAft>
                      </a:pPr>
                      <a:r>
                        <a:rPr lang="en-US" sz="1800" u="sng" kern="0">
                          <a:effectLst/>
                          <a:hlinkClick r:id="rId15"/>
                        </a:rPr>
                        <a:t>Tzviya Siegman</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16"/>
                        </a:rPr>
                        <a:t>github repository</a:t>
                      </a:r>
                      <a:r>
                        <a:rPr lang="en-US" sz="1800" kern="0">
                          <a:effectLst/>
                        </a:rPr>
                        <a:t>, </a:t>
                      </a:r>
                      <a:r>
                        <a:rPr lang="en-US" sz="1800" u="sng" kern="0">
                          <a:effectLst/>
                          <a:hlinkClick r:id="rId17"/>
                        </a:rPr>
                        <a:t>github paged view</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18" tooltip="Task Forces/Content and Markup"/>
                        </a:rPr>
                        <a:t>TF wiki</a:t>
                      </a:r>
                      <a:r>
                        <a:rPr lang="en-US" sz="1800" kern="0">
                          <a:effectLst/>
                        </a:rPr>
                        <a:t>, </a:t>
                      </a:r>
                      <a:r>
                        <a:rPr lang="en-US" sz="1800" u="sng" kern="0">
                          <a:effectLst/>
                          <a:hlinkClick r:id="rId19" tooltip="UseCase Directory"/>
                        </a:rPr>
                        <a:t>Use Cases</a:t>
                      </a:r>
                      <a:r>
                        <a:rPr lang="en-US" sz="1800" kern="0">
                          <a:effectLst/>
                        </a:rPr>
                        <a:t> </a:t>
                      </a:r>
                      <a:endParaRPr lang="zh-CN" sz="1800" kern="100">
                        <a:effectLst/>
                        <a:latin typeface="Calibri"/>
                        <a:ea typeface="宋体"/>
                        <a:cs typeface="Times New Roman"/>
                      </a:endParaRPr>
                    </a:p>
                  </a:txBody>
                  <a:tcPr marL="5396" marR="5396" marT="5396" marB="5396" anchor="ctr"/>
                </a:tc>
              </a:tr>
              <a:tr h="1124692">
                <a:tc>
                  <a:txBody>
                    <a:bodyPr/>
                    <a:lstStyle/>
                    <a:p>
                      <a:pPr algn="ctr">
                        <a:spcAft>
                          <a:spcPts val="0"/>
                        </a:spcAft>
                      </a:pPr>
                      <a:r>
                        <a:rPr lang="en-US" sz="1800" kern="0">
                          <a:effectLst/>
                        </a:rPr>
                        <a:t>Annotation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kern="0">
                          <a:effectLst/>
                        </a:rPr>
                        <a:t>Collect community feedback, then produce updated version; feed the results to the general Annotation work at W3C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20"/>
                        </a:rPr>
                        <a:t>"Annotation Use Cases"</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21"/>
                        </a:rPr>
                        <a:t>Robert Sanderson</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22"/>
                        </a:rPr>
                        <a:t>github repository</a:t>
                      </a:r>
                      <a:r>
                        <a:rPr lang="en-US" sz="1800" kern="0">
                          <a:effectLst/>
                        </a:rPr>
                        <a:t>, </a:t>
                      </a:r>
                      <a:r>
                        <a:rPr lang="en-US" sz="1800" u="sng" kern="0">
                          <a:effectLst/>
                          <a:hlinkClick r:id="rId23"/>
                        </a:rPr>
                        <a:t>github paged view</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24" tooltip="Task Forces/Annotation"/>
                        </a:rPr>
                        <a:t>TF Wiki</a:t>
                      </a:r>
                      <a:r>
                        <a:rPr lang="en-US" sz="1800" kern="0">
                          <a:effectLst/>
                        </a:rPr>
                        <a:t>, </a:t>
                      </a:r>
                      <a:r>
                        <a:rPr lang="en-US" sz="1800" u="sng" kern="0">
                          <a:effectLst/>
                          <a:hlinkClick r:id="rId25" tooltip="UseCase Directory"/>
                        </a:rPr>
                        <a:t>Use Cases</a:t>
                      </a:r>
                      <a:r>
                        <a:rPr lang="en-US" sz="1800" kern="0">
                          <a:effectLst/>
                        </a:rPr>
                        <a:t> </a:t>
                      </a:r>
                      <a:endParaRPr lang="zh-CN" sz="1800" kern="100">
                        <a:effectLst/>
                        <a:latin typeface="Calibri"/>
                        <a:ea typeface="宋体"/>
                        <a:cs typeface="Times New Roman"/>
                      </a:endParaRPr>
                    </a:p>
                  </a:txBody>
                  <a:tcPr marL="5396" marR="5396" marT="5396" marB="5396" anchor="ctr"/>
                </a:tc>
              </a:tr>
              <a:tr h="1124692">
                <a:tc>
                  <a:txBody>
                    <a:bodyPr/>
                    <a:lstStyle/>
                    <a:p>
                      <a:pPr algn="ctr">
                        <a:spcAft>
                          <a:spcPts val="0"/>
                        </a:spcAft>
                      </a:pPr>
                      <a:r>
                        <a:rPr lang="en-US" sz="1800" kern="0">
                          <a:effectLst/>
                        </a:rPr>
                        <a:t>Accessibility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kern="0">
                          <a:effectLst/>
                        </a:rPr>
                        <a:t>Review UAAG, EPUB 3 </a:t>
                      </a:r>
                      <a:r>
                        <a:rPr lang="en-US" sz="1800" u="sng" kern="0">
                          <a:effectLst/>
                          <a:hlinkClick r:id="rId26"/>
                        </a:rPr>
                        <a:t>a11y features/guidelines</a:t>
                      </a:r>
                      <a:r>
                        <a:rPr lang="en-US" sz="1800" kern="0">
                          <a:effectLst/>
                        </a:rPr>
                        <a:t> (particularly </a:t>
                      </a:r>
                      <a:r>
                        <a:rPr lang="en-US" sz="1800" u="sng" kern="0">
                          <a:effectLst/>
                          <a:hlinkClick r:id="rId26"/>
                        </a:rPr>
                        <a:t>media overlays</a:t>
                      </a:r>
                      <a:r>
                        <a:rPr lang="en-US" sz="1800" kern="0">
                          <a:effectLst/>
                        </a:rPr>
                        <a:t>, CSS Speech, Braille, and SVG) </a:t>
                      </a:r>
                      <a:endParaRPr lang="zh-CN" sz="1800" kern="100">
                        <a:effectLst/>
                        <a:latin typeface="Calibri"/>
                        <a:ea typeface="宋体"/>
                        <a:cs typeface="Times New Roman"/>
                      </a:endParaRPr>
                    </a:p>
                  </a:txBody>
                  <a:tcPr marL="5396" marR="5396" marT="5396" marB="5396" anchor="ctr"/>
                </a:tc>
                <a:tc>
                  <a:txBody>
                    <a:bodyPr/>
                    <a:lstStyle/>
                    <a:p>
                      <a:endParaRPr lang="zh-CN" sz="1800" kern="100">
                        <a:effectLst/>
                        <a:latin typeface="Calibri"/>
                      </a:endParaRPr>
                    </a:p>
                  </a:txBody>
                  <a:tcPr marL="5396" marR="5396" marT="5396" marB="5396" anchor="ctr"/>
                </a:tc>
                <a:tc>
                  <a:txBody>
                    <a:bodyPr/>
                    <a:lstStyle/>
                    <a:p>
                      <a:pPr algn="l">
                        <a:spcAft>
                          <a:spcPts val="0"/>
                        </a:spcAft>
                      </a:pPr>
                      <a:r>
                        <a:rPr lang="en-US" sz="1800" u="sng" kern="0">
                          <a:effectLst/>
                          <a:hlinkClick r:id="rId27"/>
                        </a:rPr>
                        <a:t>Deborah Kaplan</a:t>
                      </a:r>
                      <a:r>
                        <a:rPr lang="en-US" sz="1800" kern="0">
                          <a:effectLst/>
                        </a:rPr>
                        <a:t>, </a:t>
                      </a:r>
                      <a:r>
                        <a:rPr lang="en-US" sz="1800" u="sng" kern="0">
                          <a:effectLst/>
                          <a:hlinkClick r:id="rId28"/>
                        </a:rPr>
                        <a:t>Charles LaPierre</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29"/>
                        </a:rPr>
                        <a:t>github repository</a:t>
                      </a:r>
                      <a:r>
                        <a:rPr lang="en-US" sz="1800" kern="0">
                          <a:effectLst/>
                        </a:rPr>
                        <a:t>, </a:t>
                      </a:r>
                      <a:r>
                        <a:rPr lang="en-US" sz="1800" u="sng" kern="0">
                          <a:effectLst/>
                          <a:hlinkClick r:id="rId30"/>
                        </a:rPr>
                        <a:t>github paged view</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31" tooltip="Task Forces/Accessibility"/>
                        </a:rPr>
                        <a:t>TF wiki</a:t>
                      </a:r>
                      <a:r>
                        <a:rPr lang="en-US" sz="1800" kern="0">
                          <a:effectLst/>
                        </a:rPr>
                        <a:t>, </a:t>
                      </a:r>
                      <a:r>
                        <a:rPr lang="en-US" sz="1800" u="sng" kern="0">
                          <a:effectLst/>
                          <a:hlinkClick r:id="rId32" tooltip="UseCase Directory"/>
                        </a:rPr>
                        <a:t>Use Cases</a:t>
                      </a:r>
                      <a:r>
                        <a:rPr lang="en-US" sz="1800" kern="0">
                          <a:effectLst/>
                        </a:rPr>
                        <a:t> </a:t>
                      </a:r>
                      <a:endParaRPr lang="zh-CN" sz="1800" kern="100">
                        <a:effectLst/>
                        <a:latin typeface="Calibri"/>
                        <a:ea typeface="宋体"/>
                        <a:cs typeface="Times New Roman"/>
                      </a:endParaRPr>
                    </a:p>
                  </a:txBody>
                  <a:tcPr marL="5396" marR="5396" marT="5396" marB="5396" anchor="ctr"/>
                </a:tc>
              </a:tr>
              <a:tr h="1979877">
                <a:tc>
                  <a:txBody>
                    <a:bodyPr/>
                    <a:lstStyle/>
                    <a:p>
                      <a:pPr algn="ctr">
                        <a:spcAft>
                          <a:spcPts val="0"/>
                        </a:spcAft>
                      </a:pPr>
                      <a:r>
                        <a:rPr lang="en-US" sz="1800" kern="0">
                          <a:effectLst/>
                        </a:rPr>
                        <a:t>STEM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kern="0">
                          <a:effectLst/>
                        </a:rPr>
                        <a:t>Review STEM-specific requirements, usage, deployments, etc, of W3C standards (HTML, MathML etc), web technology, markup and data formats. In particular, undertake kick-off interviews with specialists followed by a wider survey among practitioners, and summarize results in a report and the use cases. </a:t>
                      </a:r>
                      <a:endParaRPr lang="zh-CN" sz="1800" kern="100">
                        <a:effectLst/>
                        <a:latin typeface="Calibri"/>
                        <a:ea typeface="宋体"/>
                        <a:cs typeface="Times New Roman"/>
                      </a:endParaRPr>
                    </a:p>
                  </a:txBody>
                  <a:tcPr marL="5396" marR="5396" marT="5396" marB="5396" anchor="ctr"/>
                </a:tc>
                <a:tc>
                  <a:txBody>
                    <a:bodyPr/>
                    <a:lstStyle/>
                    <a:p>
                      <a:endParaRPr lang="zh-CN" sz="1800" kern="100" dirty="0">
                        <a:effectLst/>
                        <a:latin typeface="Calibri"/>
                      </a:endParaRPr>
                    </a:p>
                  </a:txBody>
                  <a:tcPr marL="5396" marR="5396" marT="5396" marB="5396" anchor="ctr"/>
                </a:tc>
                <a:tc>
                  <a:txBody>
                    <a:bodyPr/>
                    <a:lstStyle/>
                    <a:p>
                      <a:pPr algn="l">
                        <a:spcAft>
                          <a:spcPts val="0"/>
                        </a:spcAft>
                      </a:pPr>
                      <a:r>
                        <a:rPr lang="en-US" sz="1800" u="sng" kern="0">
                          <a:effectLst/>
                          <a:hlinkClick r:id="rId33"/>
                        </a:rPr>
                        <a:t>Peter Krautzberger</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a:effectLst/>
                          <a:hlinkClick r:id="rId34"/>
                        </a:rPr>
                        <a:t>github repository</a:t>
                      </a:r>
                      <a:r>
                        <a:rPr lang="en-US" sz="1800" kern="0">
                          <a:effectLst/>
                        </a:rPr>
                        <a:t>, </a:t>
                      </a:r>
                      <a:r>
                        <a:rPr lang="en-US" sz="1800" u="sng" kern="0">
                          <a:effectLst/>
                          <a:hlinkClick r:id="rId35"/>
                        </a:rPr>
                        <a:t>github paged view</a:t>
                      </a:r>
                      <a:r>
                        <a:rPr lang="en-US" sz="1800" kern="0">
                          <a:effectLst/>
                        </a:rPr>
                        <a:t>, </a:t>
                      </a:r>
                      <a:endParaRPr lang="zh-CN" sz="1800" kern="100">
                        <a:effectLst/>
                        <a:latin typeface="Calibri"/>
                        <a:ea typeface="宋体"/>
                        <a:cs typeface="Times New Roman"/>
                      </a:endParaRPr>
                    </a:p>
                  </a:txBody>
                  <a:tcPr marL="5396" marR="5396" marT="5396" marB="5396" anchor="ctr"/>
                </a:tc>
                <a:tc>
                  <a:txBody>
                    <a:bodyPr/>
                    <a:lstStyle/>
                    <a:p>
                      <a:pPr algn="l">
                        <a:spcAft>
                          <a:spcPts val="0"/>
                        </a:spcAft>
                      </a:pPr>
                      <a:r>
                        <a:rPr lang="en-US" sz="1800" u="sng" kern="0" dirty="0">
                          <a:effectLst/>
                          <a:hlinkClick r:id="rId36" tooltip="Task Forces/STEM"/>
                        </a:rPr>
                        <a:t>TF wiki</a:t>
                      </a:r>
                      <a:r>
                        <a:rPr lang="en-US" sz="1800" kern="0" dirty="0">
                          <a:effectLst/>
                        </a:rPr>
                        <a:t>, </a:t>
                      </a:r>
                      <a:r>
                        <a:rPr lang="en-US" sz="1800" u="sng" kern="0" dirty="0">
                          <a:effectLst/>
                          <a:hlinkClick r:id="rId37" tooltip="UseCase Directory"/>
                        </a:rPr>
                        <a:t>Use Cases</a:t>
                      </a:r>
                      <a:endParaRPr lang="zh-CN" sz="1800" kern="100" dirty="0">
                        <a:effectLst/>
                        <a:latin typeface="Calibri"/>
                        <a:ea typeface="宋体"/>
                        <a:cs typeface="Times New Roman"/>
                      </a:endParaRPr>
                    </a:p>
                  </a:txBody>
                  <a:tcPr marL="5396" marR="5396" marT="5396" marB="5396" anchor="ctr"/>
                </a:tc>
              </a:tr>
            </a:tbl>
          </a:graphicData>
        </a:graphic>
      </p:graphicFrame>
    </p:spTree>
    <p:extLst>
      <p:ext uri="{BB962C8B-B14F-4D97-AF65-F5344CB8AC3E}">
        <p14:creationId xmlns:p14="http://schemas.microsoft.com/office/powerpoint/2010/main" val="753443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405" y="2202100"/>
            <a:ext cx="7772401" cy="6649064"/>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en-US" altLang="zh-CN" sz="3200" dirty="0" smtClean="0"/>
              <a:t>CSS</a:t>
            </a:r>
            <a:r>
              <a:rPr lang="zh-CN" altLang="en-US" sz="3200" dirty="0"/>
              <a:t>字体模</a:t>
            </a:r>
            <a:r>
              <a:rPr lang="zh-CN" altLang="en-US" sz="3200" dirty="0" smtClean="0"/>
              <a:t>块</a:t>
            </a:r>
            <a:r>
              <a:rPr lang="en-US" altLang="zh-CN" sz="3200" dirty="0" smtClean="0"/>
              <a:t>(CSS </a:t>
            </a:r>
            <a:r>
              <a:rPr lang="en-US" altLang="zh-CN" sz="3200" dirty="0"/>
              <a:t>Fonts Module Level </a:t>
            </a:r>
            <a:r>
              <a:rPr lang="en-US" altLang="zh-CN" sz="3200" dirty="0" smtClean="0"/>
              <a:t>3)</a:t>
            </a:r>
            <a:r>
              <a:rPr lang="zh-CN" altLang="en-US" sz="3200" dirty="0" smtClean="0"/>
              <a:t> 对</a:t>
            </a:r>
            <a:r>
              <a:rPr lang="zh-CN" altLang="en-US" sz="3200" dirty="0"/>
              <a:t>先进字体特性的细节控</a:t>
            </a:r>
            <a:r>
              <a:rPr lang="zh-CN" altLang="en-US" sz="3200" dirty="0" smtClean="0"/>
              <a:t>制</a:t>
            </a:r>
            <a:endParaRPr lang="en-US" altLang="zh-CN" sz="3200" dirty="0" smtClean="0"/>
          </a:p>
          <a:p>
            <a:pPr marL="571500" indent="-571500">
              <a:lnSpc>
                <a:spcPct val="150000"/>
              </a:lnSpc>
              <a:buClr>
                <a:schemeClr val="bg1"/>
              </a:buClr>
              <a:buFont typeface="Arial" panose="020B0604020202020204" pitchFamily="34" charset="0"/>
              <a:buChar char="•"/>
            </a:pPr>
            <a:r>
              <a:rPr lang="en-US" altLang="zh-CN" sz="3200" dirty="0"/>
              <a:t>CSS Fonts Module Level 3 + Web Open Font Format (WOFF2.0)  </a:t>
            </a:r>
          </a:p>
          <a:p>
            <a:pPr marL="571500" indent="-571500">
              <a:lnSpc>
                <a:spcPct val="150000"/>
              </a:lnSpc>
              <a:buClr>
                <a:schemeClr val="bg1"/>
              </a:buClr>
              <a:buFont typeface="Arial" panose="020B0604020202020204" pitchFamily="34" charset="0"/>
              <a:buChar char="•"/>
            </a:pPr>
            <a:r>
              <a:rPr lang="en-US" altLang="zh-CN" sz="3200" dirty="0" smtClean="0"/>
              <a:t>HTML5+CSS3</a:t>
            </a:r>
            <a:r>
              <a:rPr lang="zh-CN" altLang="en-US" sz="3200" dirty="0" smtClean="0"/>
              <a:t>：</a:t>
            </a:r>
            <a:r>
              <a:rPr lang="en-US" altLang="zh-CN" sz="3200" dirty="0" smtClean="0"/>
              <a:t>Unicode6.3</a:t>
            </a:r>
          </a:p>
          <a:p>
            <a:pPr marL="571500" indent="-571500">
              <a:lnSpc>
                <a:spcPct val="150000"/>
              </a:lnSpc>
              <a:buClr>
                <a:schemeClr val="bg1"/>
              </a:buClr>
              <a:buFont typeface="Arial" panose="020B0604020202020204" pitchFamily="34" charset="0"/>
              <a:buChar char="•"/>
            </a:pPr>
            <a:r>
              <a:rPr lang="zh-CN" altLang="en-US" sz="3200" dirty="0"/>
              <a:t>多语言 </a:t>
            </a:r>
            <a:r>
              <a:rPr lang="en-US" altLang="zh-CN" sz="3200" dirty="0"/>
              <a:t>Web</a:t>
            </a:r>
            <a:r>
              <a:rPr lang="zh-CN" altLang="en-US" sz="3200" dirty="0"/>
              <a:t>（</a:t>
            </a:r>
            <a:r>
              <a:rPr lang="en-US" altLang="zh-CN" sz="3200" dirty="0"/>
              <a:t>Multilingual Web</a:t>
            </a:r>
            <a:r>
              <a:rPr lang="zh-CN" altLang="en-US" sz="3200" dirty="0" smtClean="0"/>
              <a:t>）</a:t>
            </a:r>
            <a:endParaRPr lang="en-US" altLang="zh-CN" sz="3200" dirty="0" smtClean="0"/>
          </a:p>
          <a:p>
            <a:pPr marL="571500" indent="-571500">
              <a:lnSpc>
                <a:spcPct val="150000"/>
              </a:lnSpc>
              <a:buClr>
                <a:schemeClr val="bg1"/>
              </a:buClr>
              <a:buFont typeface="Arial" panose="020B0604020202020204" pitchFamily="34" charset="0"/>
              <a:buChar char="•"/>
            </a:pPr>
            <a:r>
              <a:rPr lang="zh-CN" altLang="en-US" sz="3200" b="1" dirty="0"/>
              <a:t>注</a:t>
            </a:r>
            <a:r>
              <a:rPr lang="zh-CN" altLang="en-US" sz="3200" b="1" dirty="0" smtClean="0"/>
              <a:t>释：文字，涂鸦，多媒体等</a:t>
            </a:r>
            <a:r>
              <a:rPr lang="zh-CN" altLang="en-US" sz="3200" b="1" dirty="0"/>
              <a:t/>
            </a:r>
            <a:br>
              <a:rPr lang="zh-CN" altLang="en-US" sz="3200" b="1" dirty="0"/>
            </a:br>
            <a:endParaRPr lang="en-US" altLang="zh-CN" sz="3200" dirty="0" smtClean="0">
              <a:solidFill>
                <a:schemeClr val="tx1"/>
              </a:solidFill>
            </a:endParaRPr>
          </a:p>
          <a:p>
            <a:pPr marL="571500" indent="-571500">
              <a:lnSpc>
                <a:spcPct val="150000"/>
              </a:lnSpc>
              <a:buFont typeface="Arial" panose="020B0604020202020204" pitchFamily="34" charset="0"/>
              <a:buChar char="•"/>
            </a:pPr>
            <a:endParaRPr lang="zh-CN" altLang="en-US" sz="3200" dirty="0">
              <a:solidFill>
                <a:schemeClr val="tx1"/>
              </a:solidFill>
            </a:endParaRPr>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来自其他标准工作组的输入</a:t>
            </a:r>
            <a:endParaRPr lang="en-US" altLang="zh-CN" sz="4400" b="1" dirty="0"/>
          </a:p>
        </p:txBody>
      </p:sp>
      <p:pic>
        <p:nvPicPr>
          <p:cNvPr id="2050" name="Picture 2" descr="D:\Work\W3C\W3C logos\e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406" y="2478006"/>
            <a:ext cx="2971800" cy="3372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835" y="6038746"/>
            <a:ext cx="5032717" cy="3409260"/>
          </a:xfrm>
          <a:prstGeom prst="rect">
            <a:avLst/>
          </a:prstGeom>
        </p:spPr>
      </p:pic>
    </p:spTree>
    <p:extLst>
      <p:ext uri="{BB962C8B-B14F-4D97-AF65-F5344CB8AC3E}">
        <p14:creationId xmlns:p14="http://schemas.microsoft.com/office/powerpoint/2010/main" val="3895399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4382001"/>
              </p:ext>
            </p:extLst>
          </p:nvPr>
        </p:nvGraphicFramePr>
        <p:xfrm>
          <a:off x="710406" y="928265"/>
          <a:ext cx="11639566" cy="8519742"/>
        </p:xfrm>
        <a:graphic>
          <a:graphicData uri="http://schemas.openxmlformats.org/drawingml/2006/table">
            <a:tbl>
              <a:tblPr firstRow="1" firstCol="1" bandRow="1">
                <a:tableStyleId>{5C22544A-7EE6-4342-B048-85BDC9FD1C3A}</a:tableStyleId>
              </a:tblPr>
              <a:tblGrid>
                <a:gridCol w="3333767"/>
                <a:gridCol w="8305799"/>
              </a:tblGrid>
              <a:tr h="422862">
                <a:tc>
                  <a:txBody>
                    <a:bodyPr/>
                    <a:lstStyle/>
                    <a:p>
                      <a:pPr marL="0" marR="0" indent="0" algn="ctr" defTabSz="1092251" rtl="0" eaLnBrk="1" fontAlgn="auto" latinLnBrk="0" hangingPunct="1">
                        <a:lnSpc>
                          <a:spcPct val="100000"/>
                        </a:lnSpc>
                        <a:spcBef>
                          <a:spcPts val="0"/>
                        </a:spcBef>
                        <a:spcAft>
                          <a:spcPts val="0"/>
                        </a:spcAft>
                        <a:buClrTx/>
                        <a:buSzTx/>
                        <a:buFontTx/>
                        <a:buNone/>
                        <a:tabLst/>
                        <a:defRPr/>
                      </a:pPr>
                      <a:r>
                        <a:rPr lang="en-US" altLang="zh-CN" sz="1600" b="1" kern="0" dirty="0" smtClean="0">
                          <a:solidFill>
                            <a:schemeClr val="lt1"/>
                          </a:solidFill>
                          <a:effectLst/>
                          <a:latin typeface="+mn-lt"/>
                          <a:ea typeface="+mn-ea"/>
                          <a:cs typeface="+mn-cs"/>
                        </a:rPr>
                        <a:t>Accessibility</a:t>
                      </a:r>
                      <a:endParaRPr lang="zh-CN" altLang="zh-CN" sz="1600" b="1" kern="0" dirty="0" smtClean="0">
                        <a:solidFill>
                          <a:schemeClr val="lt1"/>
                        </a:solidFill>
                        <a:effectLst/>
                        <a:latin typeface="+mn-lt"/>
                        <a:ea typeface="+mn-ea"/>
                        <a:cs typeface="+mn-cs"/>
                      </a:endParaRPr>
                    </a:p>
                  </a:txBody>
                  <a:tcPr marL="9416" marR="9416" marT="9416" marB="9416" anchor="ctr"/>
                </a:tc>
                <a:tc>
                  <a:txBody>
                    <a:bodyPr/>
                    <a:lstStyle/>
                    <a:p>
                      <a:pPr algn="l">
                        <a:spcAft>
                          <a:spcPts val="0"/>
                        </a:spcAft>
                      </a:pPr>
                      <a:r>
                        <a:rPr lang="en-US" altLang="zh-CN" sz="1600" u="sng" kern="0" dirty="0" smtClean="0">
                          <a:effectLst/>
                          <a:hlinkClick r:id="rId2"/>
                        </a:rPr>
                        <a:t>Web Content Accessibility Guidelines (WCAG) 2.0</a:t>
                      </a:r>
                      <a:r>
                        <a:rPr lang="en-US" altLang="zh-CN" sz="1600" kern="0" dirty="0" smtClean="0">
                          <a:effectLst/>
                        </a:rPr>
                        <a:t> </a:t>
                      </a:r>
                      <a:endParaRPr lang="zh-CN" altLang="zh-CN" sz="1100" kern="100" dirty="0">
                        <a:effectLst/>
                        <a:latin typeface="+mn-lt"/>
                        <a:ea typeface="+mn-ea"/>
                        <a:cs typeface="Times New Roman"/>
                      </a:endParaRPr>
                    </a:p>
                  </a:txBody>
                  <a:tcPr marL="9416" marR="9416" marT="9416" marB="9416" anchor="ctr"/>
                </a:tc>
              </a:tr>
              <a:tr h="269896">
                <a:tc>
                  <a:txBody>
                    <a:bodyPr/>
                    <a:lstStyle/>
                    <a:p>
                      <a:pPr algn="ctr">
                        <a:spcAft>
                          <a:spcPts val="0"/>
                        </a:spcAft>
                      </a:pPr>
                      <a:r>
                        <a:rPr lang="en-US" sz="1600" kern="0" dirty="0">
                          <a:effectLst/>
                        </a:rPr>
                        <a:t>Accessibility, Content and Markup </a:t>
                      </a:r>
                      <a:endParaRPr lang="zh-CN" sz="1100" kern="100" dirty="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3"/>
                        </a:rPr>
                        <a:t>Accessible Rich Internet Applications (WAI-ARIA) 1.0</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dirty="0">
                          <a:effectLst/>
                        </a:rPr>
                        <a:t>Accessibility </a:t>
                      </a:r>
                      <a:endParaRPr lang="zh-CN" sz="1100" kern="100" dirty="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4"/>
                        </a:rPr>
                        <a:t>Timed Text Markup Language 1 (TTML1)</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Encryption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5"/>
                        </a:rPr>
                        <a:t>XML Signature Syntax and Processing Version 1.1</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dirty="0">
                          <a:effectLst/>
                        </a:rPr>
                        <a:t>Encryption </a:t>
                      </a:r>
                      <a:endParaRPr lang="zh-CN" sz="1100" kern="100" dirty="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6"/>
                        </a:rPr>
                        <a:t>XML Encryption Syntax and Processing Version 1.1</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Encryption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7"/>
                        </a:rPr>
                        <a:t>XML SIG Decrypt</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Fonts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8"/>
                        </a:rPr>
                        <a:t>WOFF File Format 1.0</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Graphics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9"/>
                        </a:rPr>
                        <a:t>Portable Network Graphics (PNG) Specification (Second Edition)</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Graphics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10"/>
                        </a:rPr>
                        <a:t>Scalable Vector Graphics (SVG) 1.1 (Second Edition)</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Layout &amp; Styling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11"/>
                        </a:rPr>
                        <a:t>Associating Style Sheets</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Layout &amp; Styling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12"/>
                        </a:rPr>
                        <a:t>Cascading Style Sheets Level 2 Revision 1 (CSS2.1) Specification</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Layout &amp; Styling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a:effectLst/>
                          <a:hlinkClick r:id="rId13"/>
                        </a:rPr>
                        <a:t>CSS Media Queries</a:t>
                      </a:r>
                      <a:r>
                        <a:rPr lang="en-US" sz="1600" kern="0">
                          <a:effectLst/>
                        </a:rPr>
                        <a:t> </a:t>
                      </a:r>
                      <a:endParaRPr lang="zh-CN" sz="1100" kern="10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dirty="0">
                          <a:effectLst/>
                        </a:rPr>
                        <a:t>Math </a:t>
                      </a:r>
                      <a:endParaRPr lang="zh-CN" sz="1100" kern="100" dirty="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err="1">
                          <a:effectLst/>
                          <a:hlinkClick r:id="rId14"/>
                        </a:rPr>
                        <a:t>MathML</a:t>
                      </a:r>
                      <a:r>
                        <a:rPr lang="en-US" sz="1600" u="sng" kern="0" dirty="0">
                          <a:effectLst/>
                          <a:hlinkClick r:id="rId14"/>
                        </a:rPr>
                        <a:t> 3.0 (Second Edition)</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Metadata, Content &amp; Markup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err="1">
                          <a:effectLst/>
                          <a:hlinkClick r:id="rId15"/>
                        </a:rPr>
                        <a:t>RDFa</a:t>
                      </a:r>
                      <a:r>
                        <a:rPr lang="en-US" sz="1600" u="sng" kern="0" dirty="0">
                          <a:effectLst/>
                          <a:hlinkClick r:id="rId15"/>
                        </a:rPr>
                        <a:t> Core 1.1 - Second Edition</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Metadata, Content &amp; Markup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err="1">
                          <a:effectLst/>
                          <a:hlinkClick r:id="rId16"/>
                        </a:rPr>
                        <a:t>HTML+RDFa</a:t>
                      </a:r>
                      <a:r>
                        <a:rPr lang="en-US" sz="1600" u="sng" kern="0" dirty="0">
                          <a:effectLst/>
                          <a:hlinkClick r:id="rId16"/>
                        </a:rPr>
                        <a:t> 1.1</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Metadata, Content &amp; Markup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err="1">
                          <a:effectLst/>
                          <a:hlinkClick r:id="rId17"/>
                        </a:rPr>
                        <a:t>RDFa</a:t>
                      </a:r>
                      <a:r>
                        <a:rPr lang="en-US" sz="1600" u="sng" kern="0" dirty="0">
                          <a:effectLst/>
                          <a:hlinkClick r:id="rId17"/>
                        </a:rPr>
                        <a:t> 1.1 Lite</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Metadata, Content &amp; Markup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18"/>
                        </a:rPr>
                        <a:t>JSON-LD 1.0</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Metadata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19"/>
                        </a:rPr>
                        <a:t>PROV-DM</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Multimedia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0"/>
                        </a:rPr>
                        <a:t>SMIL 3</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Speech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1"/>
                        </a:rPr>
                        <a:t>Pronunciation Lexicon Specification (PLS) Version 1.0</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Speech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a:effectLst/>
                          <a:hlinkClick r:id="rId22"/>
                        </a:rPr>
                        <a:t>Speech Synthesis Markup Language (SSML) Version 1.1</a:t>
                      </a:r>
                      <a:r>
                        <a:rPr lang="en-US" sz="1600" kern="0">
                          <a:effectLst/>
                        </a:rPr>
                        <a:t> </a:t>
                      </a:r>
                      <a:endParaRPr lang="zh-CN" sz="1100" kern="10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3"/>
                        </a:rPr>
                        <a:t>CSS Namespaces Module</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a:effectLst/>
                          <a:hlinkClick r:id="rId24"/>
                        </a:rPr>
                        <a:t>Extensible Markup Language (XML) 1.0 (Fifth Edition)</a:t>
                      </a:r>
                      <a:r>
                        <a:rPr lang="en-US" sz="1600" kern="0">
                          <a:effectLst/>
                        </a:rPr>
                        <a:t> </a:t>
                      </a:r>
                      <a:endParaRPr lang="zh-CN" sz="1100" kern="10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5"/>
                        </a:rPr>
                        <a:t>XML Events</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6"/>
                        </a:rPr>
                        <a:t>Namespaces in XML</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7"/>
                        </a:rPr>
                        <a:t>XML Base</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8"/>
                        </a:rPr>
                        <a:t>XML Schema Part 2: </a:t>
                      </a:r>
                      <a:r>
                        <a:rPr lang="en-US" sz="1600" u="sng" kern="0" dirty="0" err="1">
                          <a:effectLst/>
                          <a:hlinkClick r:id="rId28"/>
                        </a:rPr>
                        <a:t>Datatypes</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29"/>
                        </a:rPr>
                        <a:t>XQuery 3.0: An XML Query Language</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30"/>
                        </a:rPr>
                        <a:t>XSL Transformations (XSLT) Version 2.0</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err="1">
                          <a:effectLst/>
                          <a:hlinkClick r:id="rId31"/>
                        </a:rPr>
                        <a:t>XProc</a:t>
                      </a:r>
                      <a:r>
                        <a:rPr lang="en-US" sz="1600" kern="0" dirty="0">
                          <a:effectLst/>
                        </a:rPr>
                        <a:t> </a:t>
                      </a:r>
                      <a:endParaRPr lang="zh-CN" sz="1100" kern="100" dirty="0">
                        <a:effectLst/>
                        <a:latin typeface="Calibri"/>
                        <a:ea typeface="宋体"/>
                        <a:cs typeface="Times New Roman"/>
                      </a:endParaRPr>
                    </a:p>
                  </a:txBody>
                  <a:tcPr marL="9416" marR="9416" marT="9416" marB="9416" anchor="ctr"/>
                </a:tc>
              </a:tr>
              <a:tr h="269896">
                <a:tc>
                  <a:txBody>
                    <a:bodyPr/>
                    <a:lstStyle/>
                    <a:p>
                      <a:pPr algn="ctr">
                        <a:spcAft>
                          <a:spcPts val="0"/>
                        </a:spcAft>
                      </a:pPr>
                      <a:r>
                        <a:rPr lang="en-US" sz="1600" kern="0">
                          <a:effectLst/>
                        </a:rPr>
                        <a:t>Misc </a:t>
                      </a:r>
                      <a:endParaRPr lang="zh-CN" sz="1100" kern="100">
                        <a:effectLst/>
                        <a:latin typeface="Calibri"/>
                        <a:ea typeface="宋体"/>
                        <a:cs typeface="Times New Roman"/>
                      </a:endParaRPr>
                    </a:p>
                  </a:txBody>
                  <a:tcPr marL="9416" marR="9416" marT="9416" marB="9416" anchor="ctr"/>
                </a:tc>
                <a:tc>
                  <a:txBody>
                    <a:bodyPr/>
                    <a:lstStyle/>
                    <a:p>
                      <a:pPr algn="l">
                        <a:spcAft>
                          <a:spcPts val="0"/>
                        </a:spcAft>
                      </a:pPr>
                      <a:r>
                        <a:rPr lang="en-US" sz="1600" u="sng" kern="0" dirty="0">
                          <a:effectLst/>
                          <a:hlinkClick r:id="rId32"/>
                        </a:rPr>
                        <a:t>XML Entity Definitions for Characters (2nd Edition)</a:t>
                      </a:r>
                      <a:r>
                        <a:rPr lang="en-US" sz="1600" kern="0" dirty="0">
                          <a:effectLst/>
                        </a:rPr>
                        <a:t> </a:t>
                      </a:r>
                      <a:endParaRPr lang="zh-CN" sz="1100" kern="100" dirty="0">
                        <a:effectLst/>
                        <a:latin typeface="Calibri"/>
                        <a:ea typeface="宋体"/>
                        <a:cs typeface="Times New Roman"/>
                      </a:endParaRPr>
                    </a:p>
                  </a:txBody>
                  <a:tcPr marL="9416" marR="9416" marT="9416" marB="9416" anchor="ctr"/>
                </a:tc>
              </a:tr>
            </a:tbl>
          </a:graphicData>
        </a:graphic>
      </p:graphicFrame>
      <p:sp>
        <p:nvSpPr>
          <p:cNvPr id="3" name="TextBox 2"/>
          <p:cNvSpPr txBox="1"/>
          <p:nvPr/>
        </p:nvSpPr>
        <p:spPr>
          <a:xfrm>
            <a:off x="1544309" y="227806"/>
            <a:ext cx="10210800" cy="584775"/>
          </a:xfrm>
          <a:prstGeom prst="rect">
            <a:avLst/>
          </a:prstGeom>
          <a:noFill/>
        </p:spPr>
        <p:txBody>
          <a:bodyPr wrap="square" rtlCol="0">
            <a:spAutoFit/>
          </a:bodyPr>
          <a:lstStyle/>
          <a:p>
            <a:pPr algn="ctr"/>
            <a:r>
              <a:rPr lang="zh-CN" altLang="en-US" sz="3200" b="1" dirty="0" smtClean="0"/>
              <a:t>涉及数字出版的</a:t>
            </a:r>
            <a:r>
              <a:rPr lang="en-US" altLang="zh-CN" sz="3200" b="1" dirty="0" smtClean="0"/>
              <a:t>W3C</a:t>
            </a:r>
            <a:r>
              <a:rPr lang="zh-CN" altLang="en-US" sz="3200" b="1" dirty="0" smtClean="0"/>
              <a:t>已发布标准</a:t>
            </a:r>
            <a:r>
              <a:rPr lang="en-US" altLang="zh-CN" sz="3200" b="1" dirty="0" smtClean="0"/>
              <a:t> </a:t>
            </a:r>
            <a:endParaRPr lang="en-US" altLang="zh-CN" sz="3200" b="1" dirty="0"/>
          </a:p>
        </p:txBody>
      </p:sp>
    </p:spTree>
    <p:extLst>
      <p:ext uri="{BB962C8B-B14F-4D97-AF65-F5344CB8AC3E}">
        <p14:creationId xmlns:p14="http://schemas.microsoft.com/office/powerpoint/2010/main" val="2738597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006" y="343475"/>
            <a:ext cx="12268200" cy="584775"/>
          </a:xfrm>
          <a:prstGeom prst="rect">
            <a:avLst/>
          </a:prstGeom>
          <a:noFill/>
        </p:spPr>
        <p:txBody>
          <a:bodyPr wrap="square" rtlCol="0">
            <a:spAutoFit/>
          </a:bodyPr>
          <a:lstStyle/>
          <a:p>
            <a:pPr algn="ctr"/>
            <a:r>
              <a:rPr lang="zh-CN" altLang="en-US" sz="3200" b="1" dirty="0"/>
              <a:t>涉及数字出版的</a:t>
            </a:r>
            <a:r>
              <a:rPr lang="en-US" altLang="zh-CN" sz="3200" b="1" dirty="0" smtClean="0"/>
              <a:t>W3C</a:t>
            </a:r>
            <a:r>
              <a:rPr lang="zh-CN" altLang="en-US" sz="3200" b="1" dirty="0" smtClean="0"/>
              <a:t>在研标</a:t>
            </a:r>
            <a:r>
              <a:rPr lang="zh-CN" altLang="en-US" sz="3200" b="1" dirty="0"/>
              <a:t>准</a:t>
            </a:r>
            <a:r>
              <a:rPr lang="en-US" altLang="zh-CN" sz="3200" b="1" dirty="0"/>
              <a:t> </a:t>
            </a:r>
          </a:p>
        </p:txBody>
      </p:sp>
      <p:graphicFrame>
        <p:nvGraphicFramePr>
          <p:cNvPr id="3" name="Table 2"/>
          <p:cNvGraphicFramePr>
            <a:graphicFrameLocks noGrp="1"/>
          </p:cNvGraphicFramePr>
          <p:nvPr>
            <p:extLst>
              <p:ext uri="{D42A27DB-BD31-4B8C-83A1-F6EECF244321}">
                <p14:modId xmlns:p14="http://schemas.microsoft.com/office/powerpoint/2010/main" val="1295067869"/>
              </p:ext>
            </p:extLst>
          </p:nvPr>
        </p:nvGraphicFramePr>
        <p:xfrm>
          <a:off x="1091406" y="1142218"/>
          <a:ext cx="10972800" cy="8305788"/>
        </p:xfrm>
        <a:graphic>
          <a:graphicData uri="http://schemas.openxmlformats.org/drawingml/2006/table">
            <a:tbl>
              <a:tblPr firstRow="1" firstCol="1" bandRow="1">
                <a:tableStyleId>{5C22544A-7EE6-4342-B048-85BDC9FD1C3A}</a:tableStyleId>
              </a:tblPr>
              <a:tblGrid>
                <a:gridCol w="3657600"/>
                <a:gridCol w="5009322"/>
                <a:gridCol w="2305878"/>
              </a:tblGrid>
              <a:tr h="199024">
                <a:tc>
                  <a:txBody>
                    <a:bodyPr/>
                    <a:lstStyle/>
                    <a:p>
                      <a:pPr algn="ctr">
                        <a:spcAft>
                          <a:spcPts val="0"/>
                        </a:spcAft>
                      </a:pPr>
                      <a:r>
                        <a:rPr lang="en-US" sz="1200" kern="0" dirty="0">
                          <a:effectLst/>
                        </a:rPr>
                        <a:t>Accessibility </a:t>
                      </a:r>
                      <a:endParaRPr lang="zh-CN" sz="1100" kern="100" dirty="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
                        </a:rPr>
                        <a:t>Accessibility Features of SVG</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WG Note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Accessibility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
                        </a:rPr>
                        <a:t>SMIL Timesheets 1.0</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WG Note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Accessibility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4"/>
                        </a:rPr>
                        <a:t>User Agent Accessibility Guidelines (UAAG) 2.0</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LC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Accessibility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5"/>
                        </a:rPr>
                        <a:t>WebVTT: The Web Video Text Tracks Format</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CG draft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Accessibility and Metadata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6"/>
                        </a:rPr>
                        <a:t>Schema.org A11y Properties</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IG Draft </a:t>
                      </a:r>
                      <a:endParaRPr lang="zh-CN" sz="1100" kern="100">
                        <a:effectLst/>
                        <a:latin typeface="Calibri"/>
                        <a:ea typeface="宋体"/>
                        <a:cs typeface="Times New Roman"/>
                      </a:endParaRPr>
                    </a:p>
                  </a:txBody>
                  <a:tcPr marL="6981" marR="6981" marT="6981" marB="6981" anchor="ctr"/>
                </a:tc>
              </a:tr>
              <a:tr h="371438">
                <a:tc>
                  <a:txBody>
                    <a:bodyPr/>
                    <a:lstStyle/>
                    <a:p>
                      <a:pPr algn="ctr">
                        <a:spcAft>
                          <a:spcPts val="0"/>
                        </a:spcAft>
                      </a:pPr>
                      <a:r>
                        <a:rPr lang="en-US" sz="1200" kern="0">
                          <a:effectLst/>
                        </a:rPr>
                        <a:t>Accessibility and Content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7"/>
                        </a:rPr>
                        <a:t>Accessible Rich Internet Applications (WAI-ARIA) 1.1</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Animation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8"/>
                        </a:rPr>
                        <a:t>Web Animations 1.0</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Graphics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9"/>
                        </a:rPr>
                        <a:t>Scalable Vector Graphics (SVG) 2</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Content &amp; Markup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0"/>
                        </a:rPr>
                        <a:t>HTML5</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CR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Content &amp; Markup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1"/>
                        </a:rPr>
                        <a:t>HTML5.1</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2"/>
                        </a:rPr>
                        <a:t>CSS Paged Media Module 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3"/>
                        </a:rPr>
                        <a:t>CSS Text Module 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LCWD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4"/>
                        </a:rPr>
                        <a:t>CSS Text Decorations Module 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CR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5"/>
                        </a:rPr>
                        <a:t>CSS Writing Modes ModuleLevel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CR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6"/>
                        </a:rPr>
                        <a:t>CSS Line Grid Module Level 1</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7"/>
                        </a:rPr>
                        <a:t>CSS Flexible Box Layout Module Level 1</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LC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8"/>
                        </a:rPr>
                        <a:t>CSS Fragmentation Module 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19"/>
                        </a:rPr>
                        <a:t>Generated Content for Paged Media Module ( GCPM)</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0"/>
                        </a:rPr>
                        <a:t>CSS Grid Positioning Module 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1"/>
                        </a:rPr>
                        <a:t>CSS Template Layout Module</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2"/>
                        </a:rPr>
                        <a:t>Requirements for Japanese Text Layout</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WG Note </a:t>
                      </a:r>
                      <a:endParaRPr lang="zh-CN" sz="1100" kern="100">
                        <a:effectLst/>
                        <a:latin typeface="Calibri"/>
                        <a:ea typeface="宋体"/>
                        <a:cs typeface="Times New Roman"/>
                      </a:endParaRPr>
                    </a:p>
                  </a:txBody>
                  <a:tcPr marL="6981" marR="6981" marT="6981" marB="6981" anchor="ctr"/>
                </a:tc>
              </a:tr>
              <a:tr h="371438">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3"/>
                        </a:rPr>
                        <a:t>Requirements for Latin Text Layout and Pagination</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FPWD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4"/>
                        </a:rPr>
                        <a:t>CSS3 Ruby Annotation Module</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5"/>
                        </a:rPr>
                        <a:t>CSS Fonts Module Level 3</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CR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6"/>
                        </a:rPr>
                        <a:t>CSS Multi-column Layout Module</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CR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Layout &amp; Styling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7"/>
                        </a:rPr>
                        <a:t>CSS Regions Module Level 1</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Metadata, Content &amp; Markup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8"/>
                        </a:rPr>
                        <a:t>HTML Microdata</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WG Note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Metadata, Content &amp; Markup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29"/>
                        </a:rPr>
                        <a:t>Microdata to RDF</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IG Note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Speech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0"/>
                        </a:rPr>
                        <a:t>CSS Speech Module</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CR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Speech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dirty="0">
                          <a:effectLst/>
                          <a:hlinkClick r:id="rId31"/>
                        </a:rPr>
                        <a:t>Web Speech API</a:t>
                      </a:r>
                      <a:r>
                        <a:rPr lang="en-US" sz="1200" kern="0" dirty="0">
                          <a:effectLst/>
                        </a:rPr>
                        <a:t> </a:t>
                      </a:r>
                      <a:endParaRPr lang="zh-CN" sz="1100" kern="100" dirty="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CG FSA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dirty="0">
                          <a:effectLst/>
                          <a:hlinkClick r:id="rId32"/>
                        </a:rPr>
                        <a:t>XML Security RELAX NG Schemas</a:t>
                      </a:r>
                      <a:r>
                        <a:rPr lang="en-US" sz="1200" kern="0" dirty="0">
                          <a:effectLst/>
                        </a:rPr>
                        <a:t> </a:t>
                      </a:r>
                      <a:endParaRPr lang="zh-CN" sz="1100" kern="100" dirty="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WG Note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3"/>
                        </a:rPr>
                        <a:t>Manifest for web applications</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4"/>
                        </a:rPr>
                        <a:t>Service Workers</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5"/>
                        </a:rPr>
                        <a:t>Custom Elements</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6"/>
                        </a:rPr>
                        <a:t>HTML Imports</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7"/>
                        </a:rPr>
                        <a:t>XSL Transformations (XSLT) Version 3.0</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LCWD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8"/>
                        </a:rPr>
                        <a:t>Shadow DOM</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WD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39"/>
                        </a:rPr>
                        <a:t>Packaging on the Web</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ED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40"/>
                        </a:rPr>
                        <a:t>User Context 1.0</a:t>
                      </a:r>
                      <a:r>
                        <a:rPr lang="en-US" sz="1200" kern="0">
                          <a:effectLst/>
                        </a:rPr>
                        <a:t>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a:effectLst/>
                        </a:rPr>
                        <a:t>ED </a:t>
                      </a:r>
                      <a:endParaRPr lang="zh-CN" sz="1100" kern="100">
                        <a:effectLst/>
                        <a:latin typeface="Calibri"/>
                        <a:ea typeface="宋体"/>
                        <a:cs typeface="Times New Roman"/>
                      </a:endParaRPr>
                    </a:p>
                  </a:txBody>
                  <a:tcPr marL="6981" marR="6981" marT="6981" marB="6981" anchor="ctr"/>
                </a:tc>
              </a:tr>
              <a:tr h="199024">
                <a:tc>
                  <a:txBody>
                    <a:bodyPr/>
                    <a:lstStyle/>
                    <a:p>
                      <a:pPr algn="ctr">
                        <a:spcAft>
                          <a:spcPts val="0"/>
                        </a:spcAft>
                      </a:pPr>
                      <a:r>
                        <a:rPr lang="en-US" sz="1200" kern="0">
                          <a:effectLst/>
                        </a:rPr>
                        <a:t>Misc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u="sng" kern="0">
                          <a:effectLst/>
                          <a:hlinkClick r:id="rId41"/>
                        </a:rPr>
                        <a:t>Events 1.0 </a:t>
                      </a:r>
                      <a:endParaRPr lang="zh-CN" sz="1100" kern="100">
                        <a:effectLst/>
                        <a:latin typeface="Calibri"/>
                        <a:ea typeface="宋体"/>
                        <a:cs typeface="Times New Roman"/>
                      </a:endParaRPr>
                    </a:p>
                  </a:txBody>
                  <a:tcPr marL="6981" marR="6981" marT="6981" marB="6981" anchor="ctr"/>
                </a:tc>
                <a:tc>
                  <a:txBody>
                    <a:bodyPr/>
                    <a:lstStyle/>
                    <a:p>
                      <a:pPr algn="l">
                        <a:spcAft>
                          <a:spcPts val="0"/>
                        </a:spcAft>
                      </a:pPr>
                      <a:r>
                        <a:rPr lang="en-US" sz="1200" kern="0" dirty="0">
                          <a:effectLst/>
                        </a:rPr>
                        <a:t>WD </a:t>
                      </a:r>
                      <a:endParaRPr lang="zh-CN" sz="1100" kern="100" dirty="0">
                        <a:effectLst/>
                        <a:latin typeface="Calibri"/>
                        <a:ea typeface="宋体"/>
                        <a:cs typeface="Times New Roman"/>
                      </a:endParaRPr>
                    </a:p>
                  </a:txBody>
                  <a:tcPr marL="6981" marR="6981" marT="6981" marB="6981" anchor="ctr"/>
                </a:tc>
              </a:tr>
            </a:tbl>
          </a:graphicData>
        </a:graphic>
      </p:graphicFrame>
    </p:spTree>
    <p:extLst>
      <p:ext uri="{BB962C8B-B14F-4D97-AF65-F5344CB8AC3E}">
        <p14:creationId xmlns:p14="http://schemas.microsoft.com/office/powerpoint/2010/main" val="2281866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10406" y="3809206"/>
            <a:ext cx="109728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schemeClr val="tx1"/>
              </a:solidFill>
            </a:endParaRPr>
          </a:p>
        </p:txBody>
      </p:sp>
      <p:sp>
        <p:nvSpPr>
          <p:cNvPr id="3" name="Content Placeholder 2"/>
          <p:cNvSpPr>
            <a:spLocks noGrp="1"/>
          </p:cNvSpPr>
          <p:nvPr>
            <p:ph idx="1"/>
          </p:nvPr>
        </p:nvSpPr>
        <p:spPr/>
        <p:txBody>
          <a:bodyPr/>
          <a:lstStyle/>
          <a:p>
            <a:pPr>
              <a:lnSpc>
                <a:spcPct val="150000"/>
              </a:lnSpc>
            </a:pPr>
            <a:r>
              <a:rPr lang="en-US" altLang="zh-CN" sz="4400" b="1" dirty="0" smtClean="0"/>
              <a:t>W3C</a:t>
            </a:r>
            <a:r>
              <a:rPr lang="zh-CN" altLang="en-US" sz="4400" b="1" dirty="0" smtClean="0"/>
              <a:t>及其数字出版标准工作</a:t>
            </a:r>
            <a:endParaRPr lang="en-US" altLang="zh-CN" sz="4400" b="1" dirty="0" smtClean="0"/>
          </a:p>
          <a:p>
            <a:pPr>
              <a:lnSpc>
                <a:spcPct val="150000"/>
              </a:lnSpc>
            </a:pPr>
            <a:r>
              <a:rPr lang="en-US" altLang="zh-CN" sz="4400" b="1" dirty="0" smtClean="0">
                <a:solidFill>
                  <a:schemeClr val="tx1"/>
                </a:solidFill>
              </a:rPr>
              <a:t>W3C</a:t>
            </a:r>
            <a:r>
              <a:rPr lang="zh-CN" altLang="en-US" sz="4400" b="1" dirty="0" smtClean="0">
                <a:solidFill>
                  <a:schemeClr val="tx1"/>
                </a:solidFill>
              </a:rPr>
              <a:t>的</a:t>
            </a:r>
            <a:r>
              <a:rPr lang="en-US" altLang="zh-CN" sz="4400" b="1" dirty="0" smtClean="0">
                <a:solidFill>
                  <a:schemeClr val="tx1"/>
                </a:solidFill>
              </a:rPr>
              <a:t>i18n</a:t>
            </a:r>
            <a:r>
              <a:rPr lang="zh-CN" altLang="en-US" sz="4400" b="1" dirty="0" smtClean="0">
                <a:solidFill>
                  <a:schemeClr val="tx1"/>
                </a:solidFill>
              </a:rPr>
              <a:t>标准计划及文字布局需求工作</a:t>
            </a:r>
            <a:endParaRPr lang="en-US" altLang="zh-CN" sz="4400" b="1" dirty="0" smtClean="0">
              <a:solidFill>
                <a:schemeClr val="tx1"/>
              </a:solidFill>
            </a:endParaRPr>
          </a:p>
          <a:p>
            <a:pPr>
              <a:lnSpc>
                <a:spcPct val="150000"/>
              </a:lnSpc>
            </a:pPr>
            <a:r>
              <a:rPr lang="zh-CN" altLang="en-US" sz="4400" b="1" dirty="0" smtClean="0">
                <a:solidFill>
                  <a:schemeClr val="bg1"/>
                </a:solidFill>
              </a:rPr>
              <a:t>少数民族语言文字的国际化</a:t>
            </a:r>
            <a:endParaRPr lang="en-US" altLang="zh-CN" sz="4400" b="1" dirty="0" smtClean="0">
              <a:solidFill>
                <a:schemeClr val="bg1"/>
              </a:solidFill>
            </a:endParaRPr>
          </a:p>
          <a:p>
            <a:pPr>
              <a:lnSpc>
                <a:spcPct val="150000"/>
              </a:lnSpc>
            </a:pPr>
            <a:r>
              <a:rPr lang="zh-CN" altLang="en-US" sz="4400" b="1" dirty="0"/>
              <a:t>小结</a:t>
            </a:r>
            <a:endParaRPr lang="zh-CN" altLang="en-US" sz="4400" b="1" dirty="0">
              <a:solidFill>
                <a:schemeClr val="bg1"/>
              </a:solidFill>
            </a:endParaRPr>
          </a:p>
        </p:txBody>
      </p:sp>
    </p:spTree>
    <p:extLst>
      <p:ext uri="{BB962C8B-B14F-4D97-AF65-F5344CB8AC3E}">
        <p14:creationId xmlns:p14="http://schemas.microsoft.com/office/powerpoint/2010/main" val="2077485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gel\Desktop\火狐截图_2014-09-19T02-51-09.849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939006" y="1599406"/>
            <a:ext cx="9372600" cy="3276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sz="2800" b="1" dirty="0">
                <a:solidFill>
                  <a:schemeClr val="tx1"/>
                </a:solidFill>
              </a:rPr>
              <a:t>主要工作</a:t>
            </a:r>
            <a:endParaRPr lang="en-US" altLang="zh-CN" sz="2800" b="1" dirty="0">
              <a:solidFill>
                <a:schemeClr val="tx1"/>
              </a:solidFill>
            </a:endParaRPr>
          </a:p>
          <a:p>
            <a:pPr marL="571500" indent="-571500">
              <a:lnSpc>
                <a:spcPct val="150000"/>
              </a:lnSpc>
              <a:buFont typeface="Arial" panose="020B0604020202020204" pitchFamily="34" charset="0"/>
              <a:buChar char="•"/>
            </a:pPr>
            <a:r>
              <a:rPr lang="zh-CN" altLang="en-US" sz="2800" b="1" dirty="0">
                <a:solidFill>
                  <a:schemeClr val="tx1"/>
                </a:solidFill>
              </a:rPr>
              <a:t>开放</a:t>
            </a:r>
            <a:r>
              <a:rPr lang="en-US" altLang="zh-CN" sz="2800" b="1" dirty="0">
                <a:solidFill>
                  <a:schemeClr val="tx1"/>
                </a:solidFill>
              </a:rPr>
              <a:t>Web</a:t>
            </a:r>
            <a:r>
              <a:rPr lang="zh-CN" altLang="en-US" sz="2800" b="1" dirty="0">
                <a:solidFill>
                  <a:schemeClr val="tx1"/>
                </a:solidFill>
              </a:rPr>
              <a:t>平台的国际化特性需求</a:t>
            </a:r>
            <a:endParaRPr lang="en-US" altLang="zh-CN" sz="2800" b="1" dirty="0">
              <a:solidFill>
                <a:schemeClr val="tx1"/>
              </a:solidFill>
            </a:endParaRPr>
          </a:p>
          <a:p>
            <a:pPr marL="571500" indent="-571500">
              <a:lnSpc>
                <a:spcPct val="150000"/>
              </a:lnSpc>
              <a:buFont typeface="Arial" panose="020B0604020202020204" pitchFamily="34" charset="0"/>
              <a:buChar char="•"/>
            </a:pPr>
            <a:r>
              <a:rPr lang="zh-CN" altLang="en-US" sz="2800" b="1" dirty="0">
                <a:solidFill>
                  <a:schemeClr val="tx1"/>
                </a:solidFill>
              </a:rPr>
              <a:t>审阅</a:t>
            </a:r>
            <a:r>
              <a:rPr lang="en-US" altLang="zh-CN" sz="2800" b="1" dirty="0">
                <a:solidFill>
                  <a:schemeClr val="tx1"/>
                </a:solidFill>
              </a:rPr>
              <a:t>W3C</a:t>
            </a:r>
            <a:r>
              <a:rPr lang="zh-CN" altLang="en-US" sz="2800" b="1" dirty="0">
                <a:solidFill>
                  <a:schemeClr val="tx1"/>
                </a:solidFill>
              </a:rPr>
              <a:t>工作组标准文档，保证其满足国际化需求</a:t>
            </a:r>
            <a:endParaRPr lang="en-US" altLang="zh-CN" sz="2800" b="1" dirty="0">
              <a:solidFill>
                <a:schemeClr val="tx1"/>
              </a:solidFill>
            </a:endParaRPr>
          </a:p>
          <a:p>
            <a:pPr marL="571500" indent="-571500">
              <a:lnSpc>
                <a:spcPct val="150000"/>
              </a:lnSpc>
              <a:buFont typeface="Arial" panose="020B0604020202020204" pitchFamily="34" charset="0"/>
              <a:buChar char="•"/>
            </a:pPr>
            <a:r>
              <a:rPr lang="zh-CN" altLang="en-US" sz="2800" b="1" dirty="0">
                <a:solidFill>
                  <a:schemeClr val="tx1"/>
                </a:solidFill>
              </a:rPr>
              <a:t>为国际化特性提供测试</a:t>
            </a:r>
            <a:endParaRPr lang="en-US" altLang="zh-CN" sz="2800" b="1" dirty="0">
              <a:solidFill>
                <a:schemeClr val="tx1"/>
              </a:solidFill>
            </a:endParaRPr>
          </a:p>
          <a:p>
            <a:pPr marL="571500" indent="-571500">
              <a:lnSpc>
                <a:spcPct val="150000"/>
              </a:lnSpc>
              <a:buFont typeface="Arial" panose="020B0604020202020204" pitchFamily="34" charset="0"/>
              <a:buChar char="•"/>
            </a:pPr>
            <a:r>
              <a:rPr lang="zh-CN" altLang="en-US" sz="2800" b="1" dirty="0">
                <a:solidFill>
                  <a:schemeClr val="tx1"/>
                </a:solidFill>
              </a:rPr>
              <a:t>国际化特性使用培训</a:t>
            </a:r>
            <a:endParaRPr lang="en-US" altLang="zh-CN" sz="2800" b="1" dirty="0">
              <a:solidFill>
                <a:schemeClr val="tx1"/>
              </a:solidFill>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800" b="0" i="0" u="none" strike="noStrike" cap="none" normalizeH="0" baseline="0" dirty="0" smtClean="0">
              <a:ln>
                <a:noFill/>
              </a:ln>
              <a:solidFill>
                <a:schemeClr val="bg1"/>
              </a:solidFill>
              <a:effectLst/>
              <a:cs typeface="Arial Unicode MS" charset="0"/>
            </a:endParaRPr>
          </a:p>
        </p:txBody>
      </p:sp>
      <p:sp>
        <p:nvSpPr>
          <p:cNvPr id="11" name="Rounded Rectangle 10"/>
          <p:cNvSpPr/>
          <p:nvPr/>
        </p:nvSpPr>
        <p:spPr bwMode="auto">
          <a:xfrm>
            <a:off x="939006" y="5485606"/>
            <a:ext cx="9372600" cy="35052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zh-CN" altLang="en-US" sz="2800" b="1" dirty="0">
                <a:solidFill>
                  <a:schemeClr val="tx1"/>
                </a:solidFill>
              </a:rPr>
              <a:t>与其他组</a:t>
            </a:r>
            <a:r>
              <a:rPr lang="zh-CN" altLang="en-US" sz="2800" b="1" dirty="0" smtClean="0">
                <a:solidFill>
                  <a:schemeClr val="tx1"/>
                </a:solidFill>
              </a:rPr>
              <a:t>织的合作</a:t>
            </a:r>
            <a:endParaRPr lang="en-US" altLang="zh-CN" sz="2800" b="1" dirty="0">
              <a:solidFill>
                <a:schemeClr val="tx1"/>
              </a:solidFill>
            </a:endParaRPr>
          </a:p>
          <a:p>
            <a:pPr marL="571500" indent="-571500">
              <a:lnSpc>
                <a:spcPct val="150000"/>
              </a:lnSpc>
              <a:buFont typeface="Arial" panose="020B0604020202020204" pitchFamily="34" charset="0"/>
              <a:buChar char="•"/>
            </a:pPr>
            <a:r>
              <a:rPr lang="en-US" altLang="zh-CN" sz="2800" b="1" dirty="0" smtClean="0">
                <a:solidFill>
                  <a:schemeClr val="tx1"/>
                </a:solidFill>
              </a:rPr>
              <a:t>Unicode </a:t>
            </a:r>
            <a:r>
              <a:rPr lang="en-US" altLang="zh-CN" sz="2800" b="1" dirty="0">
                <a:solidFill>
                  <a:schemeClr val="tx1"/>
                </a:solidFill>
              </a:rPr>
              <a:t>(</a:t>
            </a:r>
            <a:r>
              <a:rPr lang="en-US" altLang="zh-CN" sz="2800" b="1" dirty="0" err="1" smtClean="0">
                <a:solidFill>
                  <a:schemeClr val="tx1"/>
                </a:solidFill>
              </a:rPr>
              <a:t>Bidi</a:t>
            </a:r>
            <a:r>
              <a:rPr lang="en-US" altLang="zh-CN" sz="2800" b="1" dirty="0" smtClean="0">
                <a:solidFill>
                  <a:schemeClr val="tx1"/>
                </a:solidFill>
              </a:rPr>
              <a:t>, Encoding, Script features, …)</a:t>
            </a:r>
          </a:p>
          <a:p>
            <a:pPr marL="571500" indent="-571500">
              <a:lnSpc>
                <a:spcPct val="150000"/>
              </a:lnSpc>
              <a:buFont typeface="Arial" panose="020B0604020202020204" pitchFamily="34" charset="0"/>
              <a:buChar char="•"/>
            </a:pPr>
            <a:r>
              <a:rPr lang="en-US" altLang="zh-CN" sz="2800" b="1" dirty="0" smtClean="0">
                <a:solidFill>
                  <a:schemeClr val="tx1"/>
                </a:solidFill>
              </a:rPr>
              <a:t>IETF (language </a:t>
            </a:r>
            <a:r>
              <a:rPr lang="en-US" altLang="zh-CN" sz="2800" b="1" dirty="0" err="1" smtClean="0">
                <a:solidFill>
                  <a:schemeClr val="tx1"/>
                </a:solidFill>
              </a:rPr>
              <a:t>tags,IDN</a:t>
            </a:r>
            <a:r>
              <a:rPr lang="en-US" altLang="zh-CN" sz="2800" b="1" dirty="0" smtClean="0">
                <a:solidFill>
                  <a:schemeClr val="tx1"/>
                </a:solidFill>
              </a:rPr>
              <a:t> &amp; IRI, …)</a:t>
            </a:r>
            <a:endParaRPr lang="en-US" altLang="zh-CN" sz="2800" b="1" dirty="0">
              <a:solidFill>
                <a:schemeClr val="tx1"/>
              </a:solidFill>
            </a:endParaRPr>
          </a:p>
          <a:p>
            <a:pPr marL="571500" indent="-571500">
              <a:lnSpc>
                <a:spcPct val="150000"/>
              </a:lnSpc>
              <a:buFont typeface="Arial" panose="020B0604020202020204" pitchFamily="34" charset="0"/>
              <a:buChar char="•"/>
            </a:pPr>
            <a:r>
              <a:rPr lang="en-US" altLang="zh-CN" sz="2800" b="1" dirty="0" err="1" smtClean="0">
                <a:solidFill>
                  <a:schemeClr val="tx1"/>
                </a:solidFill>
              </a:rPr>
              <a:t>Ecmascript</a:t>
            </a:r>
            <a:r>
              <a:rPr lang="en-US" altLang="zh-CN" sz="2800" b="1" dirty="0" smtClean="0">
                <a:solidFill>
                  <a:schemeClr val="tx1"/>
                </a:solidFill>
              </a:rPr>
              <a:t> (I18N features)</a:t>
            </a:r>
          </a:p>
          <a:p>
            <a:pPr marL="571500" indent="-571500">
              <a:lnSpc>
                <a:spcPct val="150000"/>
              </a:lnSpc>
              <a:buFont typeface="Arial" panose="020B0604020202020204" pitchFamily="34" charset="0"/>
              <a:buChar char="•"/>
            </a:pPr>
            <a:r>
              <a:rPr lang="zh-CN" altLang="en-US" sz="2800" b="1" dirty="0">
                <a:solidFill>
                  <a:schemeClr val="tx1"/>
                </a:solidFill>
              </a:rPr>
              <a:t>语</a:t>
            </a:r>
            <a:r>
              <a:rPr lang="zh-CN" altLang="en-US" sz="2800" b="1" dirty="0" smtClean="0">
                <a:solidFill>
                  <a:schemeClr val="tx1"/>
                </a:solidFill>
              </a:rPr>
              <a:t>言相关的产业 </a:t>
            </a:r>
            <a:r>
              <a:rPr lang="en-US" altLang="zh-CN" sz="2800" b="1" dirty="0" smtClean="0">
                <a:solidFill>
                  <a:schemeClr val="tx1"/>
                </a:solidFill>
              </a:rPr>
              <a:t>(</a:t>
            </a:r>
            <a:r>
              <a:rPr lang="zh-CN" altLang="en-US" sz="2800" b="1" dirty="0" smtClean="0">
                <a:solidFill>
                  <a:schemeClr val="tx1"/>
                </a:solidFill>
              </a:rPr>
              <a:t>国际化标签集，多语言</a:t>
            </a:r>
            <a:r>
              <a:rPr lang="en-US" altLang="zh-CN" sz="2800" b="1" dirty="0" smtClean="0">
                <a:solidFill>
                  <a:schemeClr val="tx1"/>
                </a:solidFill>
              </a:rPr>
              <a:t>Web</a:t>
            </a:r>
            <a:r>
              <a:rPr lang="zh-CN" altLang="en-US" sz="2800" b="1" dirty="0" smtClean="0">
                <a:solidFill>
                  <a:schemeClr val="tx1"/>
                </a:solidFill>
              </a:rPr>
              <a:t>，</a:t>
            </a:r>
            <a:r>
              <a:rPr lang="en-US" altLang="zh-CN" sz="2800" b="1" dirty="0" smtClean="0">
                <a:solidFill>
                  <a:schemeClr val="tx1"/>
                </a:solidFill>
              </a:rPr>
              <a:t>…)</a:t>
            </a:r>
            <a:endParaRPr lang="en-US" altLang="zh-CN" sz="2800" b="1" dirty="0">
              <a:solidFill>
                <a:schemeClr val="tx1"/>
              </a:solidFill>
            </a:endParaRP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800" b="0" i="0" u="none" strike="noStrike" cap="none" normalizeH="0" baseline="0" dirty="0" smtClean="0">
              <a:ln>
                <a:noFill/>
              </a:ln>
              <a:solidFill>
                <a:schemeClr val="bg1"/>
              </a:solidFill>
              <a:effectLst/>
              <a:cs typeface="Arial Unicode MS" charset="0"/>
            </a:endParaRPr>
          </a:p>
        </p:txBody>
      </p:sp>
      <p:pic>
        <p:nvPicPr>
          <p:cNvPr id="5"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6906" y="2390967"/>
            <a:ext cx="1752600" cy="164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18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ngel\Desktop\火狐截图_2014-09-19T02-51-09.849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206" y="1447006"/>
            <a:ext cx="50577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06" y="1447006"/>
            <a:ext cx="512445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947" y="5466556"/>
            <a:ext cx="51054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07" y="5514181"/>
            <a:ext cx="50577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8006" y="4703057"/>
            <a:ext cx="5453341" cy="523220"/>
          </a:xfrm>
          <a:prstGeom prst="rect">
            <a:avLst/>
          </a:prstGeom>
          <a:noFill/>
        </p:spPr>
        <p:txBody>
          <a:bodyPr wrap="square" rtlCol="0">
            <a:spAutoFit/>
          </a:bodyPr>
          <a:lstStyle/>
          <a:p>
            <a:pPr algn="ctr"/>
            <a:r>
              <a:rPr lang="zh-CN" altLang="en-US" sz="2800" b="1" dirty="0" smtClean="0"/>
              <a:t>提供与国际化相关的知识</a:t>
            </a:r>
            <a:endParaRPr lang="en-US" altLang="zh-CN" sz="2800" b="1" dirty="0"/>
          </a:p>
        </p:txBody>
      </p:sp>
      <p:sp>
        <p:nvSpPr>
          <p:cNvPr id="8" name="TextBox 7"/>
          <p:cNvSpPr txBox="1"/>
          <p:nvPr/>
        </p:nvSpPr>
        <p:spPr>
          <a:xfrm>
            <a:off x="6349206" y="4753629"/>
            <a:ext cx="6654007" cy="523220"/>
          </a:xfrm>
          <a:prstGeom prst="rect">
            <a:avLst/>
          </a:prstGeom>
          <a:noFill/>
        </p:spPr>
        <p:txBody>
          <a:bodyPr wrap="square" rtlCol="0">
            <a:spAutoFit/>
          </a:bodyPr>
          <a:lstStyle/>
          <a:p>
            <a:pPr algn="ctr"/>
            <a:r>
              <a:rPr lang="en-US" altLang="zh-CN" sz="2800" b="1" dirty="0" smtClean="0"/>
              <a:t>Validator: </a:t>
            </a:r>
            <a:r>
              <a:rPr lang="zh-CN" altLang="en-US" sz="2800" b="1" dirty="0" smtClean="0"/>
              <a:t>帮助检查网页的国际化问题</a:t>
            </a:r>
            <a:endParaRPr lang="en-US" altLang="zh-CN" sz="2800" b="1" dirty="0"/>
          </a:p>
        </p:txBody>
      </p:sp>
      <p:sp>
        <p:nvSpPr>
          <p:cNvPr id="9" name="TextBox 8"/>
          <p:cNvSpPr txBox="1"/>
          <p:nvPr/>
        </p:nvSpPr>
        <p:spPr>
          <a:xfrm>
            <a:off x="177006" y="8772386"/>
            <a:ext cx="6654007" cy="523220"/>
          </a:xfrm>
          <a:prstGeom prst="rect">
            <a:avLst/>
          </a:prstGeom>
          <a:noFill/>
        </p:spPr>
        <p:txBody>
          <a:bodyPr wrap="square" rtlCol="0">
            <a:spAutoFit/>
          </a:bodyPr>
          <a:lstStyle/>
          <a:p>
            <a:pPr algn="ctr"/>
            <a:r>
              <a:rPr lang="zh-CN" altLang="en-US" sz="2800" b="1" dirty="0" smtClean="0"/>
              <a:t>国际化呈现效果的测试（</a:t>
            </a:r>
            <a:r>
              <a:rPr lang="en-US" altLang="zh-CN" sz="2800" b="1" dirty="0" smtClean="0"/>
              <a:t>Test cases</a:t>
            </a:r>
            <a:r>
              <a:rPr lang="zh-CN" altLang="en-US" sz="2800" b="1" dirty="0" smtClean="0"/>
              <a:t>）</a:t>
            </a:r>
            <a:endParaRPr lang="en-US" altLang="zh-CN" sz="2800" b="1" dirty="0"/>
          </a:p>
        </p:txBody>
      </p:sp>
      <p:sp>
        <p:nvSpPr>
          <p:cNvPr id="10" name="TextBox 9"/>
          <p:cNvSpPr txBox="1"/>
          <p:nvPr/>
        </p:nvSpPr>
        <p:spPr>
          <a:xfrm>
            <a:off x="6349206" y="8772386"/>
            <a:ext cx="6654007" cy="892552"/>
          </a:xfrm>
          <a:prstGeom prst="rect">
            <a:avLst/>
          </a:prstGeom>
          <a:noFill/>
        </p:spPr>
        <p:txBody>
          <a:bodyPr wrap="square" rtlCol="0">
            <a:spAutoFit/>
          </a:bodyPr>
          <a:lstStyle/>
          <a:p>
            <a:pPr algn="ctr"/>
            <a:r>
              <a:rPr lang="zh-CN" altLang="en-US" sz="2800" b="1" dirty="0" smtClean="0"/>
              <a:t>识别并满足不同语言文字的呈现需求</a:t>
            </a:r>
            <a:endParaRPr lang="en-US" altLang="zh-CN" sz="2800" b="1" dirty="0" smtClean="0"/>
          </a:p>
          <a:p>
            <a:pPr algn="ctr"/>
            <a:r>
              <a:rPr lang="zh-CN" altLang="en-US" sz="2400" b="1" dirty="0" smtClean="0"/>
              <a:t>（书写方式、文化习惯</a:t>
            </a:r>
            <a:r>
              <a:rPr lang="en-US" altLang="zh-CN" sz="2400" b="1" dirty="0" smtClean="0"/>
              <a:t>/</a:t>
            </a:r>
            <a:r>
              <a:rPr lang="zh-CN" altLang="en-US" sz="2400" b="1" dirty="0" smtClean="0"/>
              <a:t>计数器、标音</a:t>
            </a:r>
            <a:r>
              <a:rPr lang="en-US" altLang="zh-CN" sz="2400" b="1" dirty="0" smtClean="0"/>
              <a:t>…</a:t>
            </a:r>
            <a:r>
              <a:rPr lang="zh-CN" altLang="en-US" sz="2400" b="1" dirty="0" smtClean="0"/>
              <a:t>）</a:t>
            </a:r>
            <a:endParaRPr lang="en-US" altLang="zh-CN" sz="2400" b="1" dirty="0"/>
          </a:p>
        </p:txBody>
      </p:sp>
    </p:spTree>
    <p:extLst>
      <p:ext uri="{BB962C8B-B14F-4D97-AF65-F5344CB8AC3E}">
        <p14:creationId xmlns:p14="http://schemas.microsoft.com/office/powerpoint/2010/main" val="2579238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gel\Desktop\火狐截图_2014-09-19T02-51-09.849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006" y="1627084"/>
            <a:ext cx="8863806" cy="1261884"/>
          </a:xfrm>
          <a:prstGeom prst="rect">
            <a:avLst/>
          </a:prstGeom>
          <a:noFill/>
        </p:spPr>
        <p:txBody>
          <a:bodyPr wrap="square" rtlCol="0">
            <a:spAutoFit/>
          </a:bodyPr>
          <a:lstStyle/>
          <a:p>
            <a:r>
              <a:rPr lang="zh-CN" altLang="en-US" sz="4000" b="1" dirty="0"/>
              <a:t>支</a:t>
            </a:r>
            <a:r>
              <a:rPr lang="zh-CN" altLang="en-US" sz="4000" b="1" dirty="0" smtClean="0"/>
              <a:t>持双向混排的书写模式</a:t>
            </a:r>
            <a:endParaRPr lang="en-US" altLang="zh-CN" sz="4000" b="1" dirty="0" smtClean="0"/>
          </a:p>
          <a:p>
            <a:r>
              <a:rPr lang="zh-CN" altLang="en-US" sz="3600" dirty="0" smtClean="0"/>
              <a:t>如从右向左书写的阿拉伯语、希伯来语等</a:t>
            </a:r>
            <a:endParaRPr lang="en-US" altLang="zh-CN"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 y="3379286"/>
            <a:ext cx="8388570" cy="515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54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gel\Desktop\火狐截图_2014-09-19T02-51-09.849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1107" y="1348417"/>
            <a:ext cx="11353800" cy="1261884"/>
          </a:xfrm>
          <a:prstGeom prst="rect">
            <a:avLst/>
          </a:prstGeom>
          <a:noFill/>
        </p:spPr>
        <p:txBody>
          <a:bodyPr wrap="square" rtlCol="0">
            <a:spAutoFit/>
          </a:bodyPr>
          <a:lstStyle/>
          <a:p>
            <a:r>
              <a:rPr lang="zh-CN" altLang="en-US" sz="4000" b="1" dirty="0"/>
              <a:t>行间</a:t>
            </a:r>
            <a:r>
              <a:rPr lang="zh-CN" altLang="en-US" sz="4000" b="1" dirty="0" smtClean="0"/>
              <a:t>注</a:t>
            </a:r>
            <a:r>
              <a:rPr lang="en-US" altLang="zh-CN" sz="4000" b="1" dirty="0" smtClean="0"/>
              <a:t>/</a:t>
            </a:r>
            <a:r>
              <a:rPr lang="zh-CN" altLang="en-US" sz="4000" b="1" dirty="0" smtClean="0"/>
              <a:t>旁注（</a:t>
            </a:r>
            <a:r>
              <a:rPr lang="en-US" altLang="zh-CN" sz="4000" b="1" dirty="0" smtClean="0"/>
              <a:t>Ruby</a:t>
            </a:r>
            <a:r>
              <a:rPr lang="zh-CN" altLang="en-US" sz="4000" b="1" dirty="0" smtClean="0"/>
              <a:t>）</a:t>
            </a:r>
            <a:endParaRPr lang="en-US" altLang="zh-CN" sz="4000" b="1" dirty="0" smtClean="0"/>
          </a:p>
          <a:p>
            <a:endParaRPr lang="en-US" altLang="zh-CN" sz="3600" dirty="0"/>
          </a:p>
        </p:txBody>
      </p:sp>
      <p:sp>
        <p:nvSpPr>
          <p:cNvPr id="6" name="TextBox 5"/>
          <p:cNvSpPr txBox="1"/>
          <p:nvPr/>
        </p:nvSpPr>
        <p:spPr>
          <a:xfrm>
            <a:off x="862806" y="2056606"/>
            <a:ext cx="11353800" cy="2123658"/>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200" dirty="0">
                <a:latin typeface="宋体" panose="02010600030101010101" pitchFamily="2" charset="-122"/>
                <a:ea typeface="宋体" panose="02010600030101010101" pitchFamily="2" charset="-122"/>
              </a:rPr>
              <a:t>旁注标记的案例与实现方案</a:t>
            </a:r>
            <a:endParaRPr lang="en-US" altLang="zh-CN" sz="3200" dirty="0">
              <a:latin typeface="宋体" panose="02010600030101010101" pitchFamily="2" charset="-122"/>
              <a:ea typeface="宋体" panose="02010600030101010101" pitchFamily="2" charset="-122"/>
            </a:endParaRPr>
          </a:p>
          <a:p>
            <a:pPr lvl="1">
              <a:lnSpc>
                <a:spcPct val="150000"/>
              </a:lnSpc>
            </a:pPr>
            <a:r>
              <a:rPr lang="en-US" altLang="zh-CN" sz="2400" dirty="0"/>
              <a:t>(Use Cases &amp; Exploratory Approaches for Ruby Markup)</a:t>
            </a:r>
          </a:p>
          <a:p>
            <a:pPr marL="571500" indent="-571500">
              <a:lnSpc>
                <a:spcPct val="150000"/>
              </a:lnSpc>
              <a:buClr>
                <a:schemeClr val="bg1"/>
              </a:buClr>
              <a:buFont typeface="Arial" panose="020B0604020202020204" pitchFamily="34" charset="0"/>
              <a:buChar char="•"/>
            </a:pPr>
            <a:r>
              <a:rPr lang="en-US" altLang="zh-CN" sz="3200" dirty="0"/>
              <a:t>HTML Ruby Markup Extensions</a:t>
            </a:r>
          </a:p>
        </p:txBody>
      </p:sp>
      <p:sp>
        <p:nvSpPr>
          <p:cNvPr id="3" name="AutoShape 2" descr="Example showing shrunk-down glyphs for ruby (top) vs.&#10;typographic ruby glyph variants which are more readable and have a&#10;consistent we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705" y="1384795"/>
            <a:ext cx="2727701" cy="328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86606" y="4528522"/>
            <a:ext cx="11353800" cy="1261884"/>
          </a:xfrm>
          <a:prstGeom prst="rect">
            <a:avLst/>
          </a:prstGeom>
          <a:noFill/>
        </p:spPr>
        <p:txBody>
          <a:bodyPr wrap="square" rtlCol="0">
            <a:spAutoFit/>
          </a:bodyPr>
          <a:lstStyle/>
          <a:p>
            <a:r>
              <a:rPr lang="zh-CN" altLang="en-US" sz="4000" b="1" dirty="0" smtClean="0"/>
              <a:t>简体中文汉语拼音</a:t>
            </a:r>
            <a:endParaRPr lang="en-US" altLang="zh-CN" sz="4000" b="1" dirty="0" smtClean="0"/>
          </a:p>
          <a:p>
            <a:endParaRPr lang="en-US" altLang="zh-CN" sz="3600" dirty="0"/>
          </a:p>
        </p:txBody>
      </p:sp>
      <p:sp>
        <p:nvSpPr>
          <p:cNvPr id="8" name="TextBox 7"/>
          <p:cNvSpPr txBox="1"/>
          <p:nvPr/>
        </p:nvSpPr>
        <p:spPr>
          <a:xfrm>
            <a:off x="862806" y="5557103"/>
            <a:ext cx="11353800" cy="2062103"/>
          </a:xfrm>
          <a:prstGeom prst="rect">
            <a:avLst/>
          </a:prstGeom>
          <a:noFill/>
        </p:spPr>
        <p:txBody>
          <a:bodyPr wrap="square" rtlCol="0">
            <a:spAutoFit/>
          </a:bodyPr>
          <a:lstStyle/>
          <a:p>
            <a:r>
              <a:rPr lang="zh-CN" altLang="en-US" sz="3200" dirty="0" smtClean="0"/>
              <a:t>拼音字母数量不同造成字距的不一致。</a:t>
            </a:r>
            <a:endParaRPr lang="en-US" altLang="zh-CN" sz="3200" dirty="0" smtClean="0"/>
          </a:p>
          <a:p>
            <a:r>
              <a:rPr lang="en-US" altLang="zh-CN" sz="3200" dirty="0" smtClean="0"/>
              <a:t>  </a:t>
            </a:r>
            <a:r>
              <a:rPr lang="en-US" altLang="zh-CN" sz="3200" dirty="0" err="1" smtClean="0"/>
              <a:t>yi</a:t>
            </a:r>
            <a:r>
              <a:rPr lang="en-US" altLang="zh-CN" sz="3200" dirty="0" smtClean="0"/>
              <a:t> </a:t>
            </a:r>
            <a:r>
              <a:rPr lang="en-US" altLang="zh-CN" sz="3200" dirty="0" err="1" smtClean="0"/>
              <a:t>ni</a:t>
            </a:r>
            <a:r>
              <a:rPr lang="en-US" altLang="zh-CN" sz="3200" dirty="0" smtClean="0"/>
              <a:t>  </a:t>
            </a:r>
            <a:r>
              <a:rPr lang="en-US" altLang="zh-CN" sz="3200" dirty="0" err="1" smtClean="0"/>
              <a:t>dou</a:t>
            </a:r>
            <a:r>
              <a:rPr lang="en-US" altLang="zh-CN" sz="3200" dirty="0" smtClean="0"/>
              <a:t> </a:t>
            </a:r>
            <a:r>
              <a:rPr lang="en-US" altLang="zh-CN" sz="3200" dirty="0" err="1" smtClean="0"/>
              <a:t>kou</a:t>
            </a:r>
            <a:r>
              <a:rPr lang="en-US" altLang="zh-CN" sz="3200" dirty="0" smtClean="0"/>
              <a:t>  </a:t>
            </a:r>
            <a:r>
              <a:rPr lang="en-US" altLang="zh-CN" sz="3200" dirty="0" err="1" smtClean="0"/>
              <a:t>chuang</a:t>
            </a:r>
            <a:r>
              <a:rPr lang="en-US" altLang="zh-CN" sz="3200" dirty="0" smtClean="0"/>
              <a:t> dang</a:t>
            </a:r>
          </a:p>
          <a:p>
            <a:r>
              <a:rPr lang="en-US" altLang="zh-CN" sz="3200" dirty="0"/>
              <a:t> </a:t>
            </a:r>
            <a:r>
              <a:rPr lang="en-US" altLang="zh-CN" sz="3200" dirty="0" smtClean="0"/>
              <a:t> </a:t>
            </a:r>
            <a:r>
              <a:rPr lang="zh-CN" altLang="en-US" sz="3200" dirty="0" smtClean="0"/>
              <a:t>旖旎    豆 蔻     闯    荡</a:t>
            </a:r>
            <a:endParaRPr lang="en-US" altLang="zh-CN" sz="3200" dirty="0"/>
          </a:p>
          <a:p>
            <a:r>
              <a:rPr lang="en-US" altLang="zh-CN" sz="3200" dirty="0" smtClean="0"/>
              <a:t> </a:t>
            </a:r>
            <a:endParaRPr lang="en-US" altLang="zh-CN" sz="3200" dirty="0"/>
          </a:p>
        </p:txBody>
      </p:sp>
      <p:pic>
        <p:nvPicPr>
          <p:cNvPr id="10" name="Picture 2" descr="From Bobby Tung: Example of Ruby and Bopomofo from June 2013 Workshop on Ebooks and I18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455" y="4940670"/>
            <a:ext cx="3517580" cy="47135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716" y="7607103"/>
            <a:ext cx="3603980" cy="180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36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4"/>
          <p:cNvSpPr>
            <a:spLocks noChangeArrowheads="1"/>
          </p:cNvSpPr>
          <p:nvPr/>
        </p:nvSpPr>
        <p:spPr bwMode="auto">
          <a:xfrm>
            <a:off x="-31541" y="1573359"/>
            <a:ext cx="7391400" cy="1854847"/>
          </a:xfrm>
          <a:prstGeom prst="rect">
            <a:avLst/>
          </a:prstGeom>
          <a:noFill/>
          <a:ln w="9525">
            <a:noFill/>
            <a:miter lim="800000"/>
            <a:headEnd/>
            <a:tailEnd/>
          </a:ln>
        </p:spPr>
        <p:txBody>
          <a:bodyPr wrap="square" lIns="130028" tIns="65014" rIns="130028" bIns="65014">
            <a:spAutoFit/>
          </a:bodyPr>
          <a:lstStyle/>
          <a:p>
            <a:pPr algn="ctr"/>
            <a:endParaRPr lang="en-US" altLang="zh-CN" sz="4000" b="1" i="1" dirty="0" smtClean="0">
              <a:solidFill>
                <a:schemeClr val="tx1"/>
              </a:solidFill>
            </a:endParaRPr>
          </a:p>
          <a:p>
            <a:pPr algn="ctr"/>
            <a:r>
              <a:rPr lang="zh-CN" altLang="en-US" sz="4000" b="1" i="1" dirty="0" smtClean="0"/>
              <a:t>尽展万维网全部潜能</a:t>
            </a:r>
            <a:endParaRPr lang="en-US" altLang="zh-CN" sz="4000" b="1" i="1" dirty="0" smtClean="0"/>
          </a:p>
          <a:p>
            <a:pPr algn="ctr"/>
            <a:r>
              <a:rPr lang="en-US" altLang="zh-CN" sz="3200" b="1" i="1" dirty="0" smtClean="0"/>
              <a:t>Lead the Web to its full potential </a:t>
            </a:r>
            <a:endParaRPr lang="en-US" altLang="zh-CN" sz="3200" b="1" i="1" dirty="0"/>
          </a:p>
        </p:txBody>
      </p:sp>
      <p:pic>
        <p:nvPicPr>
          <p:cNvPr id="5124" name="Picture 3" descr="D:\W3C\Events\201208 峰会\w3c fotos\12666751178Myq2SkC.jpg"/>
          <p:cNvPicPr>
            <a:picLocks noGrp="1" noChangeAspect="1" noChangeArrowheads="1"/>
          </p:cNvPicPr>
          <p:nvPr>
            <p:ph idx="1"/>
          </p:nvPr>
        </p:nvPicPr>
        <p:blipFill>
          <a:blip r:embed="rId3" cstate="print"/>
          <a:srcRect/>
          <a:stretch>
            <a:fillRect/>
          </a:stretch>
        </p:blipFill>
        <p:spPr>
          <a:xfrm>
            <a:off x="7359859" y="7227"/>
            <a:ext cx="5611813" cy="4079539"/>
          </a:xfrm>
          <a:noFill/>
        </p:spPr>
      </p:pic>
      <p:pic>
        <p:nvPicPr>
          <p:cNvPr id="5" name="内容占位符 3" descr="Tim Berners-Lee london olympic.jpeg"/>
          <p:cNvPicPr>
            <a:picLocks noChangeAspect="1"/>
          </p:cNvPicPr>
          <p:nvPr/>
        </p:nvPicPr>
        <p:blipFill>
          <a:blip r:embed="rId4" cstate="print"/>
          <a:srcRect/>
          <a:stretch>
            <a:fillRect/>
          </a:stretch>
        </p:blipFill>
        <p:spPr bwMode="auto">
          <a:xfrm>
            <a:off x="544" y="4086766"/>
            <a:ext cx="7359316" cy="5665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63806" y="4995785"/>
            <a:ext cx="3200400" cy="3847207"/>
          </a:xfrm>
          <a:prstGeom prst="rect">
            <a:avLst/>
          </a:prstGeom>
          <a:noFill/>
        </p:spPr>
        <p:txBody>
          <a:bodyPr wrap="square" rtlCol="0">
            <a:spAutoFit/>
          </a:bodyPr>
          <a:lstStyle/>
          <a:p>
            <a:pPr>
              <a:lnSpc>
                <a:spcPct val="150000"/>
              </a:lnSpc>
            </a:pPr>
            <a:r>
              <a:rPr lang="en-US" altLang="zh-CN" sz="3600" b="1" i="1" dirty="0" smtClean="0"/>
              <a:t>Anyone</a:t>
            </a:r>
          </a:p>
          <a:p>
            <a:pPr>
              <a:lnSpc>
                <a:spcPct val="150000"/>
              </a:lnSpc>
            </a:pPr>
            <a:r>
              <a:rPr lang="en-US" altLang="zh-CN" sz="3600" b="1" i="1" dirty="0" smtClean="0"/>
              <a:t>Anytime</a:t>
            </a:r>
          </a:p>
          <a:p>
            <a:pPr>
              <a:lnSpc>
                <a:spcPct val="150000"/>
              </a:lnSpc>
            </a:pPr>
            <a:r>
              <a:rPr lang="en-US" altLang="zh-CN" sz="3600" b="1" i="1" dirty="0" smtClean="0"/>
              <a:t>Anywhere</a:t>
            </a:r>
          </a:p>
          <a:p>
            <a:pPr>
              <a:lnSpc>
                <a:spcPct val="150000"/>
              </a:lnSpc>
            </a:pPr>
            <a:r>
              <a:rPr lang="en-US" altLang="zh-CN" sz="3600" b="1" i="1" dirty="0" smtClean="0"/>
              <a:t>Any device </a:t>
            </a:r>
          </a:p>
          <a:p>
            <a:endParaRPr lang="en-US" altLang="zh-CN" sz="2800" dirty="0" smtClean="0">
              <a:solidFill>
                <a:schemeClr val="tx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806" y="1228482"/>
            <a:ext cx="4343400" cy="714835"/>
          </a:xfrm>
          <a:prstGeom prst="rect">
            <a:avLst/>
          </a:prstGeom>
        </p:spPr>
      </p:pic>
    </p:spTree>
    <p:extLst>
      <p:ext uri="{BB962C8B-B14F-4D97-AF65-F5344CB8AC3E}">
        <p14:creationId xmlns:p14="http://schemas.microsoft.com/office/powerpoint/2010/main" val="4162678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gel\Desktop\火狐截图_2014-09-19T02-51-09.849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006" y="1627084"/>
            <a:ext cx="11353800" cy="1261884"/>
          </a:xfrm>
          <a:prstGeom prst="rect">
            <a:avLst/>
          </a:prstGeom>
          <a:noFill/>
        </p:spPr>
        <p:txBody>
          <a:bodyPr wrap="square" rtlCol="0">
            <a:spAutoFit/>
          </a:bodyPr>
          <a:lstStyle/>
          <a:p>
            <a:r>
              <a:rPr lang="zh-CN" altLang="en-US" sz="4000" b="1" dirty="0" smtClean="0"/>
              <a:t>繁体中文的直排</a:t>
            </a:r>
            <a:endParaRPr lang="en-US" altLang="zh-CN" sz="4000" b="1" dirty="0" smtClean="0"/>
          </a:p>
          <a:p>
            <a:endParaRPr lang="en-US" altLang="zh-CN" sz="3600" dirty="0"/>
          </a:p>
        </p:txBody>
      </p:sp>
      <p:sp>
        <p:nvSpPr>
          <p:cNvPr id="6" name="TextBox 5"/>
          <p:cNvSpPr txBox="1"/>
          <p:nvPr/>
        </p:nvSpPr>
        <p:spPr>
          <a:xfrm>
            <a:off x="558007" y="2547322"/>
            <a:ext cx="7456110" cy="1631216"/>
          </a:xfrm>
          <a:prstGeom prst="rect">
            <a:avLst/>
          </a:prstGeom>
          <a:noFill/>
        </p:spPr>
        <p:txBody>
          <a:bodyPr wrap="square" rtlCol="0">
            <a:spAutoFit/>
          </a:bodyPr>
          <a:lstStyle/>
          <a:p>
            <a:r>
              <a:rPr lang="zh-CN" altLang="en-US" sz="3200" dirty="0" smtClean="0"/>
              <a:t>对齐、标点</a:t>
            </a:r>
            <a:r>
              <a:rPr lang="zh-CN" altLang="en-US" sz="3200" dirty="0"/>
              <a:t>、</a:t>
            </a:r>
            <a:r>
              <a:rPr lang="zh-CN" altLang="en-US" sz="3200" dirty="0" smtClean="0"/>
              <a:t>插图（和表格）</a:t>
            </a:r>
            <a:r>
              <a:rPr lang="zh-CN" altLang="en-US" sz="3200" dirty="0"/>
              <a:t>、</a:t>
            </a:r>
            <a:r>
              <a:rPr lang="zh-CN" altLang="en-US" sz="3200" dirty="0" smtClean="0"/>
              <a:t>旁注</a:t>
            </a:r>
            <a:r>
              <a:rPr lang="zh-CN" altLang="en-US" sz="3200" dirty="0"/>
              <a:t>、</a:t>
            </a:r>
            <a:r>
              <a:rPr lang="zh-CN" altLang="en-US" sz="3200" dirty="0" smtClean="0"/>
              <a:t>中</a:t>
            </a:r>
            <a:r>
              <a:rPr lang="zh-CN" altLang="en-US" sz="3200" dirty="0"/>
              <a:t>英</a:t>
            </a:r>
            <a:r>
              <a:rPr lang="zh-CN" altLang="en-US" sz="3200" dirty="0" smtClean="0"/>
              <a:t>文混排、禁则</a:t>
            </a:r>
            <a:r>
              <a:rPr lang="en-US" altLang="zh-CN" sz="3200" dirty="0" smtClean="0"/>
              <a:t>/</a:t>
            </a:r>
            <a:r>
              <a:rPr lang="zh-CN" altLang="en-US" sz="3200" dirty="0" smtClean="0"/>
              <a:t>避头点</a:t>
            </a:r>
            <a:endParaRPr lang="en-US" altLang="zh-CN" sz="3200" dirty="0" smtClean="0"/>
          </a:p>
          <a:p>
            <a:endParaRPr lang="en-US" altLang="zh-CN" sz="3600"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406" y="2028031"/>
            <a:ext cx="4171950" cy="741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 y="3809206"/>
            <a:ext cx="7064312" cy="565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132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ngel\Desktop\火狐截图_2014-09-19T02-51-09.849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06" y="1627084"/>
            <a:ext cx="11353800" cy="1261884"/>
          </a:xfrm>
          <a:prstGeom prst="rect">
            <a:avLst/>
          </a:prstGeom>
          <a:noFill/>
        </p:spPr>
        <p:txBody>
          <a:bodyPr wrap="square" rtlCol="0">
            <a:spAutoFit/>
          </a:bodyPr>
          <a:lstStyle/>
          <a:p>
            <a:r>
              <a:rPr lang="zh-CN" altLang="en-US" sz="4000" b="1" dirty="0" smtClean="0"/>
              <a:t>面向多语言混合处理的标记</a:t>
            </a:r>
            <a:endParaRPr lang="en-US" altLang="zh-CN" sz="4000" b="1" dirty="0" smtClean="0"/>
          </a:p>
          <a:p>
            <a:endParaRPr lang="en-US" altLang="zh-CN" sz="3600" dirty="0"/>
          </a:p>
        </p:txBody>
      </p:sp>
      <p:sp>
        <p:nvSpPr>
          <p:cNvPr id="4" name="TextBox 3"/>
          <p:cNvSpPr txBox="1"/>
          <p:nvPr/>
        </p:nvSpPr>
        <p:spPr>
          <a:xfrm>
            <a:off x="558006" y="2547322"/>
            <a:ext cx="8153399" cy="2554545"/>
          </a:xfrm>
          <a:prstGeom prst="rect">
            <a:avLst/>
          </a:prstGeom>
          <a:noFill/>
        </p:spPr>
        <p:txBody>
          <a:bodyPr wrap="square" rtlCol="0">
            <a:spAutoFit/>
          </a:bodyPr>
          <a:lstStyle/>
          <a:p>
            <a:r>
              <a:rPr lang="zh-CN" altLang="en-US" sz="3200" b="1" dirty="0" smtClean="0"/>
              <a:t>多语言标记集（</a:t>
            </a:r>
            <a:r>
              <a:rPr lang="en-US" altLang="zh-CN" sz="3200" b="1" dirty="0" smtClean="0"/>
              <a:t>ITS 2.0</a:t>
            </a:r>
            <a:r>
              <a:rPr lang="zh-CN" altLang="en-US" sz="3200" b="1" dirty="0" smtClean="0"/>
              <a:t>）</a:t>
            </a:r>
            <a:endParaRPr lang="en-US" altLang="zh-CN" sz="3200" b="1" dirty="0" smtClean="0"/>
          </a:p>
          <a:p>
            <a:endParaRPr lang="en-US" altLang="zh-CN" sz="3200" b="1" dirty="0" smtClean="0"/>
          </a:p>
          <a:p>
            <a:r>
              <a:rPr lang="zh-CN" altLang="en-US" sz="3200" dirty="0" smtClean="0"/>
              <a:t>－</a:t>
            </a:r>
            <a:r>
              <a:rPr lang="en-US" altLang="zh-CN" sz="3200" dirty="0" smtClean="0"/>
              <a:t> </a:t>
            </a:r>
            <a:r>
              <a:rPr lang="zh-CN" altLang="en-US" sz="3200" dirty="0" smtClean="0"/>
              <a:t>基于</a:t>
            </a:r>
            <a:r>
              <a:rPr lang="en-US" altLang="zh-CN" sz="3200" dirty="0" smtClean="0"/>
              <a:t>XML</a:t>
            </a:r>
            <a:r>
              <a:rPr lang="zh-CN" altLang="en-US" sz="3200" dirty="0" smtClean="0"/>
              <a:t>本地交互格式 </a:t>
            </a:r>
            <a:r>
              <a:rPr lang="en-US" altLang="zh-CN" sz="3200" dirty="0" smtClean="0"/>
              <a:t>( XLIFF)</a:t>
            </a:r>
          </a:p>
          <a:p>
            <a:endParaRPr lang="en-US" altLang="zh-CN" sz="3200" dirty="0" smtClean="0"/>
          </a:p>
          <a:p>
            <a:r>
              <a:rPr lang="zh-CN" altLang="en-US" sz="3200" dirty="0" smtClean="0"/>
              <a:t>－ 支持语言自动翻译、分词等的特殊标记</a:t>
            </a:r>
            <a:endParaRPr lang="en-US" altLang="zh-CN" sz="3200" dirty="0"/>
          </a:p>
        </p:txBody>
      </p:sp>
    </p:spTree>
    <p:extLst>
      <p:ext uri="{BB962C8B-B14F-4D97-AF65-F5344CB8AC3E}">
        <p14:creationId xmlns:p14="http://schemas.microsoft.com/office/powerpoint/2010/main" val="1462185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Angel\Desktop\火狐截图_2014-09-19T02-51-09.849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3" y="0"/>
            <a:ext cx="12998660" cy="9898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7" y="6112835"/>
            <a:ext cx="4136024" cy="363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141" y="6095206"/>
            <a:ext cx="4345075" cy="368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4841" y="6115190"/>
            <a:ext cx="4778372" cy="363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13117" y="1701121"/>
            <a:ext cx="12990095" cy="3708285"/>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zh-CN" altLang="en-US" sz="2800" b="1" dirty="0">
                <a:solidFill>
                  <a:schemeClr val="tx1"/>
                </a:solidFill>
                <a:cs typeface="Arial Unicode MS" charset="0"/>
              </a:rPr>
              <a:t>多语言版式需求文档</a:t>
            </a:r>
          </a:p>
          <a:p>
            <a:pPr marL="457200" indent="-457200">
              <a:lnSpc>
                <a:spcPct val="150000"/>
              </a:lnSpc>
              <a:buFont typeface="Arial" panose="020B0604020202020204" pitchFamily="34" charset="0"/>
              <a:buChar char="•"/>
            </a:pPr>
            <a:r>
              <a:rPr lang="zh-CN" altLang="en-US" sz="2800" b="1" dirty="0">
                <a:solidFill>
                  <a:schemeClr val="tx1"/>
                </a:solidFill>
                <a:cs typeface="Arial Unicode MS" charset="0"/>
              </a:rPr>
              <a:t>拉</a:t>
            </a:r>
            <a:r>
              <a:rPr lang="zh-CN" altLang="en-US" sz="2800" b="1" dirty="0" smtClean="0">
                <a:solidFill>
                  <a:schemeClr val="tx1"/>
                </a:solidFill>
                <a:cs typeface="Arial Unicode MS" charset="0"/>
              </a:rPr>
              <a:t>丁文</a:t>
            </a:r>
            <a:r>
              <a:rPr lang="zh-CN" altLang="en-US" sz="2800" b="1" dirty="0">
                <a:solidFill>
                  <a:schemeClr val="tx1"/>
                </a:solidFill>
                <a:cs typeface="Arial Unicode MS" charset="0"/>
              </a:rPr>
              <a:t>字布局与分页需求</a:t>
            </a:r>
            <a:r>
              <a:rPr lang="zh-CN" altLang="en-US" sz="2400" b="1" dirty="0">
                <a:solidFill>
                  <a:schemeClr val="tx1"/>
                </a:solidFill>
                <a:cs typeface="Arial Unicode MS" charset="0"/>
              </a:rPr>
              <a:t>（</a:t>
            </a:r>
            <a:r>
              <a:rPr lang="en-US" altLang="zh-CN" sz="2400" b="1" dirty="0">
                <a:solidFill>
                  <a:schemeClr val="tx1"/>
                </a:solidFill>
                <a:cs typeface="Arial Unicode MS" charset="0"/>
              </a:rPr>
              <a:t>Requirements for Latin Text </a:t>
            </a:r>
            <a:r>
              <a:rPr lang="en-US" altLang="zh-CN" sz="2400" b="1" dirty="0" smtClean="0">
                <a:solidFill>
                  <a:schemeClr val="tx1"/>
                </a:solidFill>
                <a:cs typeface="Arial Unicode MS" charset="0"/>
              </a:rPr>
              <a:t>Layout &amp; Pagination</a:t>
            </a:r>
            <a:r>
              <a:rPr lang="zh-CN" altLang="en-US" sz="2400" b="1" dirty="0" smtClean="0">
                <a:solidFill>
                  <a:schemeClr val="tx1"/>
                </a:solidFill>
                <a:cs typeface="Arial Unicode MS" charset="0"/>
              </a:rPr>
              <a:t>）</a:t>
            </a:r>
            <a:endParaRPr lang="zh-CN" altLang="en-US" sz="2800" b="1" dirty="0">
              <a:solidFill>
                <a:schemeClr val="tx1"/>
              </a:solidFill>
              <a:cs typeface="Arial Unicode MS" charset="0"/>
            </a:endParaRPr>
          </a:p>
          <a:p>
            <a:pPr marL="457200" indent="-457200">
              <a:lnSpc>
                <a:spcPct val="150000"/>
              </a:lnSpc>
              <a:buFont typeface="Arial" panose="020B0604020202020204" pitchFamily="34" charset="0"/>
              <a:buChar char="•"/>
            </a:pPr>
            <a:r>
              <a:rPr lang="zh-CN" altLang="en-US" sz="2800" b="1" dirty="0">
                <a:solidFill>
                  <a:schemeClr val="tx1"/>
                </a:solidFill>
                <a:cs typeface="Arial Unicode MS" charset="0"/>
              </a:rPr>
              <a:t>日文布局需求</a:t>
            </a:r>
            <a:r>
              <a:rPr lang="zh-CN" altLang="en-US" sz="2400" b="1" dirty="0">
                <a:solidFill>
                  <a:schemeClr val="tx1"/>
                </a:solidFill>
                <a:cs typeface="Arial Unicode MS" charset="0"/>
              </a:rPr>
              <a:t>（</a:t>
            </a:r>
            <a:r>
              <a:rPr lang="en-US" altLang="zh-CN" sz="2400" b="1" dirty="0">
                <a:solidFill>
                  <a:schemeClr val="tx1"/>
                </a:solidFill>
                <a:cs typeface="Arial Unicode MS" charset="0"/>
              </a:rPr>
              <a:t>Requirements for Japanese Text Layout</a:t>
            </a:r>
            <a:r>
              <a:rPr lang="zh-CN" altLang="en-US" sz="2400" b="1" dirty="0">
                <a:solidFill>
                  <a:schemeClr val="tx1"/>
                </a:solidFill>
                <a:cs typeface="Arial Unicode MS" charset="0"/>
              </a:rPr>
              <a:t>）</a:t>
            </a:r>
          </a:p>
          <a:p>
            <a:pPr marL="457200" indent="-457200">
              <a:lnSpc>
                <a:spcPct val="150000"/>
              </a:lnSpc>
              <a:buFont typeface="Arial" panose="020B0604020202020204" pitchFamily="34" charset="0"/>
              <a:buChar char="•"/>
            </a:pPr>
            <a:r>
              <a:rPr lang="zh-CN" altLang="en-US" sz="2800" b="1" dirty="0">
                <a:solidFill>
                  <a:schemeClr val="tx1"/>
                </a:solidFill>
                <a:cs typeface="Arial Unicode MS" charset="0"/>
              </a:rPr>
              <a:t>韩</a:t>
            </a:r>
            <a:r>
              <a:rPr lang="zh-CN" altLang="en-US" sz="2800" b="1" dirty="0" smtClean="0">
                <a:solidFill>
                  <a:schemeClr val="tx1"/>
                </a:solidFill>
                <a:cs typeface="Arial Unicode MS" charset="0"/>
              </a:rPr>
              <a:t>文排版需</a:t>
            </a:r>
            <a:r>
              <a:rPr lang="zh-CN" altLang="en-US" sz="2800" b="1" dirty="0">
                <a:solidFill>
                  <a:schemeClr val="tx1"/>
                </a:solidFill>
                <a:cs typeface="Arial Unicode MS" charset="0"/>
              </a:rPr>
              <a:t>求</a:t>
            </a:r>
            <a:r>
              <a:rPr lang="zh-CN" altLang="en-US" sz="2400" b="1" dirty="0">
                <a:solidFill>
                  <a:schemeClr val="tx1"/>
                </a:solidFill>
                <a:cs typeface="Arial Unicode MS" charset="0"/>
              </a:rPr>
              <a:t>（</a:t>
            </a:r>
            <a:r>
              <a:rPr lang="en-US" altLang="zh-CN" sz="2400" b="1" dirty="0">
                <a:solidFill>
                  <a:schemeClr val="tx1"/>
                </a:solidFill>
                <a:cs typeface="Arial Unicode MS" charset="0"/>
              </a:rPr>
              <a:t>Requirements for Hangul Text Layout and Typography</a:t>
            </a:r>
            <a:r>
              <a:rPr lang="zh-CN" altLang="en-US" sz="2400" b="1" dirty="0">
                <a:solidFill>
                  <a:schemeClr val="tx1"/>
                </a:solidFill>
                <a:cs typeface="Arial Unicode MS" charset="0"/>
              </a:rPr>
              <a:t>）</a:t>
            </a:r>
            <a:endParaRPr lang="zh-CN" altLang="en-US" sz="2800" b="1" dirty="0">
              <a:solidFill>
                <a:schemeClr val="tx1"/>
              </a:solidFill>
              <a:cs typeface="Arial Unicode MS" charset="0"/>
            </a:endParaRPr>
          </a:p>
          <a:p>
            <a:pPr marL="457200" indent="-457200">
              <a:lnSpc>
                <a:spcPct val="150000"/>
              </a:lnSpc>
              <a:buFont typeface="Arial" panose="020B0604020202020204" pitchFamily="34" charset="0"/>
              <a:buChar char="•"/>
            </a:pPr>
            <a:r>
              <a:rPr lang="zh-CN" altLang="en-US" sz="2800" b="1" dirty="0">
                <a:solidFill>
                  <a:schemeClr val="tx1"/>
                </a:solidFill>
                <a:cs typeface="Arial Unicode MS" charset="0"/>
              </a:rPr>
              <a:t>印地</a:t>
            </a:r>
            <a:r>
              <a:rPr lang="zh-CN" altLang="en-US" sz="2800" b="1" dirty="0" smtClean="0">
                <a:solidFill>
                  <a:schemeClr val="tx1"/>
                </a:solidFill>
                <a:cs typeface="Arial Unicode MS" charset="0"/>
              </a:rPr>
              <a:t>语</a:t>
            </a:r>
            <a:r>
              <a:rPr lang="zh-CN" altLang="en-US" sz="2800" b="1" dirty="0">
                <a:solidFill>
                  <a:schemeClr val="tx1"/>
                </a:solidFill>
                <a:cs typeface="Arial Unicode MS" charset="0"/>
              </a:rPr>
              <a:t>排版</a:t>
            </a:r>
            <a:r>
              <a:rPr lang="zh-CN" altLang="en-US" sz="2800" b="1" dirty="0" smtClean="0">
                <a:solidFill>
                  <a:schemeClr val="tx1"/>
                </a:solidFill>
                <a:cs typeface="Arial Unicode MS" charset="0"/>
              </a:rPr>
              <a:t>需</a:t>
            </a:r>
            <a:r>
              <a:rPr lang="zh-CN" altLang="en-US" sz="2800" b="1" dirty="0">
                <a:solidFill>
                  <a:schemeClr val="tx1"/>
                </a:solidFill>
                <a:cs typeface="Arial Unicode MS" charset="0"/>
              </a:rPr>
              <a:t>求</a:t>
            </a:r>
            <a:r>
              <a:rPr lang="zh-CN" altLang="en-US" sz="2400" b="1" dirty="0">
                <a:solidFill>
                  <a:schemeClr val="tx1"/>
                </a:solidFill>
                <a:cs typeface="Arial Unicode MS" charset="0"/>
              </a:rPr>
              <a:t>（</a:t>
            </a:r>
            <a:r>
              <a:rPr lang="en-US" altLang="zh-CN" sz="2400" b="1" dirty="0">
                <a:solidFill>
                  <a:schemeClr val="tx1"/>
                </a:solidFill>
                <a:cs typeface="Arial Unicode MS" charset="0"/>
              </a:rPr>
              <a:t>Indic Layout </a:t>
            </a:r>
            <a:r>
              <a:rPr lang="en-US" altLang="zh-CN" sz="2400" b="1" dirty="0" smtClean="0">
                <a:solidFill>
                  <a:schemeClr val="tx1"/>
                </a:solidFill>
                <a:cs typeface="Arial Unicode MS" charset="0"/>
              </a:rPr>
              <a:t>Requirement </a:t>
            </a:r>
            <a:r>
              <a:rPr lang="en-US" altLang="zh-CN" sz="2400" b="1" dirty="0">
                <a:solidFill>
                  <a:schemeClr val="tx1"/>
                </a:solidFill>
                <a:cs typeface="Arial Unicode MS" charset="0"/>
              </a:rPr>
              <a:t>Document </a:t>
            </a:r>
            <a:r>
              <a:rPr lang="zh-CN" altLang="en-US" sz="2400" b="1" dirty="0" smtClean="0">
                <a:solidFill>
                  <a:schemeClr val="tx1"/>
                </a:solidFill>
                <a:cs typeface="Arial Unicode MS" charset="0"/>
              </a:rPr>
              <a:t>）</a:t>
            </a:r>
            <a:endParaRPr lang="en-US" altLang="zh-CN" sz="2400" b="1" dirty="0">
              <a:solidFill>
                <a:schemeClr val="tx1"/>
              </a:solidFill>
              <a:cs typeface="Arial Unicode MS" charset="0"/>
            </a:endParaRPr>
          </a:p>
        </p:txBody>
      </p:sp>
    </p:spTree>
    <p:extLst>
      <p:ext uri="{BB962C8B-B14F-4D97-AF65-F5344CB8AC3E}">
        <p14:creationId xmlns:p14="http://schemas.microsoft.com/office/powerpoint/2010/main" val="3635637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 y="532606"/>
            <a:ext cx="5810250" cy="3600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 y="2770188"/>
            <a:ext cx="6553278" cy="37822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406" y="4979965"/>
            <a:ext cx="6932613" cy="3914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406" y="6989763"/>
            <a:ext cx="5724525" cy="2762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797006" y="456406"/>
            <a:ext cx="4939088" cy="5632311"/>
          </a:xfrm>
          <a:prstGeom prst="rect">
            <a:avLst/>
          </a:prstGeom>
          <a:noFill/>
        </p:spPr>
        <p:txBody>
          <a:bodyPr wrap="square" rtlCol="0">
            <a:spAutoFit/>
          </a:bodyPr>
          <a:lstStyle/>
          <a:p>
            <a:pPr marL="571500" indent="-571500">
              <a:buClr>
                <a:schemeClr val="bg1"/>
              </a:buClr>
              <a:buFont typeface="Arial" panose="020B0604020202020204" pitchFamily="34" charset="0"/>
              <a:buChar char="•"/>
            </a:pPr>
            <a:r>
              <a:rPr lang="zh-CN" altLang="en-US" sz="3600" b="1" dirty="0" smtClean="0"/>
              <a:t>内容</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文字构成</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字符及变体</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分词、分行规则</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段落排版</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篇章与页面布局</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图文、多语种混排、对象插入</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语言特有的机制</a:t>
            </a:r>
            <a:endParaRPr lang="en-US" altLang="zh-CN" sz="3600" b="1" dirty="0" smtClean="0"/>
          </a:p>
          <a:p>
            <a:pPr marL="1314450" lvl="1" indent="-571500">
              <a:buClr>
                <a:schemeClr val="bg1"/>
              </a:buClr>
              <a:buFont typeface="Arial" panose="020B0604020202020204" pitchFamily="34" charset="0"/>
              <a:buChar char="•"/>
            </a:pPr>
            <a:endParaRPr lang="en-US" altLang="zh-CN" sz="3600" b="1" dirty="0"/>
          </a:p>
        </p:txBody>
      </p:sp>
      <p:sp>
        <p:nvSpPr>
          <p:cNvPr id="8" name="TextBox 7"/>
          <p:cNvSpPr txBox="1"/>
          <p:nvPr/>
        </p:nvSpPr>
        <p:spPr>
          <a:xfrm>
            <a:off x="8039518" y="6482695"/>
            <a:ext cx="4939088" cy="2308324"/>
          </a:xfrm>
          <a:prstGeom prst="rect">
            <a:avLst/>
          </a:prstGeom>
          <a:noFill/>
        </p:spPr>
        <p:txBody>
          <a:bodyPr wrap="square" rtlCol="0">
            <a:spAutoFit/>
          </a:bodyPr>
          <a:lstStyle/>
          <a:p>
            <a:pPr marL="571500" indent="-571500">
              <a:buClr>
                <a:schemeClr val="bg1"/>
              </a:buClr>
              <a:buFont typeface="Arial" panose="020B0604020202020204" pitchFamily="34" charset="0"/>
              <a:buChar char="•"/>
            </a:pPr>
            <a:r>
              <a:rPr lang="zh-CN" altLang="en-US" sz="3600" b="1" dirty="0" smtClean="0"/>
              <a:t>操作</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基于已有国家或行业标准</a:t>
            </a:r>
            <a:endParaRPr lang="en-US" altLang="zh-CN" sz="3600" b="1" dirty="0" smtClean="0"/>
          </a:p>
          <a:p>
            <a:pPr marL="1314450" lvl="1" indent="-571500">
              <a:buClr>
                <a:schemeClr val="bg1"/>
              </a:buClr>
              <a:buFont typeface="Arial" panose="020B0604020202020204" pitchFamily="34" charset="0"/>
              <a:buChar char="•"/>
            </a:pPr>
            <a:r>
              <a:rPr lang="zh-CN" altLang="en-US" sz="3600" b="1" dirty="0" smtClean="0"/>
              <a:t>直接总结和起草</a:t>
            </a:r>
            <a:endParaRPr lang="en-US" altLang="zh-CN" sz="3600" b="1" dirty="0"/>
          </a:p>
        </p:txBody>
      </p:sp>
    </p:spTree>
    <p:extLst>
      <p:ext uri="{BB962C8B-B14F-4D97-AF65-F5344CB8AC3E}">
        <p14:creationId xmlns:p14="http://schemas.microsoft.com/office/powerpoint/2010/main" val="2145492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10406" y="5028406"/>
            <a:ext cx="78486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schemeClr val="tx1"/>
              </a:solidFill>
            </a:endParaRPr>
          </a:p>
        </p:txBody>
      </p:sp>
      <p:sp>
        <p:nvSpPr>
          <p:cNvPr id="3" name="Content Placeholder 2"/>
          <p:cNvSpPr>
            <a:spLocks noGrp="1"/>
          </p:cNvSpPr>
          <p:nvPr>
            <p:ph idx="1"/>
          </p:nvPr>
        </p:nvSpPr>
        <p:spPr/>
        <p:txBody>
          <a:bodyPr/>
          <a:lstStyle/>
          <a:p>
            <a:pPr>
              <a:lnSpc>
                <a:spcPct val="150000"/>
              </a:lnSpc>
            </a:pPr>
            <a:r>
              <a:rPr lang="en-US" altLang="zh-CN" sz="4400" b="1" dirty="0" smtClean="0"/>
              <a:t>W3C</a:t>
            </a:r>
            <a:r>
              <a:rPr lang="zh-CN" altLang="en-US" sz="4400" b="1" dirty="0"/>
              <a:t>及</a:t>
            </a:r>
            <a:r>
              <a:rPr lang="zh-CN" altLang="en-US" sz="4400" b="1" dirty="0" smtClean="0"/>
              <a:t>其标准工作简介</a:t>
            </a:r>
            <a:endParaRPr lang="en-US" altLang="zh-CN" sz="4400" b="1" dirty="0" smtClean="0"/>
          </a:p>
          <a:p>
            <a:pPr>
              <a:lnSpc>
                <a:spcPct val="150000"/>
              </a:lnSpc>
            </a:pPr>
            <a:r>
              <a:rPr lang="en-US" altLang="zh-CN" sz="4400" b="1" dirty="0" smtClean="0"/>
              <a:t>W3C</a:t>
            </a:r>
            <a:r>
              <a:rPr lang="zh-CN" altLang="en-US" sz="4400" b="1" dirty="0" smtClean="0"/>
              <a:t>的</a:t>
            </a:r>
            <a:r>
              <a:rPr lang="en-US" altLang="zh-CN" sz="4400" b="1" dirty="0" smtClean="0"/>
              <a:t>i18n</a:t>
            </a:r>
            <a:r>
              <a:rPr lang="zh-CN" altLang="en-US" sz="4400" b="1" dirty="0" smtClean="0"/>
              <a:t>标准计划及文字布局需求工作</a:t>
            </a:r>
            <a:endParaRPr lang="en-US" altLang="zh-CN" sz="4400" b="1" dirty="0" smtClean="0"/>
          </a:p>
          <a:p>
            <a:pPr>
              <a:lnSpc>
                <a:spcPct val="150000"/>
              </a:lnSpc>
            </a:pPr>
            <a:r>
              <a:rPr lang="zh-CN" altLang="en-US" sz="4400" b="1" dirty="0">
                <a:solidFill>
                  <a:schemeClr val="tx1"/>
                </a:solidFill>
              </a:rPr>
              <a:t>少数民族语言文字的</a:t>
            </a:r>
            <a:r>
              <a:rPr lang="zh-CN" altLang="en-US" sz="4400" b="1" dirty="0" smtClean="0">
                <a:solidFill>
                  <a:schemeClr val="tx1"/>
                </a:solidFill>
              </a:rPr>
              <a:t>国际化</a:t>
            </a:r>
            <a:endParaRPr lang="en-US" altLang="zh-CN" sz="4400" b="1" dirty="0" smtClean="0">
              <a:solidFill>
                <a:schemeClr val="tx1"/>
              </a:solidFill>
            </a:endParaRPr>
          </a:p>
          <a:p>
            <a:pPr>
              <a:lnSpc>
                <a:spcPct val="150000"/>
              </a:lnSpc>
            </a:pPr>
            <a:r>
              <a:rPr lang="zh-CN" altLang="en-US" sz="4400" b="1" dirty="0"/>
              <a:t>小结</a:t>
            </a:r>
            <a:endParaRPr lang="zh-CN" altLang="en-US" sz="4400" b="1" dirty="0">
              <a:solidFill>
                <a:schemeClr val="bg1"/>
              </a:solidFill>
            </a:endParaRPr>
          </a:p>
        </p:txBody>
      </p:sp>
    </p:spTree>
    <p:extLst>
      <p:ext uri="{BB962C8B-B14F-4D97-AF65-F5344CB8AC3E}">
        <p14:creationId xmlns:p14="http://schemas.microsoft.com/office/powerpoint/2010/main" val="2478602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G:\huqitu\1_files\s"/>
          <p:cNvPicPr/>
          <p:nvPr/>
        </p:nvPicPr>
        <p:blipFill>
          <a:blip r:embed="rId2" cstate="print"/>
          <a:srcRect/>
          <a:stretch>
            <a:fillRect/>
          </a:stretch>
        </p:blipFill>
        <p:spPr bwMode="auto">
          <a:xfrm>
            <a:off x="8617772" y="3346300"/>
            <a:ext cx="1656184" cy="5832648"/>
          </a:xfrm>
          <a:prstGeom prst="rect">
            <a:avLst/>
          </a:prstGeom>
          <a:noFill/>
          <a:ln w="9525">
            <a:noFill/>
            <a:miter lim="800000"/>
            <a:headEnd/>
            <a:tailEnd/>
          </a:ln>
        </p:spPr>
      </p:pic>
      <p:pic>
        <p:nvPicPr>
          <p:cNvPr id="5" name="图片 4" descr="G:\huqitu\1_files\s(1)"/>
          <p:cNvPicPr/>
          <p:nvPr/>
        </p:nvPicPr>
        <p:blipFill>
          <a:blip r:embed="rId3" cstate="print"/>
          <a:srcRect/>
          <a:stretch>
            <a:fillRect/>
          </a:stretch>
        </p:blipFill>
        <p:spPr bwMode="auto">
          <a:xfrm>
            <a:off x="10501720" y="3329824"/>
            <a:ext cx="2304256" cy="5976664"/>
          </a:xfrm>
          <a:prstGeom prst="rect">
            <a:avLst/>
          </a:prstGeom>
          <a:noFill/>
          <a:ln w="9525">
            <a:noFill/>
            <a:miter lim="800000"/>
            <a:headEnd/>
            <a:tailEnd/>
          </a:ln>
        </p:spPr>
      </p:pic>
      <p:sp>
        <p:nvSpPr>
          <p:cNvPr id="6" name="TextBox 5"/>
          <p:cNvSpPr txBox="1"/>
          <p:nvPr/>
        </p:nvSpPr>
        <p:spPr>
          <a:xfrm>
            <a:off x="8761788" y="9213427"/>
            <a:ext cx="1709122" cy="461665"/>
          </a:xfrm>
          <a:prstGeom prst="rect">
            <a:avLst/>
          </a:prstGeom>
          <a:noFill/>
        </p:spPr>
        <p:txBody>
          <a:bodyPr wrap="none" rtlCol="0">
            <a:spAutoFit/>
          </a:bodyPr>
          <a:lstStyle/>
          <a:p>
            <a:r>
              <a:rPr lang="en-US" altLang="zh-CN" sz="2400" dirty="0" smtClean="0"/>
              <a:t>Chrome 37</a:t>
            </a:r>
            <a:endParaRPr lang="zh-CN" altLang="en-US" sz="2400" dirty="0"/>
          </a:p>
        </p:txBody>
      </p:sp>
      <p:sp>
        <p:nvSpPr>
          <p:cNvPr id="7" name="TextBox 6"/>
          <p:cNvSpPr txBox="1"/>
          <p:nvPr/>
        </p:nvSpPr>
        <p:spPr>
          <a:xfrm>
            <a:off x="12013771" y="9268959"/>
            <a:ext cx="879984" cy="461665"/>
          </a:xfrm>
          <a:prstGeom prst="rect">
            <a:avLst/>
          </a:prstGeom>
          <a:noFill/>
        </p:spPr>
        <p:txBody>
          <a:bodyPr wrap="none" rtlCol="0">
            <a:spAutoFit/>
          </a:bodyPr>
          <a:lstStyle/>
          <a:p>
            <a:r>
              <a:rPr lang="en-US" altLang="zh-CN" sz="2400" dirty="0" smtClean="0"/>
              <a:t>IE 11</a:t>
            </a:r>
            <a:endParaRPr lang="zh-CN" altLang="en-US" sz="2400" dirty="0" smtClean="0"/>
          </a:p>
        </p:txBody>
      </p:sp>
      <p:pic>
        <p:nvPicPr>
          <p:cNvPr id="8" name="图片 7" descr="G:\huqitu\2_files\show_clip_image008.jpg"/>
          <p:cNvPicPr/>
          <p:nvPr/>
        </p:nvPicPr>
        <p:blipFill>
          <a:blip r:embed="rId4" cstate="print"/>
          <a:srcRect/>
          <a:stretch>
            <a:fillRect/>
          </a:stretch>
        </p:blipFill>
        <p:spPr bwMode="auto">
          <a:xfrm>
            <a:off x="9365017" y="328814"/>
            <a:ext cx="2648754" cy="2590800"/>
          </a:xfrm>
          <a:prstGeom prst="rect">
            <a:avLst/>
          </a:prstGeom>
          <a:noFill/>
          <a:ln w="9525">
            <a:noFill/>
            <a:miter lim="800000"/>
            <a:headEnd/>
            <a:tailEnd/>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06" y="761206"/>
            <a:ext cx="7304087" cy="782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502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980406"/>
            <a:ext cx="11430000" cy="6740307"/>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a:t>目前，在很多语言中，这些排版要求并没有被很好的整理并被整个</a:t>
            </a:r>
            <a:r>
              <a:rPr lang="en-US" altLang="zh-CN" sz="3600" dirty="0"/>
              <a:t>Web</a:t>
            </a:r>
            <a:r>
              <a:rPr lang="zh-CN" altLang="en-US" sz="3600" dirty="0"/>
              <a:t>生态系统所共享，这就使得很多语言文字内容在</a:t>
            </a:r>
            <a:r>
              <a:rPr lang="en-US" altLang="zh-CN" sz="3600" dirty="0"/>
              <a:t>Web</a:t>
            </a:r>
            <a:r>
              <a:rPr lang="zh-CN" altLang="en-US" sz="3600" dirty="0"/>
              <a:t>上共享时遇到</a:t>
            </a:r>
            <a:r>
              <a:rPr lang="zh-CN" altLang="en-US" sz="3600" dirty="0" smtClean="0"/>
              <a:t>障碍</a:t>
            </a:r>
            <a:endParaRPr lang="en-US" altLang="zh-CN" sz="3600" dirty="0" smtClean="0"/>
          </a:p>
          <a:p>
            <a:pPr marL="571500" indent="-571500">
              <a:lnSpc>
                <a:spcPct val="150000"/>
              </a:lnSpc>
              <a:buClr>
                <a:schemeClr val="bg1"/>
              </a:buClr>
              <a:buFont typeface="Arial" panose="020B0604020202020204" pitchFamily="34" charset="0"/>
              <a:buChar char="•"/>
            </a:pPr>
            <a:endParaRPr lang="en-US" altLang="zh-CN" sz="3600" dirty="0" smtClean="0"/>
          </a:p>
          <a:p>
            <a:pPr marL="571500" indent="-571500">
              <a:lnSpc>
                <a:spcPct val="150000"/>
              </a:lnSpc>
              <a:buClr>
                <a:schemeClr val="bg1"/>
              </a:buClr>
              <a:buFont typeface="Arial" panose="020B0604020202020204" pitchFamily="34" charset="0"/>
              <a:buChar char="•"/>
            </a:pPr>
            <a:r>
              <a:rPr lang="zh-CN" altLang="en-US" sz="3600" dirty="0"/>
              <a:t>为世界上互联网用户第一大国的语言文字制定相应的版式标准，保障中国境内语言文字排版在</a:t>
            </a:r>
            <a:r>
              <a:rPr lang="en-US" altLang="zh-CN" sz="3600" dirty="0"/>
              <a:t>Web</a:t>
            </a:r>
            <a:r>
              <a:rPr lang="zh-CN" altLang="en-US" sz="3600" dirty="0"/>
              <a:t>上的正确显示，对于中国语言和文化在</a:t>
            </a:r>
            <a:r>
              <a:rPr lang="en-US" altLang="zh-CN" sz="3600" dirty="0"/>
              <a:t>Web</a:t>
            </a:r>
            <a:r>
              <a:rPr lang="zh-CN" altLang="en-US" sz="3600" dirty="0"/>
              <a:t>上传承与发展，促进中华民族文化传播与繁荣，具有重大</a:t>
            </a:r>
            <a:r>
              <a:rPr lang="zh-CN" altLang="en-US" sz="3600" dirty="0" smtClean="0"/>
              <a:t>意义</a:t>
            </a:r>
            <a:endParaRPr lang="zh-CN" altLang="en-US" sz="3600" dirty="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意义</a:t>
            </a:r>
            <a:endParaRPr lang="en-US" altLang="zh-CN" sz="4400" b="1" dirty="0"/>
          </a:p>
        </p:txBody>
      </p:sp>
    </p:spTree>
    <p:extLst>
      <p:ext uri="{BB962C8B-B14F-4D97-AF65-F5344CB8AC3E}">
        <p14:creationId xmlns:p14="http://schemas.microsoft.com/office/powerpoint/2010/main" val="34383443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980406"/>
            <a:ext cx="9296400" cy="5632311"/>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a:t>旁注标记的案例与实现方</a:t>
            </a:r>
            <a:r>
              <a:rPr lang="zh-CN" altLang="en-US" sz="3600" dirty="0" smtClean="0"/>
              <a:t>案 </a:t>
            </a:r>
            <a:r>
              <a:rPr lang="en-US" altLang="zh-CN" sz="3600" dirty="0" smtClean="0"/>
              <a:t>– </a:t>
            </a:r>
            <a:r>
              <a:rPr lang="zh-CN" altLang="en-US" sz="3600" dirty="0" smtClean="0"/>
              <a:t>拼音？</a:t>
            </a:r>
            <a:endParaRPr lang="en-US" altLang="zh-CN" sz="3600" dirty="0"/>
          </a:p>
          <a:p>
            <a:pPr marL="571500" indent="-571500">
              <a:lnSpc>
                <a:spcPct val="150000"/>
              </a:lnSpc>
              <a:buClr>
                <a:schemeClr val="bg1"/>
              </a:buClr>
              <a:buFont typeface="Arial" panose="020B0604020202020204" pitchFamily="34" charset="0"/>
              <a:buChar char="•"/>
            </a:pPr>
            <a:r>
              <a:rPr lang="zh-CN" altLang="en-US" sz="3600" dirty="0" smtClean="0"/>
              <a:t>中文版式标准 </a:t>
            </a:r>
            <a:endParaRPr lang="en-US" altLang="zh-CN" sz="3200" dirty="0" smtClean="0"/>
          </a:p>
          <a:p>
            <a:pPr marL="1314450" lvl="1" indent="-571500">
              <a:lnSpc>
                <a:spcPct val="150000"/>
              </a:lnSpc>
              <a:buClr>
                <a:schemeClr val="bg1"/>
              </a:buClr>
              <a:buFont typeface="Arial" panose="020B0604020202020204" pitchFamily="34" charset="0"/>
              <a:buChar char="•"/>
            </a:pPr>
            <a:r>
              <a:rPr lang="zh-CN" altLang="en-US" sz="3200" dirty="0" smtClean="0"/>
              <a:t>简体汉字</a:t>
            </a:r>
            <a:r>
              <a:rPr lang="en-US" altLang="zh-CN" sz="3200" dirty="0" smtClean="0"/>
              <a:t>/</a:t>
            </a:r>
            <a:r>
              <a:rPr lang="zh-CN" altLang="en-US" sz="3200" dirty="0" smtClean="0"/>
              <a:t>繁体汉字版式需求（竖排？）</a:t>
            </a:r>
            <a:endParaRPr lang="en-US" altLang="zh-CN" sz="3200" dirty="0" smtClean="0"/>
          </a:p>
          <a:p>
            <a:pPr marL="1314450" lvl="1" indent="-571500">
              <a:lnSpc>
                <a:spcPct val="150000"/>
              </a:lnSpc>
              <a:buClr>
                <a:schemeClr val="bg1"/>
              </a:buClr>
              <a:buFont typeface="Arial" panose="020B0604020202020204" pitchFamily="34" charset="0"/>
              <a:buChar char="•"/>
            </a:pPr>
            <a:r>
              <a:rPr lang="zh-CN" altLang="en-US" sz="3200" dirty="0" smtClean="0"/>
              <a:t>少</a:t>
            </a:r>
            <a:r>
              <a:rPr lang="zh-CN" altLang="en-US" sz="3200" dirty="0"/>
              <a:t>数民</a:t>
            </a:r>
            <a:r>
              <a:rPr lang="zh-CN" altLang="en-US" sz="3200" dirty="0" smtClean="0"/>
              <a:t>族</a:t>
            </a:r>
            <a:r>
              <a:rPr lang="zh-CN" altLang="en-US" sz="3200" dirty="0"/>
              <a:t>语言（藏文、维哈柯文、蒙古文、朝鲜文、壮文等）版式</a:t>
            </a:r>
            <a:r>
              <a:rPr lang="zh-CN" altLang="en-US" sz="3200" dirty="0" smtClean="0"/>
              <a:t>需求</a:t>
            </a:r>
            <a:endParaRPr lang="en-US" altLang="zh-CN" sz="3200" dirty="0" smtClean="0"/>
          </a:p>
          <a:p>
            <a:pPr marL="1314450" lvl="1" indent="-571500">
              <a:lnSpc>
                <a:spcPct val="150000"/>
              </a:lnSpc>
              <a:buClr>
                <a:schemeClr val="bg1"/>
              </a:buClr>
              <a:buFont typeface="Arial" panose="020B0604020202020204" pitchFamily="34" charset="0"/>
              <a:buChar char="•"/>
            </a:pPr>
            <a:r>
              <a:rPr lang="zh-CN" altLang="en-US" sz="3200" dirty="0"/>
              <a:t>古</a:t>
            </a:r>
            <a:r>
              <a:rPr lang="zh-CN" altLang="en-US" sz="3200" dirty="0" smtClean="0"/>
              <a:t>籍版式需求</a:t>
            </a:r>
            <a:endParaRPr lang="en-US" altLang="zh-CN" sz="3200" dirty="0" smtClean="0"/>
          </a:p>
          <a:p>
            <a:pPr marL="571500" indent="-571500">
              <a:lnSpc>
                <a:spcPct val="150000"/>
              </a:lnSpc>
              <a:buFont typeface="Arial" panose="020B0604020202020204" pitchFamily="34" charset="0"/>
              <a:buChar char="•"/>
            </a:pPr>
            <a:endParaRPr lang="zh-CN" altLang="en-US" sz="4000" dirty="0">
              <a:solidFill>
                <a:schemeClr val="tx1"/>
              </a:solidFill>
            </a:endParaRPr>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关于中文数字出版的特殊需求</a:t>
            </a:r>
            <a:endParaRPr lang="en-US" altLang="zh-CN" sz="4400" b="1"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05" y="6933406"/>
            <a:ext cx="3037431" cy="237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mms.people.com.cn/GB/images/weiwe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8485" y="2317461"/>
            <a:ext cx="2011521" cy="24061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2"/>
          <p:cNvGrpSpPr/>
          <p:nvPr/>
        </p:nvGrpSpPr>
        <p:grpSpPr>
          <a:xfrm>
            <a:off x="3987006" y="6961537"/>
            <a:ext cx="4046002" cy="2334069"/>
            <a:chOff x="3649315" y="2514486"/>
            <a:chExt cx="5328593" cy="3218770"/>
          </a:xfrm>
        </p:grpSpPr>
        <p:pic>
          <p:nvPicPr>
            <p:cNvPr id="7" name="图片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7347" y="2773362"/>
              <a:ext cx="47942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14"/>
            <p:cNvSpPr/>
            <p:nvPr/>
          </p:nvSpPr>
          <p:spPr>
            <a:xfrm>
              <a:off x="3649315" y="2514486"/>
              <a:ext cx="5328593" cy="3218770"/>
            </a:xfrm>
            <a:prstGeom prst="roundRect">
              <a:avLst>
                <a:gd name="adj" fmla="val 3950"/>
              </a:avLst>
            </a:prstGeom>
            <a:noFill/>
            <a:ln cap="sq">
              <a:solidFill>
                <a:srgbClr val="B1C3E5"/>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6" descr="http://pmgs.kongfz.com/data/pre_show_pic/6/343/12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4014" y="5942806"/>
            <a:ext cx="2151715" cy="3558504"/>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descr="段落.png"/>
          <p:cNvPicPr>
            <a:picLocks noChangeAspect="1"/>
          </p:cNvPicPr>
          <p:nvPr/>
        </p:nvPicPr>
        <p:blipFill>
          <a:blip r:embed="rId7" cstate="print"/>
          <a:stretch>
            <a:fillRect/>
          </a:stretch>
        </p:blipFill>
        <p:spPr>
          <a:xfrm>
            <a:off x="10746468" y="5104606"/>
            <a:ext cx="2011521" cy="4407760"/>
          </a:xfrm>
          <a:prstGeom prst="rect">
            <a:avLst/>
          </a:prstGeom>
        </p:spPr>
      </p:pic>
    </p:spTree>
    <p:extLst>
      <p:ext uri="{BB962C8B-B14F-4D97-AF65-F5344CB8AC3E}">
        <p14:creationId xmlns:p14="http://schemas.microsoft.com/office/powerpoint/2010/main" val="3267805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751806"/>
            <a:ext cx="11506200" cy="9510296"/>
          </a:xfrm>
          <a:prstGeom prst="rect">
            <a:avLst/>
          </a:prstGeom>
          <a:noFill/>
        </p:spPr>
        <p:txBody>
          <a:bodyPr wrap="square" rtlCol="0">
            <a:spAutoFit/>
          </a:bodyPr>
          <a:lstStyle/>
          <a:p>
            <a:pPr>
              <a:lnSpc>
                <a:spcPct val="150000"/>
              </a:lnSpc>
            </a:pPr>
            <a:r>
              <a:rPr lang="zh-CN" altLang="en-US" sz="2800" b="1" dirty="0"/>
              <a:t>实施主体</a:t>
            </a:r>
            <a:endParaRPr lang="en-US" altLang="zh-CN" sz="2800" b="1" dirty="0"/>
          </a:p>
          <a:p>
            <a:pPr marL="571500" indent="-571500">
              <a:lnSpc>
                <a:spcPct val="150000"/>
              </a:lnSpc>
              <a:buClr>
                <a:schemeClr val="bg1"/>
              </a:buClr>
              <a:buFont typeface="Arial" pitchFamily="34" charset="0"/>
              <a:buChar char="•"/>
            </a:pPr>
            <a:r>
              <a:rPr lang="en-US" altLang="zh-CN" sz="2400" dirty="0" smtClean="0"/>
              <a:t>2014.11 – W3C I18N</a:t>
            </a:r>
            <a:r>
              <a:rPr lang="zh-CN" altLang="en-US" sz="2400" dirty="0" smtClean="0"/>
              <a:t>工作组 中文版式需求文档特别任务小组（</a:t>
            </a:r>
            <a:r>
              <a:rPr lang="en-US" altLang="zh-CN" sz="2400" dirty="0" smtClean="0"/>
              <a:t>CLREQ TF</a:t>
            </a:r>
            <a:r>
              <a:rPr lang="zh-CN" altLang="en-US" sz="2400" dirty="0" smtClean="0"/>
              <a:t>）</a:t>
            </a:r>
            <a:endParaRPr lang="en-US" altLang="zh-CN" sz="2400" dirty="0" smtClean="0"/>
          </a:p>
          <a:p>
            <a:pPr>
              <a:lnSpc>
                <a:spcPct val="150000"/>
              </a:lnSpc>
            </a:pPr>
            <a:r>
              <a:rPr lang="zh-CN" altLang="en-US" sz="2800" b="1" dirty="0" smtClean="0"/>
              <a:t>工</a:t>
            </a:r>
            <a:r>
              <a:rPr lang="zh-CN" altLang="en-US" sz="2800" b="1" dirty="0"/>
              <a:t>作范</a:t>
            </a:r>
            <a:r>
              <a:rPr lang="zh-CN" altLang="en-US" sz="2800" b="1" dirty="0" smtClean="0"/>
              <a:t>围</a:t>
            </a:r>
            <a:endParaRPr lang="en-US" altLang="zh-CN" sz="2800" b="1" dirty="0" smtClean="0"/>
          </a:p>
          <a:p>
            <a:pPr marL="571500" indent="-571500">
              <a:lnSpc>
                <a:spcPct val="150000"/>
              </a:lnSpc>
              <a:buClr>
                <a:schemeClr val="bg1"/>
              </a:buClr>
              <a:buFont typeface="Arial" pitchFamily="34" charset="0"/>
              <a:buChar char="•"/>
            </a:pPr>
            <a:r>
              <a:rPr lang="zh-CN" altLang="en-US" sz="2800" dirty="0" smtClean="0"/>
              <a:t>简体</a:t>
            </a:r>
            <a:r>
              <a:rPr lang="en-US" altLang="zh-CN" sz="2800" dirty="0" smtClean="0"/>
              <a:t>/</a:t>
            </a:r>
            <a:r>
              <a:rPr lang="zh-CN" altLang="en-US" sz="2800" dirty="0" smtClean="0"/>
              <a:t>繁体中文版式需求文档</a:t>
            </a:r>
            <a:endParaRPr lang="en-US" altLang="zh-CN" sz="2800" dirty="0" smtClean="0"/>
          </a:p>
          <a:p>
            <a:pPr marL="571500" indent="-571500">
              <a:lnSpc>
                <a:spcPct val="150000"/>
              </a:lnSpc>
              <a:buClr>
                <a:schemeClr val="bg1"/>
              </a:buClr>
              <a:buFont typeface="Arial" pitchFamily="34" charset="0"/>
              <a:buChar char="•"/>
            </a:pPr>
            <a:r>
              <a:rPr lang="zh-CN" altLang="en-US" sz="2800" dirty="0" smtClean="0"/>
              <a:t>蒙</a:t>
            </a:r>
            <a:r>
              <a:rPr lang="zh-CN" altLang="en-US" sz="2800" dirty="0"/>
              <a:t>古文版式需求文档</a:t>
            </a:r>
            <a:endParaRPr lang="en-US" altLang="zh-CN" sz="2800" dirty="0"/>
          </a:p>
          <a:p>
            <a:pPr marL="571500" indent="-571500">
              <a:lnSpc>
                <a:spcPct val="150000"/>
              </a:lnSpc>
              <a:buClr>
                <a:schemeClr val="bg1"/>
              </a:buClr>
              <a:buFont typeface="Arial" pitchFamily="34" charset="0"/>
              <a:buChar char="•"/>
            </a:pPr>
            <a:r>
              <a:rPr lang="zh-CN" altLang="en-US" sz="2800" dirty="0"/>
              <a:t>藏文版式需求文档</a:t>
            </a:r>
            <a:r>
              <a:rPr lang="en-US" altLang="zh-CN" sz="2800" dirty="0"/>
              <a:t> </a:t>
            </a:r>
          </a:p>
          <a:p>
            <a:pPr marL="571500" indent="-571500">
              <a:lnSpc>
                <a:spcPct val="150000"/>
              </a:lnSpc>
              <a:buClr>
                <a:schemeClr val="bg1"/>
              </a:buClr>
              <a:buFont typeface="Arial" pitchFamily="34" charset="0"/>
              <a:buChar char="•"/>
            </a:pPr>
            <a:r>
              <a:rPr lang="zh-CN" altLang="en-US" sz="2800" dirty="0"/>
              <a:t>维哈克文版式需求文</a:t>
            </a:r>
            <a:r>
              <a:rPr lang="zh-CN" altLang="en-US" sz="2800" dirty="0" smtClean="0"/>
              <a:t>档</a:t>
            </a:r>
            <a:endParaRPr lang="en-US" altLang="zh-CN" sz="2800" b="1" dirty="0"/>
          </a:p>
          <a:p>
            <a:pPr>
              <a:lnSpc>
                <a:spcPct val="150000"/>
              </a:lnSpc>
            </a:pPr>
            <a:r>
              <a:rPr lang="zh-CN" altLang="en-US" sz="2800" b="1" dirty="0" smtClean="0"/>
              <a:t>工</a:t>
            </a:r>
            <a:r>
              <a:rPr lang="zh-CN" altLang="en-US" sz="2800" b="1" dirty="0"/>
              <a:t>作基</a:t>
            </a:r>
            <a:r>
              <a:rPr lang="zh-CN" altLang="en-US" sz="2800" b="1" dirty="0" smtClean="0"/>
              <a:t>础</a:t>
            </a:r>
            <a:endParaRPr lang="en-US" altLang="zh-CN" sz="2800" b="1" dirty="0" smtClean="0"/>
          </a:p>
          <a:p>
            <a:pPr marL="571500" indent="-571500">
              <a:lnSpc>
                <a:spcPct val="150000"/>
              </a:lnSpc>
              <a:buClr>
                <a:schemeClr val="bg1"/>
              </a:buClr>
              <a:buFont typeface="Arial" pitchFamily="34" charset="0"/>
              <a:buChar char="•"/>
            </a:pPr>
            <a:r>
              <a:rPr lang="en-US" altLang="zh-CN" sz="2400" dirty="0" smtClean="0"/>
              <a:t>《</a:t>
            </a:r>
            <a:r>
              <a:rPr lang="zh-CN" altLang="en-US" sz="2400" dirty="0" smtClean="0"/>
              <a:t>作</a:t>
            </a:r>
            <a:r>
              <a:rPr lang="zh-CN" altLang="en-US" sz="2400" dirty="0"/>
              <a:t>者编辑常用标准及规</a:t>
            </a:r>
            <a:r>
              <a:rPr lang="zh-CN" altLang="en-US" sz="2400" dirty="0" smtClean="0"/>
              <a:t>范</a:t>
            </a:r>
            <a:r>
              <a:rPr lang="en-US" altLang="zh-CN" sz="2400" dirty="0" smtClean="0"/>
              <a:t>》</a:t>
            </a:r>
            <a:r>
              <a:rPr lang="zh-CN" altLang="en-US" sz="2400" dirty="0" smtClean="0"/>
              <a:t>第</a:t>
            </a:r>
            <a:r>
              <a:rPr lang="zh-CN" altLang="en-US" sz="2400" dirty="0"/>
              <a:t>三</a:t>
            </a:r>
            <a:r>
              <a:rPr lang="zh-CN" altLang="en-US" sz="2400" dirty="0" smtClean="0"/>
              <a:t>版</a:t>
            </a:r>
            <a:endParaRPr lang="en-US" altLang="zh-CN" sz="2400" dirty="0"/>
          </a:p>
          <a:p>
            <a:pPr marL="571500" indent="-571500">
              <a:lnSpc>
                <a:spcPct val="150000"/>
              </a:lnSpc>
              <a:buClr>
                <a:schemeClr val="bg1"/>
              </a:buClr>
              <a:buFont typeface="Arial" pitchFamily="34" charset="0"/>
              <a:buChar char="•"/>
            </a:pPr>
            <a:r>
              <a:rPr lang="en-US" altLang="zh-CN" sz="2400" dirty="0" smtClean="0"/>
              <a:t>《</a:t>
            </a:r>
            <a:r>
              <a:rPr lang="zh-CN" altLang="en-US" sz="2400" dirty="0" smtClean="0"/>
              <a:t>维</a:t>
            </a:r>
            <a:r>
              <a:rPr lang="zh-CN" altLang="en-US" sz="2400" dirty="0"/>
              <a:t>哈柯文通用软件排版规</a:t>
            </a:r>
            <a:r>
              <a:rPr lang="zh-CN" altLang="en-US" sz="2400" dirty="0" smtClean="0"/>
              <a:t>则</a:t>
            </a:r>
            <a:r>
              <a:rPr lang="en-US" altLang="zh-CN" sz="2400" dirty="0" smtClean="0"/>
              <a:t>》</a:t>
            </a:r>
            <a:r>
              <a:rPr lang="zh-CN" altLang="en-US" sz="2400" dirty="0" smtClean="0"/>
              <a:t>国</a:t>
            </a:r>
            <a:r>
              <a:rPr lang="zh-CN" altLang="en-US" sz="2400" dirty="0"/>
              <a:t>标送审</a:t>
            </a:r>
            <a:r>
              <a:rPr lang="zh-CN" altLang="en-US" sz="2400" dirty="0" smtClean="0"/>
              <a:t>稿</a:t>
            </a:r>
            <a:endParaRPr lang="en-US" altLang="zh-CN" sz="2400" dirty="0"/>
          </a:p>
          <a:p>
            <a:pPr marL="571500" indent="-571500">
              <a:lnSpc>
                <a:spcPct val="150000"/>
              </a:lnSpc>
              <a:buClr>
                <a:schemeClr val="bg1"/>
              </a:buClr>
              <a:buFont typeface="Arial" pitchFamily="34" charset="0"/>
              <a:buChar char="•"/>
            </a:pPr>
            <a:r>
              <a:rPr lang="en-US" altLang="zh-CN" sz="2400" dirty="0"/>
              <a:t>《</a:t>
            </a:r>
            <a:r>
              <a:rPr lang="zh-CN" altLang="en-US" sz="2400" dirty="0"/>
              <a:t>信息技术 蒙古文类文字通用编辑软件基本要求</a:t>
            </a:r>
            <a:r>
              <a:rPr lang="en-US" altLang="zh-CN" sz="2400" dirty="0" smtClean="0"/>
              <a:t>》</a:t>
            </a:r>
            <a:r>
              <a:rPr lang="zh-CN" altLang="en-US" sz="2400" dirty="0" smtClean="0"/>
              <a:t>（</a:t>
            </a:r>
            <a:r>
              <a:rPr lang="en-US" altLang="zh-CN" sz="2400" dirty="0" smtClean="0"/>
              <a:t>2009</a:t>
            </a:r>
            <a:r>
              <a:rPr lang="zh-CN" altLang="en-US" sz="2400" dirty="0" smtClean="0"/>
              <a:t>）</a:t>
            </a:r>
            <a:endParaRPr lang="en-US" altLang="zh-CN" sz="2400" dirty="0" smtClean="0"/>
          </a:p>
          <a:p>
            <a:pPr marL="571500" indent="-571500">
              <a:lnSpc>
                <a:spcPct val="150000"/>
              </a:lnSpc>
              <a:buClr>
                <a:schemeClr val="bg1"/>
              </a:buClr>
              <a:buFont typeface="Arial" pitchFamily="34" charset="0"/>
              <a:buChar char="•"/>
            </a:pPr>
            <a:r>
              <a:rPr lang="zh-CN" altLang="en-US" sz="2400" dirty="0" smtClean="0"/>
              <a:t>其他相关标准及文档</a:t>
            </a:r>
            <a:endParaRPr lang="zh-CN" altLang="en-US" sz="2400" dirty="0"/>
          </a:p>
          <a:p>
            <a:pPr>
              <a:lnSpc>
                <a:spcPct val="150000"/>
              </a:lnSpc>
              <a:buClr>
                <a:schemeClr val="bg1"/>
              </a:buClr>
            </a:pPr>
            <a:endParaRPr lang="en-US" altLang="zh-CN" sz="2400" dirty="0"/>
          </a:p>
          <a:p>
            <a:pPr>
              <a:lnSpc>
                <a:spcPct val="150000"/>
              </a:lnSpc>
            </a:pPr>
            <a:endParaRPr lang="en-US" altLang="zh-CN" sz="3200" dirty="0"/>
          </a:p>
          <a:p>
            <a:pPr marL="571500" indent="-571500">
              <a:lnSpc>
                <a:spcPct val="150000"/>
              </a:lnSpc>
              <a:buFont typeface="Arial" pitchFamily="34" charset="0"/>
              <a:buChar char="•"/>
            </a:pPr>
            <a:endParaRPr lang="zh-CN" altLang="en-US" sz="3600" dirty="0">
              <a:solidFill>
                <a:schemeClr val="tx1"/>
              </a:solidFill>
            </a:endParaRPr>
          </a:p>
        </p:txBody>
      </p:sp>
      <p:sp>
        <p:nvSpPr>
          <p:cNvPr id="3" name="TextBox 2"/>
          <p:cNvSpPr txBox="1"/>
          <p:nvPr/>
        </p:nvSpPr>
        <p:spPr>
          <a:xfrm>
            <a:off x="786606" y="829965"/>
            <a:ext cx="9906000" cy="769441"/>
          </a:xfrm>
          <a:prstGeom prst="rect">
            <a:avLst/>
          </a:prstGeom>
          <a:noFill/>
        </p:spPr>
        <p:txBody>
          <a:bodyPr wrap="square" rtlCol="0">
            <a:spAutoFit/>
          </a:bodyPr>
          <a:lstStyle/>
          <a:p>
            <a:pPr algn="ctr"/>
            <a:r>
              <a:rPr lang="zh-CN" altLang="en-US" sz="4400" b="1" dirty="0" smtClean="0"/>
              <a:t>相关工作及基础</a:t>
            </a:r>
            <a:endParaRPr lang="en-US" altLang="zh-CN" sz="4400" b="1" dirty="0"/>
          </a:p>
        </p:txBody>
      </p:sp>
      <p:pic>
        <p:nvPicPr>
          <p:cNvPr id="6" name="Picture 2" descr="D:\Work\W3C\W3C Events\201409 Chinese Layout Workshop\fotos\IMG_20140911_174028.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82606" y="3504406"/>
            <a:ext cx="5638800" cy="3166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11206" y="6857206"/>
            <a:ext cx="5410200" cy="369332"/>
          </a:xfrm>
          <a:prstGeom prst="rect">
            <a:avLst/>
          </a:prstGeom>
          <a:noFill/>
        </p:spPr>
        <p:txBody>
          <a:bodyPr wrap="square" rtlCol="0">
            <a:spAutoFit/>
          </a:bodyPr>
          <a:lstStyle/>
          <a:p>
            <a:pPr algn="ctr"/>
            <a:r>
              <a:rPr lang="en-US" altLang="zh-CN" sz="1800" dirty="0" smtClean="0"/>
              <a:t>2014</a:t>
            </a:r>
            <a:r>
              <a:rPr lang="zh-CN" altLang="en-US" sz="1800" dirty="0" smtClean="0"/>
              <a:t>年</a:t>
            </a:r>
            <a:r>
              <a:rPr lang="en-US" altLang="zh-CN" sz="1800" dirty="0" smtClean="0"/>
              <a:t>9</a:t>
            </a:r>
            <a:r>
              <a:rPr lang="zh-CN" altLang="en-US" sz="1800" dirty="0" smtClean="0"/>
              <a:t>月</a:t>
            </a:r>
            <a:r>
              <a:rPr lang="en-US" altLang="zh-CN" sz="1800" dirty="0" smtClean="0"/>
              <a:t>11</a:t>
            </a:r>
            <a:r>
              <a:rPr lang="zh-CN" altLang="en-US" sz="1800" dirty="0" smtClean="0"/>
              <a:t>日  北京航空航天大学</a:t>
            </a:r>
            <a:endParaRPr lang="zh-CN" altLang="en-US" sz="1800" dirty="0"/>
          </a:p>
        </p:txBody>
      </p:sp>
    </p:spTree>
    <p:extLst>
      <p:ext uri="{BB962C8B-B14F-4D97-AF65-F5344CB8AC3E}">
        <p14:creationId xmlns:p14="http://schemas.microsoft.com/office/powerpoint/2010/main" val="886816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828006"/>
            <a:ext cx="10744200" cy="4616648"/>
          </a:xfrm>
          <a:prstGeom prst="rect">
            <a:avLst/>
          </a:prstGeom>
          <a:noFill/>
        </p:spPr>
        <p:txBody>
          <a:bodyPr wrap="square" rtlCol="0">
            <a:spAutoFit/>
          </a:bodyPr>
          <a:lstStyle/>
          <a:p>
            <a:pPr marL="457200" indent="-457200">
              <a:lnSpc>
                <a:spcPct val="150000"/>
              </a:lnSpc>
              <a:buClr>
                <a:schemeClr val="bg1"/>
              </a:buClr>
              <a:buFont typeface="Arial" pitchFamily="34" charset="0"/>
              <a:buChar char="•"/>
            </a:pPr>
            <a:r>
              <a:rPr lang="zh-CN" altLang="en-US" sz="2800" dirty="0"/>
              <a:t>本任务组与中国国家标准化委员</a:t>
            </a:r>
            <a:r>
              <a:rPr lang="zh-CN" altLang="en-US" sz="2800" dirty="0" smtClean="0"/>
              <a:t>会、</a:t>
            </a:r>
            <a:r>
              <a:rPr lang="zh-CN" altLang="en-US" sz="2800" dirty="0"/>
              <a:t>全国信息技术标准化技术委员会</a:t>
            </a:r>
            <a:r>
              <a:rPr lang="en-US" altLang="zh-CN" sz="2800" dirty="0"/>
              <a:t>TC28/SC2</a:t>
            </a:r>
            <a:r>
              <a:rPr lang="zh-CN" altLang="en-US" sz="2800" dirty="0"/>
              <a:t>（信息技术</a:t>
            </a:r>
            <a:r>
              <a:rPr lang="en-US" altLang="zh-CN" sz="2800" dirty="0"/>
              <a:t>/</a:t>
            </a:r>
            <a:r>
              <a:rPr lang="zh-CN" altLang="en-US" sz="2800" dirty="0"/>
              <a:t>字符集与编码）、</a:t>
            </a:r>
            <a:r>
              <a:rPr lang="en-US" altLang="zh-CN" sz="2800" dirty="0"/>
              <a:t>TC28/SC30</a:t>
            </a:r>
            <a:r>
              <a:rPr lang="zh-CN" altLang="en-US" sz="2800" dirty="0"/>
              <a:t>（信息技术</a:t>
            </a:r>
            <a:r>
              <a:rPr lang="en-US" altLang="zh-CN" sz="2800" dirty="0"/>
              <a:t>/</a:t>
            </a:r>
            <a:r>
              <a:rPr lang="zh-CN" altLang="en-US" sz="2800" dirty="0"/>
              <a:t>中文平台特别技术）紧密合</a:t>
            </a:r>
            <a:r>
              <a:rPr lang="zh-CN" altLang="en-US" sz="2800" dirty="0" smtClean="0"/>
              <a:t>作</a:t>
            </a:r>
            <a:r>
              <a:rPr lang="zh-CN" altLang="en-US" sz="2800" dirty="0"/>
              <a:t>；</a:t>
            </a:r>
            <a:endParaRPr lang="en-US" altLang="zh-CN" sz="2800" dirty="0" smtClean="0"/>
          </a:p>
          <a:p>
            <a:pPr marL="457200" indent="-457200">
              <a:lnSpc>
                <a:spcPct val="150000"/>
              </a:lnSpc>
              <a:buClr>
                <a:schemeClr val="bg1"/>
              </a:buClr>
              <a:buFont typeface="Arial" pitchFamily="34" charset="0"/>
              <a:buChar char="•"/>
            </a:pPr>
            <a:r>
              <a:rPr lang="zh-CN" altLang="en-US" sz="2800" dirty="0" smtClean="0"/>
              <a:t>与</a:t>
            </a:r>
            <a:r>
              <a:rPr lang="zh-CN" altLang="en-US" sz="2800" dirty="0"/>
              <a:t>全国信息技术标准化技术委员会藏文、维哈柯文、蒙古文等少数民族文字信息技术国家标准工作组紧密合</a:t>
            </a:r>
            <a:r>
              <a:rPr lang="zh-CN" altLang="en-US" sz="2800" dirty="0" smtClean="0"/>
              <a:t>作；</a:t>
            </a:r>
            <a:endParaRPr lang="zh-CN" altLang="en-US" sz="2800" dirty="0"/>
          </a:p>
          <a:p>
            <a:pPr marL="457200" indent="-457200">
              <a:lnSpc>
                <a:spcPct val="150000"/>
              </a:lnSpc>
              <a:buClr>
                <a:schemeClr val="bg1"/>
              </a:buClr>
              <a:buFont typeface="Arial" pitchFamily="34" charset="0"/>
              <a:buChar char="•"/>
            </a:pPr>
            <a:r>
              <a:rPr lang="zh-CN" altLang="en-US" sz="2800" dirty="0"/>
              <a:t>特别任务组主席：陈壮（中国电子信息标准化研究院）、董福兴</a:t>
            </a:r>
            <a:r>
              <a:rPr lang="zh-CN" altLang="en-US" sz="2800" dirty="0" smtClean="0"/>
              <a:t>（特邀专家</a:t>
            </a:r>
            <a:r>
              <a:rPr lang="en-US" altLang="zh-CN" sz="2800" dirty="0" smtClean="0"/>
              <a:t>-</a:t>
            </a:r>
            <a:r>
              <a:rPr lang="zh-CN" altLang="en-US" sz="2800" dirty="0" smtClean="0"/>
              <a:t>中国台湾）、</a:t>
            </a:r>
            <a:r>
              <a:rPr lang="zh-CN" altLang="en-US" sz="2800" dirty="0"/>
              <a:t>那顺乌日图（内蒙古大学</a:t>
            </a:r>
            <a:r>
              <a:rPr lang="zh-CN" altLang="en-US" sz="2800" dirty="0" smtClean="0"/>
              <a:t>）；</a:t>
            </a:r>
            <a:endParaRPr lang="en-US" altLang="zh-CN" sz="3600" dirty="0"/>
          </a:p>
        </p:txBody>
      </p:sp>
      <p:sp>
        <p:nvSpPr>
          <p:cNvPr id="3" name="TextBox 2"/>
          <p:cNvSpPr txBox="1"/>
          <p:nvPr/>
        </p:nvSpPr>
        <p:spPr>
          <a:xfrm>
            <a:off x="1015206" y="829965"/>
            <a:ext cx="10744200" cy="769441"/>
          </a:xfrm>
          <a:prstGeom prst="rect">
            <a:avLst/>
          </a:prstGeom>
          <a:noFill/>
        </p:spPr>
        <p:txBody>
          <a:bodyPr wrap="square" rtlCol="0">
            <a:spAutoFit/>
          </a:bodyPr>
          <a:lstStyle/>
          <a:p>
            <a:pPr algn="ctr"/>
            <a:r>
              <a:rPr lang="en-US" altLang="zh-CN" sz="4400" b="1" dirty="0" smtClean="0"/>
              <a:t>2014.11</a:t>
            </a:r>
            <a:r>
              <a:rPr lang="zh-CN" altLang="en-US" sz="4400" b="1" dirty="0" smtClean="0"/>
              <a:t>：在</a:t>
            </a:r>
            <a:r>
              <a:rPr lang="en-US" altLang="zh-CN" sz="4400" b="1" dirty="0" smtClean="0"/>
              <a:t>W3C i18n</a:t>
            </a:r>
            <a:r>
              <a:rPr lang="zh-CN" altLang="en-US" sz="4400" b="1" dirty="0" smtClean="0"/>
              <a:t>下设立了</a:t>
            </a:r>
            <a:r>
              <a:rPr lang="en-US" altLang="zh-CN" sz="4400" b="1" dirty="0" err="1" smtClean="0"/>
              <a:t>CLReq</a:t>
            </a:r>
            <a:r>
              <a:rPr lang="en-US" altLang="zh-CN" sz="4400" b="1" dirty="0" smtClean="0"/>
              <a:t> TF</a:t>
            </a:r>
            <a:endParaRPr lang="en-US" altLang="zh-CN" sz="4400" b="1" dirty="0"/>
          </a:p>
        </p:txBody>
      </p:sp>
      <p:graphicFrame>
        <p:nvGraphicFramePr>
          <p:cNvPr id="5" name="Table 4"/>
          <p:cNvGraphicFramePr>
            <a:graphicFrameLocks noGrp="1"/>
          </p:cNvGraphicFramePr>
          <p:nvPr>
            <p:extLst>
              <p:ext uri="{D42A27DB-BD31-4B8C-83A1-F6EECF244321}">
                <p14:modId xmlns:p14="http://schemas.microsoft.com/office/powerpoint/2010/main" val="951006766"/>
              </p:ext>
            </p:extLst>
          </p:nvPr>
        </p:nvGraphicFramePr>
        <p:xfrm>
          <a:off x="1167606" y="6552406"/>
          <a:ext cx="10744199" cy="2849880"/>
        </p:xfrm>
        <a:graphic>
          <a:graphicData uri="http://schemas.openxmlformats.org/drawingml/2006/table">
            <a:tbl>
              <a:tblPr>
                <a:tableStyleId>{3C2FFA5D-87B4-456A-9821-1D502468CF0F}</a:tableStyleId>
              </a:tblPr>
              <a:tblGrid>
                <a:gridCol w="3921241"/>
                <a:gridCol w="2604867"/>
                <a:gridCol w="2546772"/>
                <a:gridCol w="1671319"/>
              </a:tblGrid>
              <a:tr h="453061">
                <a:tc>
                  <a:txBody>
                    <a:bodyPr/>
                    <a:lstStyle/>
                    <a:p>
                      <a:r>
                        <a:rPr lang="zh-CN" altLang="en-US" b="1" dirty="0" smtClean="0"/>
                        <a:t>标准</a:t>
                      </a:r>
                      <a:endParaRPr lang="en-US" b="1" dirty="0"/>
                    </a:p>
                  </a:txBody>
                  <a:tcPr anchor="ctr"/>
                </a:tc>
                <a:tc>
                  <a:txBody>
                    <a:bodyPr/>
                    <a:lstStyle/>
                    <a:p>
                      <a:r>
                        <a:rPr lang="zh-CN" altLang="en-US" b="1" dirty="0" smtClean="0"/>
                        <a:t>首份公开草案</a:t>
                      </a:r>
                      <a:endParaRPr lang="en-US" b="1" dirty="0"/>
                    </a:p>
                  </a:txBody>
                  <a:tcPr anchor="ctr"/>
                </a:tc>
                <a:tc>
                  <a:txBody>
                    <a:bodyPr/>
                    <a:lstStyle/>
                    <a:p>
                      <a:r>
                        <a:rPr lang="zh-CN" altLang="en-US" b="1" dirty="0" smtClean="0"/>
                        <a:t>工作组最后审阅</a:t>
                      </a:r>
                      <a:endParaRPr lang="en-US" b="1" dirty="0"/>
                    </a:p>
                  </a:txBody>
                  <a:tcPr anchor="ctr"/>
                </a:tc>
                <a:tc>
                  <a:txBody>
                    <a:bodyPr/>
                    <a:lstStyle/>
                    <a:p>
                      <a:r>
                        <a:rPr lang="zh-CN" altLang="en-US" b="1" dirty="0" smtClean="0"/>
                        <a:t>标准发布</a:t>
                      </a:r>
                      <a:endParaRPr lang="en-US" b="1" dirty="0"/>
                    </a:p>
                  </a:txBody>
                  <a:tcPr anchor="ctr"/>
                </a:tc>
              </a:tr>
              <a:tr h="613739">
                <a:tc>
                  <a:txBody>
                    <a:bodyPr/>
                    <a:lstStyle/>
                    <a:p>
                      <a:pPr marL="0" indent="0" algn="l" defTabSz="1092251" rtl="0" eaLnBrk="1" latinLnBrk="0" hangingPunct="1">
                        <a:lnSpc>
                          <a:spcPct val="150000"/>
                        </a:lnSpc>
                        <a:buClr>
                          <a:schemeClr val="bg1"/>
                        </a:buClr>
                        <a:buFont typeface="Arial" pitchFamily="34" charset="0"/>
                        <a:buNone/>
                      </a:pPr>
                      <a:r>
                        <a:rPr lang="zh-CN" altLang="en-US" sz="2200" kern="1200" dirty="0" smtClean="0">
                          <a:solidFill>
                            <a:schemeClr val="dk1"/>
                          </a:solidFill>
                          <a:latin typeface="+mn-lt"/>
                          <a:ea typeface="+mn-ea"/>
                          <a:cs typeface="+mn-cs"/>
                        </a:rPr>
                        <a:t>简体</a:t>
                      </a:r>
                      <a:r>
                        <a:rPr lang="en-US" altLang="zh-CN" sz="2200" kern="1200" dirty="0" smtClean="0">
                          <a:solidFill>
                            <a:schemeClr val="dk1"/>
                          </a:solidFill>
                          <a:latin typeface="+mn-lt"/>
                          <a:ea typeface="+mn-ea"/>
                          <a:cs typeface="+mn-cs"/>
                        </a:rPr>
                        <a:t>/</a:t>
                      </a:r>
                      <a:r>
                        <a:rPr lang="zh-CN" altLang="en-US" sz="2200" kern="1200" dirty="0" smtClean="0">
                          <a:solidFill>
                            <a:schemeClr val="dk1"/>
                          </a:solidFill>
                          <a:latin typeface="+mn-lt"/>
                          <a:ea typeface="+mn-ea"/>
                          <a:cs typeface="+mn-cs"/>
                        </a:rPr>
                        <a:t>繁体中文版式需求文档</a:t>
                      </a:r>
                      <a:endParaRPr lang="en-US" altLang="zh-CN" sz="2200" kern="1200" dirty="0" smtClean="0">
                        <a:solidFill>
                          <a:schemeClr val="dk1"/>
                        </a:solidFill>
                        <a:latin typeface="+mn-lt"/>
                        <a:ea typeface="+mn-ea"/>
                        <a:cs typeface="+mn-cs"/>
                      </a:endParaRPr>
                    </a:p>
                  </a:txBody>
                  <a:tcPr anchor="ctr"/>
                </a:tc>
                <a:tc>
                  <a:txBody>
                    <a:bodyPr/>
                    <a:lstStyle/>
                    <a:p>
                      <a:r>
                        <a:rPr lang="en-US" dirty="0"/>
                        <a:t>Q1 2014</a:t>
                      </a:r>
                    </a:p>
                  </a:txBody>
                  <a:tcPr anchor="ctr"/>
                </a:tc>
                <a:tc>
                  <a:txBody>
                    <a:bodyPr/>
                    <a:lstStyle/>
                    <a:p>
                      <a:r>
                        <a:rPr lang="en-US"/>
                        <a:t>Q3 2015</a:t>
                      </a:r>
                    </a:p>
                  </a:txBody>
                  <a:tcPr anchor="ctr"/>
                </a:tc>
                <a:tc>
                  <a:txBody>
                    <a:bodyPr/>
                    <a:lstStyle/>
                    <a:p>
                      <a:r>
                        <a:rPr lang="en-US" dirty="0"/>
                        <a:t>Q4 2015</a:t>
                      </a:r>
                    </a:p>
                  </a:txBody>
                  <a:tcPr anchor="ctr"/>
                </a:tc>
              </a:tr>
              <a:tr h="453061">
                <a:tc>
                  <a:txBody>
                    <a:bodyPr/>
                    <a:lstStyle/>
                    <a:p>
                      <a:pPr marL="0" indent="0" algn="l" defTabSz="1092251" rtl="0" eaLnBrk="1" latinLnBrk="0" hangingPunct="1">
                        <a:lnSpc>
                          <a:spcPct val="150000"/>
                        </a:lnSpc>
                        <a:buClr>
                          <a:schemeClr val="bg1"/>
                        </a:buClr>
                        <a:buFont typeface="Arial" pitchFamily="34" charset="0"/>
                        <a:buNone/>
                      </a:pPr>
                      <a:r>
                        <a:rPr lang="zh-CN" altLang="en-US" sz="2200" kern="1200" dirty="0" smtClean="0">
                          <a:solidFill>
                            <a:schemeClr val="dk1"/>
                          </a:solidFill>
                          <a:latin typeface="+mn-lt"/>
                          <a:ea typeface="+mn-ea"/>
                          <a:cs typeface="+mn-cs"/>
                        </a:rPr>
                        <a:t>蒙古文版式需求文档</a:t>
                      </a:r>
                      <a:endParaRPr lang="en-US" altLang="zh-CN" sz="2200" kern="1200" dirty="0">
                        <a:solidFill>
                          <a:schemeClr val="dk1"/>
                        </a:solidFill>
                        <a:latin typeface="+mn-lt"/>
                        <a:ea typeface="+mn-ea"/>
                        <a:cs typeface="+mn-cs"/>
                      </a:endParaRPr>
                    </a:p>
                  </a:txBody>
                  <a:tcPr anchor="ctr"/>
                </a:tc>
                <a:tc>
                  <a:txBody>
                    <a:bodyPr/>
                    <a:lstStyle/>
                    <a:p>
                      <a:r>
                        <a:rPr lang="en-US"/>
                        <a:t>Q3 2015</a:t>
                      </a:r>
                    </a:p>
                  </a:txBody>
                  <a:tcPr anchor="ctr"/>
                </a:tc>
                <a:tc>
                  <a:txBody>
                    <a:bodyPr/>
                    <a:lstStyle/>
                    <a:p>
                      <a:r>
                        <a:rPr lang="en-US"/>
                        <a:t>Q3 2016</a:t>
                      </a:r>
                    </a:p>
                  </a:txBody>
                  <a:tcPr anchor="ctr"/>
                </a:tc>
                <a:tc>
                  <a:txBody>
                    <a:bodyPr/>
                    <a:lstStyle/>
                    <a:p>
                      <a:r>
                        <a:rPr lang="en-US"/>
                        <a:t>Q4 2016</a:t>
                      </a:r>
                    </a:p>
                  </a:txBody>
                  <a:tcPr anchor="ctr"/>
                </a:tc>
              </a:tr>
              <a:tr h="453061">
                <a:tc>
                  <a:txBody>
                    <a:bodyPr/>
                    <a:lstStyle/>
                    <a:p>
                      <a:pPr marL="0" indent="0" algn="l" defTabSz="1092251" rtl="0" eaLnBrk="1" latinLnBrk="0" hangingPunct="1">
                        <a:lnSpc>
                          <a:spcPct val="150000"/>
                        </a:lnSpc>
                        <a:buClr>
                          <a:schemeClr val="bg1"/>
                        </a:buClr>
                        <a:buFont typeface="Arial" pitchFamily="34" charset="0"/>
                        <a:buNone/>
                      </a:pPr>
                      <a:r>
                        <a:rPr lang="zh-CN" altLang="en-US" sz="2200" kern="1200" dirty="0" smtClean="0">
                          <a:solidFill>
                            <a:schemeClr val="dk1"/>
                          </a:solidFill>
                          <a:latin typeface="+mn-lt"/>
                          <a:ea typeface="+mn-ea"/>
                          <a:cs typeface="+mn-cs"/>
                        </a:rPr>
                        <a:t>藏文版式需求文档</a:t>
                      </a:r>
                      <a:r>
                        <a:rPr lang="en-US" altLang="zh-CN" sz="2200" kern="1200" dirty="0" smtClean="0">
                          <a:solidFill>
                            <a:schemeClr val="dk1"/>
                          </a:solidFill>
                          <a:latin typeface="+mn-lt"/>
                          <a:ea typeface="+mn-ea"/>
                          <a:cs typeface="+mn-cs"/>
                        </a:rPr>
                        <a:t> </a:t>
                      </a:r>
                      <a:endParaRPr lang="en-US" altLang="zh-CN" sz="2200" kern="1200" dirty="0">
                        <a:solidFill>
                          <a:schemeClr val="dk1"/>
                        </a:solidFill>
                        <a:latin typeface="+mn-lt"/>
                        <a:ea typeface="+mn-ea"/>
                        <a:cs typeface="+mn-cs"/>
                      </a:endParaRPr>
                    </a:p>
                  </a:txBody>
                  <a:tcPr anchor="ctr"/>
                </a:tc>
                <a:tc>
                  <a:txBody>
                    <a:bodyPr/>
                    <a:lstStyle/>
                    <a:p>
                      <a:r>
                        <a:rPr lang="en-US"/>
                        <a:t>Q3 2015</a:t>
                      </a:r>
                    </a:p>
                  </a:txBody>
                  <a:tcPr anchor="ctr"/>
                </a:tc>
                <a:tc>
                  <a:txBody>
                    <a:bodyPr/>
                    <a:lstStyle/>
                    <a:p>
                      <a:r>
                        <a:rPr lang="en-US" dirty="0"/>
                        <a:t>Q3 2016</a:t>
                      </a:r>
                    </a:p>
                  </a:txBody>
                  <a:tcPr anchor="ctr"/>
                </a:tc>
                <a:tc>
                  <a:txBody>
                    <a:bodyPr/>
                    <a:lstStyle/>
                    <a:p>
                      <a:r>
                        <a:rPr lang="en-US"/>
                        <a:t>Q4 2016</a:t>
                      </a:r>
                    </a:p>
                  </a:txBody>
                  <a:tcPr anchor="ctr"/>
                </a:tc>
              </a:tr>
              <a:tr h="453061">
                <a:tc>
                  <a:txBody>
                    <a:bodyPr/>
                    <a:lstStyle/>
                    <a:p>
                      <a:pPr marL="0" indent="0" algn="l" defTabSz="1092251" rtl="0" eaLnBrk="1" latinLnBrk="0" hangingPunct="1">
                        <a:lnSpc>
                          <a:spcPct val="150000"/>
                        </a:lnSpc>
                        <a:buClr>
                          <a:schemeClr val="bg1"/>
                        </a:buClr>
                        <a:buFont typeface="Arial" pitchFamily="34" charset="0"/>
                        <a:buNone/>
                      </a:pPr>
                      <a:r>
                        <a:rPr lang="zh-CN" altLang="en-US" sz="2200" kern="1200" dirty="0" smtClean="0">
                          <a:solidFill>
                            <a:schemeClr val="dk1"/>
                          </a:solidFill>
                          <a:latin typeface="+mn-lt"/>
                          <a:ea typeface="+mn-ea"/>
                          <a:cs typeface="+mn-cs"/>
                        </a:rPr>
                        <a:t>维哈克文版式需求文档</a:t>
                      </a:r>
                      <a:endParaRPr lang="en-US" altLang="zh-CN" sz="2200" kern="1200" dirty="0">
                        <a:solidFill>
                          <a:schemeClr val="dk1"/>
                        </a:solidFill>
                        <a:latin typeface="+mn-lt"/>
                        <a:ea typeface="+mn-ea"/>
                        <a:cs typeface="+mn-cs"/>
                      </a:endParaRPr>
                    </a:p>
                  </a:txBody>
                  <a:tcPr anchor="ctr"/>
                </a:tc>
                <a:tc>
                  <a:txBody>
                    <a:bodyPr/>
                    <a:lstStyle/>
                    <a:p>
                      <a:r>
                        <a:rPr lang="en-US"/>
                        <a:t>Q3 2015</a:t>
                      </a:r>
                    </a:p>
                  </a:txBody>
                  <a:tcPr anchor="ctr"/>
                </a:tc>
                <a:tc>
                  <a:txBody>
                    <a:bodyPr/>
                    <a:lstStyle/>
                    <a:p>
                      <a:r>
                        <a:rPr lang="en-US"/>
                        <a:t>Q3 2016</a:t>
                      </a:r>
                    </a:p>
                  </a:txBody>
                  <a:tcPr anchor="ctr"/>
                </a:tc>
                <a:tc>
                  <a:txBody>
                    <a:bodyPr/>
                    <a:lstStyle/>
                    <a:p>
                      <a:r>
                        <a:rPr lang="en-US" dirty="0"/>
                        <a:t>Q4 2016</a:t>
                      </a:r>
                    </a:p>
                  </a:txBody>
                  <a:tcPr anchor="ctr"/>
                </a:tc>
              </a:tr>
            </a:tbl>
          </a:graphicData>
        </a:graphic>
      </p:graphicFrame>
    </p:spTree>
    <p:extLst>
      <p:ext uri="{BB962C8B-B14F-4D97-AF65-F5344CB8AC3E}">
        <p14:creationId xmlns:p14="http://schemas.microsoft.com/office/powerpoint/2010/main" val="1122490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W3C Overview</a:t>
            </a:r>
            <a:endParaRPr lang="en-US" b="1" dirty="0"/>
          </a:p>
        </p:txBody>
      </p:sp>
      <p:sp>
        <p:nvSpPr>
          <p:cNvPr id="3" name="内容占位符 2"/>
          <p:cNvSpPr>
            <a:spLocks noGrp="1"/>
          </p:cNvSpPr>
          <p:nvPr>
            <p:ph idx="1"/>
          </p:nvPr>
        </p:nvSpPr>
        <p:spPr/>
        <p:txBody>
          <a:bodyPr>
            <a:normAutofit/>
          </a:bodyPr>
          <a:lstStyle/>
          <a:p>
            <a:r>
              <a:rPr lang="en-US" sz="4400" b="1" dirty="0" smtClean="0"/>
              <a:t>World Wide Web Consortium (W3C)</a:t>
            </a:r>
          </a:p>
          <a:p>
            <a:pPr lvl="1"/>
            <a:r>
              <a:rPr lang="en-US" sz="4000" b="1" dirty="0" smtClean="0"/>
              <a:t>~400 members </a:t>
            </a:r>
          </a:p>
          <a:p>
            <a:pPr lvl="2"/>
            <a:r>
              <a:rPr lang="en-US" sz="3600" dirty="0" smtClean="0"/>
              <a:t>IT, non-IT, universities/institute/agencies</a:t>
            </a:r>
          </a:p>
          <a:p>
            <a:pPr lvl="2"/>
            <a:endParaRPr lang="en-US" sz="3600" dirty="0" smtClean="0"/>
          </a:p>
          <a:p>
            <a:pPr lvl="1"/>
            <a:r>
              <a:rPr lang="en-US" sz="4000" b="1" dirty="0" smtClean="0"/>
              <a:t>Global participates</a:t>
            </a:r>
          </a:p>
          <a:p>
            <a:pPr lvl="2"/>
            <a:r>
              <a:rPr lang="en-US" sz="3600" dirty="0" smtClean="0"/>
              <a:t>Decentralized Architecture: 4 </a:t>
            </a:r>
            <a:r>
              <a:rPr lang="en-US" sz="3600" dirty="0"/>
              <a:t>Hosts (</a:t>
            </a:r>
            <a:r>
              <a:rPr lang="en-US" sz="3600" b="1" dirty="0"/>
              <a:t>MIT/ERCIM/KEIO/Beihang</a:t>
            </a:r>
            <a:r>
              <a:rPr lang="en-US" sz="3600" dirty="0"/>
              <a:t>)</a:t>
            </a:r>
          </a:p>
          <a:p>
            <a:pPr lvl="2"/>
            <a:r>
              <a:rPr lang="en-US" sz="3600" dirty="0" smtClean="0"/>
              <a:t>Global BD: ~20 offices in different countries</a:t>
            </a:r>
          </a:p>
          <a:p>
            <a:pPr lvl="2"/>
            <a:r>
              <a:rPr lang="en-US" sz="3600" dirty="0" smtClean="0"/>
              <a:t>~50 WGs, ~300 CGs, ~ 5000 Participants.</a:t>
            </a:r>
          </a:p>
          <a:p>
            <a:pPr lvl="2"/>
            <a:endParaRPr lang="en-US" sz="3600" dirty="0"/>
          </a:p>
        </p:txBody>
      </p:sp>
    </p:spTree>
    <p:extLst>
      <p:ext uri="{BB962C8B-B14F-4D97-AF65-F5344CB8AC3E}">
        <p14:creationId xmlns:p14="http://schemas.microsoft.com/office/powerpoint/2010/main" val="1975533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646" y="1095593"/>
            <a:ext cx="6010960" cy="8586966"/>
          </a:xfrm>
          <a:prstGeom prst="rect">
            <a:avLst/>
          </a:prstGeom>
          <a:noFill/>
        </p:spPr>
        <p:txBody>
          <a:bodyPr wrap="square" rtlCol="0">
            <a:spAutoFit/>
          </a:bodyPr>
          <a:lstStyle/>
          <a:p>
            <a:r>
              <a:rPr lang="en-US" altLang="zh-CN" sz="2000" b="1" dirty="0" err="1"/>
              <a:t>Ch</a:t>
            </a:r>
            <a:r>
              <a:rPr lang="en-US" altLang="zh-CN" sz="2000" b="1" dirty="0"/>
              <a:t> 1 Introduction</a:t>
            </a:r>
            <a:endParaRPr lang="zh-CN" altLang="zh-CN" sz="2000" b="1" dirty="0"/>
          </a:p>
          <a:p>
            <a:r>
              <a:rPr lang="en-US" altLang="zh-CN" sz="2000" b="1" dirty="0"/>
              <a:t>     1.1 Purpose of this </a:t>
            </a:r>
            <a:r>
              <a:rPr lang="en-US" altLang="zh-CN" sz="2000" b="1" dirty="0" smtClean="0"/>
              <a:t>document</a:t>
            </a:r>
            <a:endParaRPr lang="zh-CN" altLang="zh-CN" sz="2000" b="1" dirty="0"/>
          </a:p>
          <a:p>
            <a:r>
              <a:rPr lang="en-US" altLang="zh-CN" sz="2000" b="1" dirty="0" err="1"/>
              <a:t>Ch</a:t>
            </a:r>
            <a:r>
              <a:rPr lang="en-US" altLang="zh-CN" sz="2000" b="1" dirty="0"/>
              <a:t> 2 Basics of Chinese Compositions</a:t>
            </a:r>
            <a:endParaRPr lang="zh-CN" altLang="zh-CN" sz="2000" b="1" dirty="0"/>
          </a:p>
          <a:p>
            <a:r>
              <a:rPr lang="en-US" altLang="zh-CN" sz="2000" b="1" dirty="0"/>
              <a:t>     2.1 Chinese Characters</a:t>
            </a:r>
            <a:endParaRPr lang="zh-CN" altLang="zh-CN" sz="2000" b="1" dirty="0"/>
          </a:p>
          <a:p>
            <a:r>
              <a:rPr lang="en-US" altLang="zh-CN" sz="2000" b="1" dirty="0"/>
              <a:t>     2.2 Typefaces in Chinese Layout</a:t>
            </a:r>
            <a:endParaRPr lang="zh-CN" altLang="zh-CN" sz="2000" b="1" dirty="0"/>
          </a:p>
          <a:p>
            <a:r>
              <a:rPr lang="en-US" altLang="zh-CN" sz="2000" b="1" dirty="0"/>
              <a:t>     2.3 Basic Layouts</a:t>
            </a:r>
            <a:endParaRPr lang="zh-CN" altLang="zh-CN" sz="2000" b="1" dirty="0"/>
          </a:p>
          <a:p>
            <a:r>
              <a:rPr lang="en-US" altLang="zh-CN" sz="2000" b="1" dirty="0"/>
              <a:t>     2.4 Writing Mode</a:t>
            </a:r>
            <a:endParaRPr lang="zh-CN" altLang="zh-CN" sz="2000" b="1" dirty="0"/>
          </a:p>
          <a:p>
            <a:r>
              <a:rPr lang="en-US" altLang="zh-CN" sz="2000" b="1" dirty="0"/>
              <a:t>     2.5 Designing for </a:t>
            </a:r>
            <a:r>
              <a:rPr lang="en-US" altLang="zh-CN" sz="2000" b="1" dirty="0" err="1"/>
              <a:t>Banshin</a:t>
            </a:r>
            <a:r>
              <a:rPr lang="en-US" altLang="zh-CN" sz="2000" b="1" dirty="0"/>
              <a:t>(</a:t>
            </a:r>
            <a:r>
              <a:rPr lang="en-US" altLang="zh-CN" sz="2000" b="1" dirty="0" err="1"/>
              <a:t>Kihon-hanmen</a:t>
            </a:r>
            <a:r>
              <a:rPr lang="en-US" altLang="zh-CN" sz="2000" b="1" dirty="0"/>
              <a:t> in Japanese</a:t>
            </a:r>
            <a:r>
              <a:rPr lang="en-US" altLang="zh-CN" sz="2000" b="1" dirty="0" smtClean="0"/>
              <a:t>)</a:t>
            </a:r>
            <a:endParaRPr lang="zh-CN" altLang="zh-CN" sz="2000" b="1" dirty="0"/>
          </a:p>
          <a:p>
            <a:r>
              <a:rPr lang="en-US" altLang="zh-CN" sz="2000" b="1" dirty="0" err="1"/>
              <a:t>Ch</a:t>
            </a:r>
            <a:r>
              <a:rPr lang="en-US" altLang="zh-CN" sz="2000" b="1" dirty="0"/>
              <a:t> 3 Line Composition</a:t>
            </a:r>
            <a:endParaRPr lang="zh-CN" altLang="zh-CN" sz="2000" b="1" dirty="0"/>
          </a:p>
          <a:p>
            <a:r>
              <a:rPr lang="en-US" altLang="zh-CN" sz="2000" b="1" dirty="0"/>
              <a:t>     3.1 Line Compositions for punctuations</a:t>
            </a:r>
            <a:endParaRPr lang="zh-CN" altLang="zh-CN" sz="2000" b="1" dirty="0"/>
          </a:p>
          <a:p>
            <a:r>
              <a:rPr lang="en-US" altLang="zh-CN" sz="2000" b="1" dirty="0"/>
              <a:t>     3.2 Chinese characters aligned with </a:t>
            </a:r>
            <a:r>
              <a:rPr lang="en-US" altLang="zh-CN" sz="2000" b="1" dirty="0" err="1"/>
              <a:t>latin</a:t>
            </a:r>
            <a:r>
              <a:rPr lang="en-US" altLang="zh-CN" sz="2000" b="1" dirty="0"/>
              <a:t> words*</a:t>
            </a:r>
            <a:endParaRPr lang="zh-CN" altLang="zh-CN" sz="2000" b="1" dirty="0"/>
          </a:p>
          <a:p>
            <a:r>
              <a:rPr lang="en-US" altLang="zh-CN" sz="2000" b="1" dirty="0"/>
              <a:t>     3.3 Bopomofo and pinyin, annotation in ruby text</a:t>
            </a:r>
            <a:endParaRPr lang="zh-CN" altLang="zh-CN" sz="2000" b="1" dirty="0"/>
          </a:p>
          <a:p>
            <a:r>
              <a:rPr lang="en-US" altLang="zh-CN" sz="2000" b="1" dirty="0"/>
              <a:t>     3.4 Paragraph alignment</a:t>
            </a:r>
            <a:endParaRPr lang="zh-CN" altLang="zh-CN" sz="2000" b="1" dirty="0"/>
          </a:p>
          <a:p>
            <a:r>
              <a:rPr lang="en-US" altLang="zh-CN" sz="2000" b="1" dirty="0"/>
              <a:t>     3.5 Heading and pagination</a:t>
            </a:r>
            <a:r>
              <a:rPr lang="en-US" altLang="zh-CN" sz="2000" b="1" dirty="0" smtClean="0"/>
              <a:t>*</a:t>
            </a:r>
          </a:p>
          <a:p>
            <a:r>
              <a:rPr lang="en-US" altLang="zh-CN" sz="2000" b="1" dirty="0" err="1" smtClean="0"/>
              <a:t>Ch</a:t>
            </a:r>
            <a:r>
              <a:rPr lang="en-US" altLang="zh-CN" sz="2000" b="1" dirty="0" smtClean="0"/>
              <a:t> 4  Others</a:t>
            </a:r>
          </a:p>
          <a:p>
            <a:r>
              <a:rPr lang="en-US" altLang="zh-CN" sz="2000" b="1" dirty="0"/>
              <a:t> </a:t>
            </a:r>
            <a:r>
              <a:rPr lang="en-US" altLang="zh-CN" sz="2000" b="1" dirty="0" smtClean="0"/>
              <a:t>    4.1 drop caps</a:t>
            </a:r>
            <a:r>
              <a:rPr lang="en-US" altLang="zh-CN" sz="2000" b="1" dirty="0"/>
              <a:t> </a:t>
            </a:r>
            <a:endParaRPr lang="en-US" altLang="zh-CN" sz="2000" b="1" dirty="0" smtClean="0"/>
          </a:p>
          <a:p>
            <a:r>
              <a:rPr lang="en-US" altLang="zh-CN" sz="2000" b="1" dirty="0"/>
              <a:t> </a:t>
            </a:r>
            <a:r>
              <a:rPr lang="en-US" altLang="zh-CN" sz="2000" b="1" dirty="0" smtClean="0"/>
              <a:t>    4.2 citations/quotations</a:t>
            </a:r>
            <a:endParaRPr lang="en-US" altLang="zh-CN" sz="2000" b="1" dirty="0"/>
          </a:p>
          <a:p>
            <a:r>
              <a:rPr lang="en-US" altLang="zh-CN" sz="2000" b="1" dirty="0"/>
              <a:t> </a:t>
            </a:r>
            <a:r>
              <a:rPr lang="en-US" altLang="zh-CN" sz="2000" b="1" dirty="0" smtClean="0"/>
              <a:t>    4.3 emphasis</a:t>
            </a:r>
            <a:endParaRPr lang="en-US" altLang="zh-CN" sz="2000" b="1" dirty="0"/>
          </a:p>
          <a:p>
            <a:r>
              <a:rPr lang="en-US" altLang="zh-CN" sz="2000" b="1" dirty="0"/>
              <a:t> </a:t>
            </a:r>
            <a:r>
              <a:rPr lang="en-US" altLang="zh-CN" sz="2000" b="1" dirty="0" smtClean="0"/>
              <a:t>    4.4 annotation</a:t>
            </a:r>
            <a:r>
              <a:rPr lang="en-US" altLang="zh-CN" sz="2000" b="1" dirty="0"/>
              <a:t>: head notes, footnotes, </a:t>
            </a:r>
            <a:r>
              <a:rPr lang="en-US" altLang="zh-CN" sz="2000" b="1" dirty="0" err="1" smtClean="0"/>
              <a:t>etc</a:t>
            </a:r>
            <a:endParaRPr lang="en-US" altLang="zh-CN" sz="2000" b="1" dirty="0"/>
          </a:p>
          <a:p>
            <a:r>
              <a:rPr lang="en-US" altLang="zh-CN" sz="2000" b="1" dirty="0"/>
              <a:t> </a:t>
            </a:r>
            <a:r>
              <a:rPr lang="en-US" altLang="zh-CN" sz="2000" b="1" dirty="0" smtClean="0"/>
              <a:t>    4.5 tabs</a:t>
            </a:r>
            <a:endParaRPr lang="en-US" altLang="zh-CN" sz="2000" b="1" dirty="0"/>
          </a:p>
          <a:p>
            <a:r>
              <a:rPr lang="en-US" altLang="zh-CN" sz="2000" b="1" dirty="0"/>
              <a:t> </a:t>
            </a:r>
            <a:r>
              <a:rPr lang="en-US" altLang="zh-CN" sz="2000" b="1" dirty="0" smtClean="0"/>
              <a:t>    4.6 </a:t>
            </a:r>
            <a:r>
              <a:rPr lang="en-US" altLang="zh-CN" sz="2000" b="1" dirty="0" err="1" smtClean="0"/>
              <a:t>autospace</a:t>
            </a:r>
            <a:endParaRPr lang="zh-CN" altLang="zh-CN" sz="2000" b="1" dirty="0"/>
          </a:p>
          <a:p>
            <a:r>
              <a:rPr lang="en-US" altLang="zh-CN" sz="2000" b="1" dirty="0"/>
              <a:t>Appendix</a:t>
            </a:r>
            <a:endParaRPr lang="zh-CN" altLang="zh-CN" sz="2000" b="1" dirty="0"/>
          </a:p>
          <a:p>
            <a:r>
              <a:rPr lang="en-US" altLang="zh-CN" sz="2000" b="1" dirty="0"/>
              <a:t>     a. punctuation chart</a:t>
            </a:r>
            <a:endParaRPr lang="zh-CN" altLang="zh-CN" sz="2000" b="1" dirty="0"/>
          </a:p>
          <a:p>
            <a:r>
              <a:rPr lang="en-US" altLang="zh-CN" sz="2000" b="1" dirty="0"/>
              <a:t>     b. glossaries</a:t>
            </a:r>
            <a:endParaRPr lang="zh-CN" altLang="zh-CN" sz="2000" b="1" dirty="0"/>
          </a:p>
          <a:p>
            <a:endParaRPr lang="zh-CN" altLang="en-US" dirty="0"/>
          </a:p>
        </p:txBody>
      </p:sp>
      <p:sp>
        <p:nvSpPr>
          <p:cNvPr id="4" name="TextBox 3"/>
          <p:cNvSpPr txBox="1"/>
          <p:nvPr/>
        </p:nvSpPr>
        <p:spPr>
          <a:xfrm>
            <a:off x="1777206" y="456406"/>
            <a:ext cx="9906000" cy="584775"/>
          </a:xfrm>
          <a:prstGeom prst="rect">
            <a:avLst/>
          </a:prstGeom>
          <a:noFill/>
        </p:spPr>
        <p:txBody>
          <a:bodyPr wrap="square" rtlCol="0">
            <a:spAutoFit/>
          </a:bodyPr>
          <a:lstStyle/>
          <a:p>
            <a:pPr algn="ctr"/>
            <a:r>
              <a:rPr lang="zh-CN" altLang="en-US" sz="3200" b="1" dirty="0" smtClean="0"/>
              <a:t>中文版式需求文档大纲</a:t>
            </a:r>
            <a:endParaRPr lang="en-US" altLang="zh-CN"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806" y="1371600"/>
            <a:ext cx="6179726" cy="8000206"/>
          </a:xfrm>
          <a:prstGeom prst="rect">
            <a:avLst/>
          </a:prstGeom>
        </p:spPr>
      </p:pic>
    </p:spTree>
    <p:extLst>
      <p:ext uri="{BB962C8B-B14F-4D97-AF65-F5344CB8AC3E}">
        <p14:creationId xmlns:p14="http://schemas.microsoft.com/office/powerpoint/2010/main" val="120825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 y="1142206"/>
            <a:ext cx="12270519" cy="769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949406" y="456406"/>
            <a:ext cx="4343400" cy="1219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2800" b="1" dirty="0" smtClean="0"/>
              <a:t>4.10</a:t>
            </a:r>
            <a:r>
              <a:rPr lang="zh-CN" altLang="en-US" sz="2800" b="1" dirty="0" smtClean="0"/>
              <a:t>发布编辑版本，</a:t>
            </a:r>
            <a:r>
              <a:rPr lang="en-US" altLang="zh-CN" sz="2800" b="1" dirty="0" smtClean="0"/>
              <a:t>7</a:t>
            </a:r>
            <a:r>
              <a:rPr lang="zh-CN" altLang="en-US" sz="2800" b="1" dirty="0" smtClean="0"/>
              <a:t>月</a:t>
            </a:r>
            <a:r>
              <a:rPr lang="en-US" altLang="zh-CN" sz="2800" b="1" dirty="0" smtClean="0"/>
              <a:t>23</a:t>
            </a:r>
            <a:r>
              <a:rPr lang="zh-CN" altLang="en-US" sz="2800" b="1" dirty="0" smtClean="0"/>
              <a:t>日发布</a:t>
            </a:r>
            <a:r>
              <a:rPr lang="en-US" altLang="zh-CN" sz="2800" b="1" dirty="0" smtClean="0"/>
              <a:t>FPWD</a:t>
            </a:r>
            <a:r>
              <a:rPr lang="zh-CN" altLang="en-US" sz="2800" b="1" dirty="0" smtClean="0"/>
              <a:t>（中英文）</a:t>
            </a:r>
            <a:endParaRPr lang="zh-CN" altLang="en-US" sz="2800" b="1" dirty="0"/>
          </a:p>
        </p:txBody>
      </p:sp>
    </p:spTree>
    <p:extLst>
      <p:ext uri="{BB962C8B-B14F-4D97-AF65-F5344CB8AC3E}">
        <p14:creationId xmlns:p14="http://schemas.microsoft.com/office/powerpoint/2010/main" val="2440683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980406"/>
            <a:ext cx="9296400" cy="2585323"/>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smtClean="0"/>
              <a:t>描述民族语言文字的基本概况、基本规则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字母、字符、音节</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字符集（</a:t>
            </a:r>
            <a:r>
              <a:rPr lang="en-US" altLang="zh-CN" sz="3600" dirty="0" smtClean="0"/>
              <a:t>Unicode</a:t>
            </a:r>
            <a:r>
              <a:rPr lang="zh-CN" altLang="en-US" sz="3600" dirty="0" smtClean="0"/>
              <a:t>编码）</a:t>
            </a:r>
            <a:endParaRPr lang="en-US" altLang="zh-CN" sz="3600" dirty="0" smtClean="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需求（</a:t>
            </a:r>
            <a:r>
              <a:rPr lang="en-US" altLang="zh-CN" sz="4400" b="1" dirty="0" smtClean="0"/>
              <a:t>1</a:t>
            </a:r>
            <a:r>
              <a:rPr lang="zh-CN" altLang="en-US" sz="4400" b="1" dirty="0" smtClean="0"/>
              <a:t>）－语言概述</a:t>
            </a:r>
            <a:endParaRPr lang="en-US" altLang="zh-CN" sz="4400" b="1"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481806" y="6247606"/>
            <a:ext cx="6141085" cy="3352800"/>
          </a:xfrm>
          <a:prstGeom prst="rect">
            <a:avLst/>
          </a:prstGeom>
          <a:noFill/>
          <a:ln>
            <a:noFill/>
          </a:ln>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7263498" y="5174348"/>
            <a:ext cx="5267325" cy="4400550"/>
          </a:xfrm>
          <a:prstGeom prst="rect">
            <a:avLst/>
          </a:prstGeom>
          <a:noFill/>
          <a:ln>
            <a:noFill/>
          </a:ln>
        </p:spPr>
      </p:pic>
    </p:spTree>
    <p:extLst>
      <p:ext uri="{BB962C8B-B14F-4D97-AF65-F5344CB8AC3E}">
        <p14:creationId xmlns:p14="http://schemas.microsoft.com/office/powerpoint/2010/main" val="5743785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6" y="1980406"/>
            <a:ext cx="11277600" cy="4247317"/>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smtClean="0"/>
              <a:t>描述民族语言文字的字符、标点符号、数字等的规则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字符及其变体（如藏文中字符的组装、构成）</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字体分类及特点</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标点符号用法</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数字表达</a:t>
            </a:r>
            <a:endParaRPr lang="en-US" altLang="zh-CN" sz="3600" dirty="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需求（</a:t>
            </a:r>
            <a:r>
              <a:rPr lang="en-US" altLang="zh-CN" sz="4400" b="1" dirty="0" smtClean="0"/>
              <a:t>2</a:t>
            </a:r>
            <a:r>
              <a:rPr lang="zh-CN" altLang="en-US" sz="4400" b="1" dirty="0" smtClean="0"/>
              <a:t>）－字符规则</a:t>
            </a:r>
            <a:endParaRPr lang="en-US" altLang="zh-CN" sz="4400" b="1" dirty="0"/>
          </a:p>
        </p:txBody>
      </p:sp>
      <p:pic>
        <p:nvPicPr>
          <p:cNvPr id="6" name="图片 5" descr="1234567897895465646.jpg"/>
          <p:cNvPicPr>
            <a:picLocks noChangeAspect="1"/>
          </p:cNvPicPr>
          <p:nvPr/>
        </p:nvPicPr>
        <p:blipFill>
          <a:blip r:embed="rId2" cstate="print"/>
          <a:stretch>
            <a:fillRect/>
          </a:stretch>
        </p:blipFill>
        <p:spPr>
          <a:xfrm>
            <a:off x="8593000" y="4647406"/>
            <a:ext cx="3401921" cy="4536504"/>
          </a:xfrm>
          <a:prstGeom prst="rect">
            <a:avLst/>
          </a:prstGeom>
        </p:spPr>
      </p:pic>
    </p:spTree>
    <p:extLst>
      <p:ext uri="{BB962C8B-B14F-4D97-AF65-F5344CB8AC3E}">
        <p14:creationId xmlns:p14="http://schemas.microsoft.com/office/powerpoint/2010/main" val="326246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5" y="1980406"/>
            <a:ext cx="11988007" cy="5078313"/>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smtClean="0"/>
              <a:t>描述民族语言文字在行、句、段相关的规则。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书写方式</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段落的装饰与调整（如段首、对其）</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段内标点符号用法</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行与分行规则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多文种混排的行布局规则</a:t>
            </a:r>
            <a:endParaRPr lang="en-US" altLang="zh-CN" sz="3600" dirty="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需求（</a:t>
            </a:r>
            <a:r>
              <a:rPr lang="en-US" altLang="zh-CN" sz="4400" b="1" dirty="0" smtClean="0"/>
              <a:t>3</a:t>
            </a:r>
            <a:r>
              <a:rPr lang="zh-CN" altLang="en-US" sz="4400" b="1" dirty="0" smtClean="0"/>
              <a:t>）－段落布局规则</a:t>
            </a:r>
            <a:endParaRPr lang="en-US" altLang="zh-CN" sz="4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197" y="7085806"/>
            <a:ext cx="452340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4082" y="4176261"/>
            <a:ext cx="295624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206" y="7058718"/>
            <a:ext cx="3124200" cy="235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447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5" y="1980406"/>
            <a:ext cx="11988007" cy="5078313"/>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smtClean="0"/>
              <a:t>描述民族语言文字段落外的部件布局规则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标题（</a:t>
            </a:r>
            <a:r>
              <a:rPr lang="en-US" altLang="zh-CN" sz="3600" dirty="0" smtClean="0"/>
              <a:t>Headers</a:t>
            </a:r>
            <a:r>
              <a:rPr lang="zh-CN" altLang="en-US" sz="3600" dirty="0" smtClean="0"/>
              <a:t>）</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旁注、脚注、尾注、段内注释</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表、图及其他插入对象</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列表、序号（</a:t>
            </a:r>
            <a:r>
              <a:rPr lang="en-US" altLang="zh-CN" sz="3600" dirty="0" smtClean="0"/>
              <a:t>Counters, numbering</a:t>
            </a:r>
            <a:r>
              <a:rPr lang="zh-CN" altLang="en-US" sz="3600" dirty="0" smtClean="0"/>
              <a:t>）</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其他组件：如科学公式？</a:t>
            </a:r>
            <a:endParaRPr lang="en-US" altLang="zh-CN" sz="3600" dirty="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需求（</a:t>
            </a:r>
            <a:r>
              <a:rPr lang="en-US" altLang="zh-CN" sz="4400" b="1" dirty="0" smtClean="0"/>
              <a:t>4</a:t>
            </a:r>
            <a:r>
              <a:rPr lang="zh-CN" altLang="en-US" sz="4400" b="1" dirty="0" smtClean="0"/>
              <a:t>）－段间部件布局规则</a:t>
            </a:r>
            <a:endParaRPr lang="en-US" altLang="zh-CN" sz="4400" b="1" dirty="0"/>
          </a:p>
        </p:txBody>
      </p:sp>
    </p:spTree>
    <p:extLst>
      <p:ext uri="{BB962C8B-B14F-4D97-AF65-F5344CB8AC3E}">
        <p14:creationId xmlns:p14="http://schemas.microsoft.com/office/powerpoint/2010/main" val="3752076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5" y="1980406"/>
            <a:ext cx="11988007" cy="4247317"/>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smtClean="0"/>
              <a:t>描述民族语言文字段落外的部件布局规则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边距</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页眉、页脚、页码书写</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a:t>分</a:t>
            </a:r>
            <a:r>
              <a:rPr lang="zh-CN" altLang="en-US" sz="3600" dirty="0" smtClean="0"/>
              <a:t>页</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a:t>多</a:t>
            </a:r>
            <a:r>
              <a:rPr lang="zh-CN" altLang="en-US" sz="3600" dirty="0" smtClean="0"/>
              <a:t>栏文本</a:t>
            </a:r>
            <a:endParaRPr lang="en-US" altLang="zh-CN" sz="3600" dirty="0" smtClean="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需求（</a:t>
            </a:r>
            <a:r>
              <a:rPr lang="en-US" altLang="zh-CN" sz="4400" b="1" dirty="0" smtClean="0"/>
              <a:t>5</a:t>
            </a:r>
            <a:r>
              <a:rPr lang="zh-CN" altLang="en-US" sz="4400" b="1" dirty="0" smtClean="0"/>
              <a:t>）－页面规则</a:t>
            </a:r>
            <a:endParaRPr lang="en-US" altLang="zh-CN" sz="4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366" y="6933406"/>
            <a:ext cx="714967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100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5205" y="1980406"/>
            <a:ext cx="11988007" cy="1754326"/>
          </a:xfrm>
          <a:prstGeom prst="rect">
            <a:avLst/>
          </a:prstGeom>
          <a:noFill/>
        </p:spPr>
        <p:txBody>
          <a:bodyPr wrap="square" rtlCol="0">
            <a:spAutoFit/>
          </a:bodyPr>
          <a:lstStyle/>
          <a:p>
            <a:pPr marL="571500" indent="-571500">
              <a:lnSpc>
                <a:spcPct val="150000"/>
              </a:lnSpc>
              <a:buClr>
                <a:schemeClr val="bg1"/>
              </a:buClr>
              <a:buFont typeface="Arial" panose="020B0604020202020204" pitchFamily="34" charset="0"/>
              <a:buChar char="•"/>
            </a:pPr>
            <a:r>
              <a:rPr lang="zh-CN" altLang="en-US" sz="3600" dirty="0" smtClean="0"/>
              <a:t>描述民族语言文字独特的语言需求</a:t>
            </a:r>
            <a:endParaRPr lang="en-US" altLang="zh-CN" sz="3600" dirty="0" smtClean="0"/>
          </a:p>
          <a:p>
            <a:pPr marL="1314450" lvl="1" indent="-571500">
              <a:lnSpc>
                <a:spcPct val="150000"/>
              </a:lnSpc>
              <a:buClr>
                <a:schemeClr val="bg1"/>
              </a:buClr>
              <a:buFont typeface="Arial" panose="020B0604020202020204" pitchFamily="34" charset="0"/>
              <a:buChar char="•"/>
            </a:pPr>
            <a:r>
              <a:rPr lang="zh-CN" altLang="en-US" sz="3600" dirty="0" smtClean="0"/>
              <a:t>如：日语的旁注、割注</a:t>
            </a:r>
            <a:endParaRPr lang="en-US" altLang="zh-CN" sz="3600" dirty="0" smtClean="0"/>
          </a:p>
        </p:txBody>
      </p:sp>
      <p:sp>
        <p:nvSpPr>
          <p:cNvPr id="3" name="TextBox 2"/>
          <p:cNvSpPr txBox="1"/>
          <p:nvPr/>
        </p:nvSpPr>
        <p:spPr>
          <a:xfrm>
            <a:off x="1396206" y="989806"/>
            <a:ext cx="9906000" cy="769441"/>
          </a:xfrm>
          <a:prstGeom prst="rect">
            <a:avLst/>
          </a:prstGeom>
          <a:noFill/>
        </p:spPr>
        <p:txBody>
          <a:bodyPr wrap="square" rtlCol="0">
            <a:spAutoFit/>
          </a:bodyPr>
          <a:lstStyle/>
          <a:p>
            <a:pPr algn="ctr"/>
            <a:r>
              <a:rPr lang="zh-CN" altLang="en-US" sz="4400" b="1" dirty="0" smtClean="0"/>
              <a:t>需求（</a:t>
            </a:r>
            <a:r>
              <a:rPr lang="en-US" altLang="zh-CN" sz="4400" b="1" dirty="0" smtClean="0"/>
              <a:t>6</a:t>
            </a:r>
            <a:r>
              <a:rPr lang="zh-CN" altLang="en-US" sz="4400" b="1" dirty="0" smtClean="0"/>
              <a:t>）－其他语言相关的需求</a:t>
            </a:r>
            <a:endParaRPr lang="en-US" altLang="zh-CN" sz="4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139" y="5028406"/>
            <a:ext cx="6242133" cy="365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59994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1774" y="380206"/>
            <a:ext cx="8331439" cy="1446550"/>
          </a:xfrm>
          <a:prstGeom prst="rect">
            <a:avLst/>
          </a:prstGeom>
          <a:noFill/>
        </p:spPr>
        <p:txBody>
          <a:bodyPr wrap="square" rtlCol="0">
            <a:spAutoFit/>
          </a:bodyPr>
          <a:lstStyle/>
          <a:p>
            <a:r>
              <a:rPr lang="zh-CN" altLang="en-US" sz="4400" b="1" dirty="0" smtClean="0"/>
              <a:t>例如：藏文文字布局需求工作</a:t>
            </a:r>
            <a:endParaRPr lang="en-US" altLang="zh-CN" sz="4400" b="1" dirty="0" smtClean="0"/>
          </a:p>
          <a:p>
            <a:r>
              <a:rPr lang="en-US" altLang="zh-CN" sz="4400" b="1" dirty="0" err="1" smtClean="0"/>
              <a:t>Tibatan</a:t>
            </a:r>
            <a:r>
              <a:rPr lang="en-US" altLang="zh-CN" sz="4400" b="1" dirty="0" smtClean="0"/>
              <a:t> Layout Requirements</a:t>
            </a:r>
            <a:endParaRPr lang="en-US" altLang="zh-CN" sz="4400" b="1" dirty="0"/>
          </a:p>
        </p:txBody>
      </p:sp>
      <p:grpSp>
        <p:nvGrpSpPr>
          <p:cNvPr id="27" name="组合 26"/>
          <p:cNvGrpSpPr/>
          <p:nvPr/>
        </p:nvGrpSpPr>
        <p:grpSpPr>
          <a:xfrm>
            <a:off x="-432594" y="3291136"/>
            <a:ext cx="12954000" cy="4728418"/>
            <a:chOff x="-432594" y="3291136"/>
            <a:chExt cx="12954000" cy="4728418"/>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 y="3291136"/>
              <a:ext cx="2819400" cy="158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2594" y="6019006"/>
              <a:ext cx="3962400" cy="1938992"/>
            </a:xfrm>
            <a:prstGeom prst="rect">
              <a:avLst/>
            </a:prstGeom>
            <a:noFill/>
          </p:spPr>
          <p:txBody>
            <a:bodyPr wrap="square" rtlCol="0">
              <a:spAutoFit/>
            </a:bodyPr>
            <a:lstStyle/>
            <a:p>
              <a:pPr lvl="1" indent="0">
                <a:buClr>
                  <a:schemeClr val="bg1"/>
                </a:buClr>
              </a:pPr>
              <a:r>
                <a:rPr lang="zh-CN" altLang="en-US" sz="2400" b="1" dirty="0" smtClean="0"/>
                <a:t>殷建民老师</a:t>
              </a:r>
              <a:endParaRPr lang="en-US" altLang="zh-CN" sz="2400" b="1" dirty="0" smtClean="0"/>
            </a:p>
            <a:p>
              <a:pPr lvl="1" indent="0">
                <a:buClr>
                  <a:schemeClr val="bg1"/>
                </a:buClr>
              </a:pPr>
              <a:r>
                <a:rPr lang="en-US" altLang="zh-CN" sz="2400" b="1" dirty="0" smtClean="0"/>
                <a:t>2014.9</a:t>
              </a:r>
              <a:r>
                <a:rPr lang="zh-CN" altLang="en-US" sz="2400" b="1" dirty="0" smtClean="0"/>
                <a:t>北航报告</a:t>
              </a:r>
              <a:endParaRPr lang="en-US" altLang="zh-CN" sz="2400" b="1" dirty="0" smtClean="0"/>
            </a:p>
            <a:p>
              <a:pPr lvl="1" indent="0">
                <a:buClr>
                  <a:schemeClr val="bg1"/>
                </a:buClr>
              </a:pPr>
              <a:endParaRPr lang="en-US" altLang="zh-CN" sz="2400" b="1" dirty="0"/>
            </a:p>
            <a:p>
              <a:pPr lvl="1" indent="0">
                <a:buClr>
                  <a:schemeClr val="bg1"/>
                </a:buClr>
              </a:pPr>
              <a:r>
                <a:rPr lang="zh-CN" altLang="en-US" sz="2400" b="1" dirty="0" smtClean="0"/>
                <a:t>梳理了</a:t>
              </a:r>
              <a:r>
                <a:rPr lang="en-US" altLang="zh-CN" sz="2400" b="1" dirty="0" smtClean="0"/>
                <a:t>12</a:t>
              </a:r>
              <a:r>
                <a:rPr lang="zh-CN" altLang="en-US" sz="2400" b="1" dirty="0" smtClean="0"/>
                <a:t>类</a:t>
              </a:r>
              <a:endParaRPr lang="en-US" altLang="zh-CN" sz="2400" b="1" dirty="0" smtClean="0"/>
            </a:p>
            <a:p>
              <a:pPr lvl="1" indent="0">
                <a:buClr>
                  <a:schemeClr val="bg1"/>
                </a:buClr>
              </a:pPr>
              <a:r>
                <a:rPr lang="zh-CN" altLang="en-US" sz="2400" b="1" dirty="0" smtClean="0"/>
                <a:t>藏文规则</a:t>
              </a:r>
              <a:endParaRPr lang="en-US" altLang="zh-CN" sz="2400" b="1" dirty="0" smtClean="0"/>
            </a:p>
          </p:txBody>
        </p:sp>
        <p:sp>
          <p:nvSpPr>
            <p:cNvPr id="3" name="右箭头 2"/>
            <p:cNvSpPr/>
            <p:nvPr/>
          </p:nvSpPr>
          <p:spPr>
            <a:xfrm>
              <a:off x="329406" y="5333206"/>
              <a:ext cx="12192000" cy="6096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6" name="TextBox 5"/>
            <p:cNvSpPr txBox="1"/>
            <p:nvPr/>
          </p:nvSpPr>
          <p:spPr>
            <a:xfrm>
              <a:off x="177006" y="4809986"/>
              <a:ext cx="2469544" cy="523220"/>
            </a:xfrm>
            <a:prstGeom prst="rect">
              <a:avLst/>
            </a:prstGeom>
            <a:noFill/>
          </p:spPr>
          <p:txBody>
            <a:bodyPr wrap="square" rtlCol="0">
              <a:spAutoFit/>
            </a:bodyPr>
            <a:lstStyle/>
            <a:p>
              <a:pPr lvl="1" indent="0">
                <a:buClr>
                  <a:schemeClr val="bg1"/>
                </a:buClr>
              </a:pPr>
              <a:r>
                <a:rPr lang="en-US" altLang="zh-CN" sz="2800" b="1" dirty="0" smtClean="0"/>
                <a:t>2014.9</a:t>
              </a:r>
              <a:endParaRPr lang="en-US" altLang="zh-CN" sz="2800" b="1" dirty="0"/>
            </a:p>
          </p:txBody>
        </p:sp>
        <p:sp>
          <p:nvSpPr>
            <p:cNvPr id="7" name="TextBox 6"/>
            <p:cNvSpPr txBox="1"/>
            <p:nvPr/>
          </p:nvSpPr>
          <p:spPr>
            <a:xfrm>
              <a:off x="3041462" y="4799806"/>
              <a:ext cx="2469544" cy="523220"/>
            </a:xfrm>
            <a:prstGeom prst="rect">
              <a:avLst/>
            </a:prstGeom>
            <a:noFill/>
          </p:spPr>
          <p:txBody>
            <a:bodyPr wrap="square" rtlCol="0">
              <a:spAutoFit/>
            </a:bodyPr>
            <a:lstStyle/>
            <a:p>
              <a:pPr lvl="1" indent="0">
                <a:buClr>
                  <a:schemeClr val="bg1"/>
                </a:buClr>
              </a:pPr>
              <a:r>
                <a:rPr lang="en-US" altLang="zh-CN" sz="2800" b="1" dirty="0" smtClean="0"/>
                <a:t>2015.6</a:t>
              </a:r>
              <a:endParaRPr lang="en-US" altLang="zh-CN" sz="2800" b="1" dirty="0"/>
            </a:p>
          </p:txBody>
        </p:sp>
        <p:sp>
          <p:nvSpPr>
            <p:cNvPr id="8" name="TextBox 7"/>
            <p:cNvSpPr txBox="1"/>
            <p:nvPr/>
          </p:nvSpPr>
          <p:spPr>
            <a:xfrm>
              <a:off x="2767806" y="6019006"/>
              <a:ext cx="3124200" cy="2000548"/>
            </a:xfrm>
            <a:prstGeom prst="rect">
              <a:avLst/>
            </a:prstGeom>
            <a:noFill/>
          </p:spPr>
          <p:txBody>
            <a:bodyPr wrap="square" rtlCol="0">
              <a:spAutoFit/>
            </a:bodyPr>
            <a:lstStyle/>
            <a:p>
              <a:pPr lvl="1" indent="0">
                <a:buClr>
                  <a:schemeClr val="bg1"/>
                </a:buClr>
              </a:pPr>
              <a:r>
                <a:rPr lang="en-US" altLang="zh-CN" sz="2400" b="1" dirty="0" smtClean="0"/>
                <a:t>W3C/Beihang</a:t>
              </a:r>
            </a:p>
            <a:p>
              <a:pPr lvl="1" indent="0">
                <a:buClr>
                  <a:schemeClr val="bg1"/>
                </a:buClr>
              </a:pPr>
              <a:endParaRPr lang="en-US" altLang="zh-CN" sz="2800" b="1" dirty="0"/>
            </a:p>
            <a:p>
              <a:pPr lvl="1" indent="0">
                <a:buClr>
                  <a:schemeClr val="bg1"/>
                </a:buClr>
              </a:pPr>
              <a:r>
                <a:rPr lang="zh-CN" altLang="en-US" sz="2400" b="1" dirty="0" smtClean="0"/>
                <a:t>初步整理了藏文文字布局的提纲框架</a:t>
              </a:r>
              <a:endParaRPr lang="en-US" altLang="zh-CN" sz="2400" b="1" dirty="0" smtClean="0"/>
            </a:p>
          </p:txBody>
        </p:sp>
      </p:grpSp>
      <p:grpSp>
        <p:nvGrpSpPr>
          <p:cNvPr id="26" name="组合 25"/>
          <p:cNvGrpSpPr/>
          <p:nvPr/>
        </p:nvGrpSpPr>
        <p:grpSpPr>
          <a:xfrm>
            <a:off x="5968206" y="2590006"/>
            <a:ext cx="6934200" cy="1868507"/>
            <a:chOff x="5968206" y="2590006"/>
            <a:chExt cx="6934200" cy="1868507"/>
          </a:xfrm>
        </p:grpSpPr>
        <p:sp>
          <p:nvSpPr>
            <p:cNvPr id="9" name="TextBox 8"/>
            <p:cNvSpPr txBox="1"/>
            <p:nvPr/>
          </p:nvSpPr>
          <p:spPr>
            <a:xfrm>
              <a:off x="6196806" y="2590006"/>
              <a:ext cx="4364354" cy="523220"/>
            </a:xfrm>
            <a:prstGeom prst="rect">
              <a:avLst/>
            </a:prstGeom>
            <a:noFill/>
          </p:spPr>
          <p:txBody>
            <a:bodyPr wrap="square" rtlCol="0">
              <a:spAutoFit/>
            </a:bodyPr>
            <a:lstStyle/>
            <a:p>
              <a:pPr lvl="1" indent="0">
                <a:buClr>
                  <a:schemeClr val="bg1"/>
                </a:buClr>
              </a:pPr>
              <a:r>
                <a:rPr lang="zh-CN" altLang="en-US" sz="2800" b="1" dirty="0" smtClean="0"/>
                <a:t>文档发布计划</a:t>
              </a:r>
              <a:endParaRPr lang="en-US" altLang="zh-CN" sz="2800" b="1" dirty="0"/>
            </a:p>
          </p:txBody>
        </p:sp>
        <p:sp>
          <p:nvSpPr>
            <p:cNvPr id="11" name="右箭头 10"/>
            <p:cNvSpPr/>
            <p:nvPr/>
          </p:nvSpPr>
          <p:spPr>
            <a:xfrm>
              <a:off x="6882606" y="3113226"/>
              <a:ext cx="5638800" cy="6096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2" name="TextBox 11"/>
            <p:cNvSpPr txBox="1"/>
            <p:nvPr/>
          </p:nvSpPr>
          <p:spPr>
            <a:xfrm>
              <a:off x="5968206" y="3504406"/>
              <a:ext cx="2590800" cy="954107"/>
            </a:xfrm>
            <a:prstGeom prst="rect">
              <a:avLst/>
            </a:prstGeom>
            <a:noFill/>
          </p:spPr>
          <p:txBody>
            <a:bodyPr wrap="square" rtlCol="0">
              <a:spAutoFit/>
            </a:bodyPr>
            <a:lstStyle/>
            <a:p>
              <a:pPr lvl="1" indent="0" algn="ctr">
                <a:buClr>
                  <a:schemeClr val="bg1"/>
                </a:buClr>
              </a:pPr>
              <a:r>
                <a:rPr lang="en-US" altLang="zh-CN" sz="2800" b="1" dirty="0" smtClean="0"/>
                <a:t>2015 Q3</a:t>
              </a:r>
            </a:p>
            <a:p>
              <a:pPr lvl="1" indent="0" algn="ctr">
                <a:buClr>
                  <a:schemeClr val="bg1"/>
                </a:buClr>
              </a:pPr>
              <a:r>
                <a:rPr lang="en-US" altLang="zh-CN" sz="2800" b="1" dirty="0" smtClean="0"/>
                <a:t>FPWD</a:t>
              </a:r>
              <a:endParaRPr lang="en-US" altLang="zh-CN" sz="2800" b="1" dirty="0"/>
            </a:p>
          </p:txBody>
        </p:sp>
        <p:sp>
          <p:nvSpPr>
            <p:cNvPr id="13" name="TextBox 12"/>
            <p:cNvSpPr txBox="1"/>
            <p:nvPr/>
          </p:nvSpPr>
          <p:spPr>
            <a:xfrm>
              <a:off x="8787606" y="3504406"/>
              <a:ext cx="2590800" cy="954107"/>
            </a:xfrm>
            <a:prstGeom prst="rect">
              <a:avLst/>
            </a:prstGeom>
            <a:noFill/>
          </p:spPr>
          <p:txBody>
            <a:bodyPr wrap="square" rtlCol="0">
              <a:spAutoFit/>
            </a:bodyPr>
            <a:lstStyle/>
            <a:p>
              <a:pPr lvl="1" indent="0" algn="ctr">
                <a:buClr>
                  <a:schemeClr val="bg1"/>
                </a:buClr>
              </a:pPr>
              <a:r>
                <a:rPr lang="en-US" altLang="zh-CN" sz="2800" b="1" dirty="0" smtClean="0"/>
                <a:t>2016 Q4</a:t>
              </a:r>
            </a:p>
            <a:p>
              <a:pPr lvl="1" indent="0" algn="ctr">
                <a:buClr>
                  <a:schemeClr val="bg1"/>
                </a:buClr>
              </a:pPr>
              <a:r>
                <a:rPr lang="en-US" altLang="zh-CN" sz="2800" b="1" dirty="0" smtClean="0"/>
                <a:t>LCWD</a:t>
              </a:r>
              <a:endParaRPr lang="en-US" altLang="zh-CN" sz="2800" b="1" dirty="0"/>
            </a:p>
          </p:txBody>
        </p:sp>
        <p:sp>
          <p:nvSpPr>
            <p:cNvPr id="14" name="TextBox 13"/>
            <p:cNvSpPr txBox="1"/>
            <p:nvPr/>
          </p:nvSpPr>
          <p:spPr>
            <a:xfrm>
              <a:off x="10311606" y="3504406"/>
              <a:ext cx="2590800" cy="954107"/>
            </a:xfrm>
            <a:prstGeom prst="rect">
              <a:avLst/>
            </a:prstGeom>
            <a:noFill/>
          </p:spPr>
          <p:txBody>
            <a:bodyPr wrap="square" rtlCol="0">
              <a:spAutoFit/>
            </a:bodyPr>
            <a:lstStyle/>
            <a:p>
              <a:pPr lvl="1" indent="0" algn="ctr">
                <a:buClr>
                  <a:schemeClr val="bg1"/>
                </a:buClr>
              </a:pPr>
              <a:r>
                <a:rPr lang="en-US" altLang="zh-CN" sz="2800" b="1" dirty="0" smtClean="0"/>
                <a:t>2016 Q4</a:t>
              </a:r>
            </a:p>
            <a:p>
              <a:pPr lvl="1" indent="0" algn="ctr">
                <a:buClr>
                  <a:schemeClr val="bg1"/>
                </a:buClr>
              </a:pPr>
              <a:r>
                <a:rPr lang="en-US" altLang="zh-CN" sz="2800" b="1" dirty="0" smtClean="0"/>
                <a:t>REC</a:t>
              </a:r>
              <a:endParaRPr lang="en-US" altLang="zh-CN" sz="2800" b="1" dirty="0"/>
            </a:p>
          </p:txBody>
        </p:sp>
      </p:grpSp>
      <p:grpSp>
        <p:nvGrpSpPr>
          <p:cNvPr id="28" name="组合 27"/>
          <p:cNvGrpSpPr/>
          <p:nvPr/>
        </p:nvGrpSpPr>
        <p:grpSpPr>
          <a:xfrm>
            <a:off x="5663406" y="4799806"/>
            <a:ext cx="7467600" cy="4953000"/>
            <a:chOff x="5663406" y="4799806"/>
            <a:chExt cx="7467600" cy="4953000"/>
          </a:xfrm>
        </p:grpSpPr>
        <p:sp>
          <p:nvSpPr>
            <p:cNvPr id="10" name="TextBox 9"/>
            <p:cNvSpPr txBox="1"/>
            <p:nvPr/>
          </p:nvSpPr>
          <p:spPr>
            <a:xfrm>
              <a:off x="5663406" y="6257786"/>
              <a:ext cx="3810000" cy="523220"/>
            </a:xfrm>
            <a:prstGeom prst="rect">
              <a:avLst/>
            </a:prstGeom>
            <a:noFill/>
          </p:spPr>
          <p:txBody>
            <a:bodyPr wrap="square" rtlCol="0">
              <a:spAutoFit/>
            </a:bodyPr>
            <a:lstStyle/>
            <a:p>
              <a:pPr lvl="1" indent="0">
                <a:buClr>
                  <a:schemeClr val="bg1"/>
                </a:buClr>
              </a:pPr>
              <a:r>
                <a:rPr lang="zh-CN" altLang="en-US" sz="2800" b="1" dirty="0" smtClean="0"/>
                <a:t>征集专家担任编辑</a:t>
              </a:r>
              <a:endParaRPr lang="en-US" altLang="zh-CN" sz="2800" b="1" dirty="0" smtClean="0"/>
            </a:p>
          </p:txBody>
        </p:sp>
        <p:sp>
          <p:nvSpPr>
            <p:cNvPr id="15" name="TextBox 14"/>
            <p:cNvSpPr txBox="1"/>
            <p:nvPr/>
          </p:nvSpPr>
          <p:spPr>
            <a:xfrm>
              <a:off x="5937062" y="4799806"/>
              <a:ext cx="2469544" cy="523220"/>
            </a:xfrm>
            <a:prstGeom prst="rect">
              <a:avLst/>
            </a:prstGeom>
            <a:noFill/>
          </p:spPr>
          <p:txBody>
            <a:bodyPr wrap="square" rtlCol="0">
              <a:spAutoFit/>
            </a:bodyPr>
            <a:lstStyle/>
            <a:p>
              <a:pPr lvl="1" indent="0">
                <a:buClr>
                  <a:schemeClr val="bg1"/>
                </a:buClr>
              </a:pPr>
              <a:r>
                <a:rPr lang="en-US" altLang="zh-CN" sz="2800" b="1" dirty="0" smtClean="0"/>
                <a:t>?</a:t>
              </a:r>
              <a:endParaRPr lang="en-US" altLang="zh-CN" sz="2800" b="1" dirty="0"/>
            </a:p>
          </p:txBody>
        </p:sp>
        <p:sp>
          <p:nvSpPr>
            <p:cNvPr id="16" name="TextBox 15"/>
            <p:cNvSpPr txBox="1"/>
            <p:nvPr/>
          </p:nvSpPr>
          <p:spPr>
            <a:xfrm>
              <a:off x="8299262" y="4809986"/>
              <a:ext cx="2469544" cy="523220"/>
            </a:xfrm>
            <a:prstGeom prst="rect">
              <a:avLst/>
            </a:prstGeom>
            <a:noFill/>
          </p:spPr>
          <p:txBody>
            <a:bodyPr wrap="square" rtlCol="0">
              <a:spAutoFit/>
            </a:bodyPr>
            <a:lstStyle/>
            <a:p>
              <a:pPr lvl="1" indent="0">
                <a:buClr>
                  <a:schemeClr val="bg1"/>
                </a:buClr>
              </a:pPr>
              <a:r>
                <a:rPr lang="en-US" altLang="zh-CN" sz="2800" b="1" dirty="0" smtClean="0"/>
                <a:t>?</a:t>
              </a:r>
              <a:endParaRPr lang="en-US" altLang="zh-CN" sz="2800" b="1" dirty="0"/>
            </a:p>
          </p:txBody>
        </p:sp>
        <p:sp>
          <p:nvSpPr>
            <p:cNvPr id="17" name="TextBox 16"/>
            <p:cNvSpPr txBox="1"/>
            <p:nvPr/>
          </p:nvSpPr>
          <p:spPr>
            <a:xfrm>
              <a:off x="10661462" y="4799806"/>
              <a:ext cx="2469544" cy="523220"/>
            </a:xfrm>
            <a:prstGeom prst="rect">
              <a:avLst/>
            </a:prstGeom>
            <a:noFill/>
          </p:spPr>
          <p:txBody>
            <a:bodyPr wrap="square" rtlCol="0">
              <a:spAutoFit/>
            </a:bodyPr>
            <a:lstStyle/>
            <a:p>
              <a:pPr lvl="1" indent="0">
                <a:buClr>
                  <a:schemeClr val="bg1"/>
                </a:buClr>
              </a:pPr>
              <a:r>
                <a:rPr lang="en-US" altLang="zh-CN" sz="2800" b="1" dirty="0" smtClean="0"/>
                <a:t>?</a:t>
              </a:r>
              <a:endParaRPr lang="en-US" altLang="zh-CN" sz="2800" b="1" dirty="0"/>
            </a:p>
          </p:txBody>
        </p:sp>
        <p:sp>
          <p:nvSpPr>
            <p:cNvPr id="18" name="TextBox 17"/>
            <p:cNvSpPr txBox="1"/>
            <p:nvPr/>
          </p:nvSpPr>
          <p:spPr>
            <a:xfrm>
              <a:off x="6806406" y="6920011"/>
              <a:ext cx="4251628" cy="954107"/>
            </a:xfrm>
            <a:prstGeom prst="rect">
              <a:avLst/>
            </a:prstGeom>
            <a:noFill/>
          </p:spPr>
          <p:txBody>
            <a:bodyPr wrap="square" rtlCol="0">
              <a:spAutoFit/>
            </a:bodyPr>
            <a:lstStyle/>
            <a:p>
              <a:pPr lvl="1" indent="0">
                <a:buClr>
                  <a:schemeClr val="bg1"/>
                </a:buClr>
              </a:pPr>
              <a:r>
                <a:rPr lang="zh-CN" altLang="en-US" sz="2800" b="1" dirty="0" smtClean="0"/>
                <a:t>编写并发布</a:t>
              </a:r>
              <a:endParaRPr lang="en-US" altLang="zh-CN" sz="2800" b="1" dirty="0" smtClean="0"/>
            </a:p>
            <a:p>
              <a:pPr lvl="1" indent="0">
                <a:buClr>
                  <a:schemeClr val="bg1"/>
                </a:buClr>
              </a:pPr>
              <a:r>
                <a:rPr lang="zh-CN" altLang="en-US" sz="2800" b="1" dirty="0" smtClean="0"/>
                <a:t>工作草案</a:t>
              </a:r>
              <a:endParaRPr lang="en-US" altLang="zh-CN" sz="2800" b="1" dirty="0" smtClean="0"/>
            </a:p>
          </p:txBody>
        </p:sp>
        <p:sp>
          <p:nvSpPr>
            <p:cNvPr id="19" name="TextBox 18"/>
            <p:cNvSpPr txBox="1"/>
            <p:nvPr/>
          </p:nvSpPr>
          <p:spPr>
            <a:xfrm>
              <a:off x="7873206" y="7834411"/>
              <a:ext cx="3657600" cy="954107"/>
            </a:xfrm>
            <a:prstGeom prst="rect">
              <a:avLst/>
            </a:prstGeom>
            <a:noFill/>
          </p:spPr>
          <p:txBody>
            <a:bodyPr wrap="square" rtlCol="0">
              <a:spAutoFit/>
            </a:bodyPr>
            <a:lstStyle/>
            <a:p>
              <a:pPr lvl="1" indent="0">
                <a:buClr>
                  <a:schemeClr val="bg1"/>
                </a:buClr>
              </a:pPr>
              <a:r>
                <a:rPr lang="zh-CN" altLang="en-US" sz="2800" b="1" dirty="0" smtClean="0"/>
                <a:t>吸收来自全球的</a:t>
              </a:r>
              <a:endParaRPr lang="en-US" altLang="zh-CN" sz="2800" b="1" dirty="0" smtClean="0"/>
            </a:p>
            <a:p>
              <a:pPr lvl="1" indent="0">
                <a:buClr>
                  <a:schemeClr val="bg1"/>
                </a:buClr>
              </a:pPr>
              <a:r>
                <a:rPr lang="zh-CN" altLang="en-US" sz="2800" b="1" dirty="0" smtClean="0"/>
                <a:t>反馈，修订草案</a:t>
              </a:r>
              <a:endParaRPr lang="en-US" altLang="zh-CN" sz="2800" b="1" dirty="0" smtClean="0"/>
            </a:p>
          </p:txBody>
        </p:sp>
        <p:sp>
          <p:nvSpPr>
            <p:cNvPr id="20" name="TextBox 19"/>
            <p:cNvSpPr txBox="1"/>
            <p:nvPr/>
          </p:nvSpPr>
          <p:spPr>
            <a:xfrm>
              <a:off x="8559006" y="8798699"/>
              <a:ext cx="4343400" cy="954107"/>
            </a:xfrm>
            <a:prstGeom prst="rect">
              <a:avLst/>
            </a:prstGeom>
            <a:noFill/>
          </p:spPr>
          <p:txBody>
            <a:bodyPr wrap="square" rtlCol="0">
              <a:spAutoFit/>
            </a:bodyPr>
            <a:lstStyle/>
            <a:p>
              <a:pPr lvl="1" indent="0">
                <a:buClr>
                  <a:schemeClr val="bg1"/>
                </a:buClr>
              </a:pPr>
              <a:r>
                <a:rPr lang="zh-CN" altLang="en-US" sz="2800" b="1" dirty="0" smtClean="0"/>
                <a:t>通过审阅，发布</a:t>
              </a:r>
              <a:endParaRPr lang="en-US" altLang="zh-CN" sz="2800" b="1" dirty="0" smtClean="0"/>
            </a:p>
            <a:p>
              <a:pPr lvl="1" indent="0">
                <a:buClr>
                  <a:schemeClr val="bg1"/>
                </a:buClr>
              </a:pPr>
              <a:r>
                <a:rPr lang="en-US" altLang="zh-CN" sz="2800" b="1" dirty="0" smtClean="0"/>
                <a:t>W3C</a:t>
              </a:r>
              <a:r>
                <a:rPr lang="zh-CN" altLang="en-US" sz="2800" b="1" dirty="0" smtClean="0"/>
                <a:t>正式推荐标准</a:t>
              </a:r>
              <a:endParaRPr lang="en-US" altLang="zh-CN" sz="2800" b="1" dirty="0" smtClean="0"/>
            </a:p>
          </p:txBody>
        </p:sp>
        <p:sp>
          <p:nvSpPr>
            <p:cNvPr id="5" name="直角上箭头 4"/>
            <p:cNvSpPr/>
            <p:nvPr/>
          </p:nvSpPr>
          <p:spPr>
            <a:xfrm rot="5571023">
              <a:off x="6690090" y="7022949"/>
              <a:ext cx="807134" cy="840205"/>
            </a:xfrm>
            <a:prstGeom prst="bentUpArrow">
              <a:avLst>
                <a:gd name="adj1" fmla="val 50000"/>
                <a:gd name="adj2" fmla="val 46493"/>
                <a:gd name="adj3" fmla="val 2639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22" name="直角上箭头 21"/>
            <p:cNvSpPr/>
            <p:nvPr/>
          </p:nvSpPr>
          <p:spPr>
            <a:xfrm rot="5571023">
              <a:off x="7639587" y="7918144"/>
              <a:ext cx="807134" cy="840205"/>
            </a:xfrm>
            <a:prstGeom prst="bentUpArrow">
              <a:avLst>
                <a:gd name="adj1" fmla="val 50000"/>
                <a:gd name="adj2" fmla="val 46493"/>
                <a:gd name="adj3" fmla="val 2639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23" name="直角上箭头 22"/>
            <p:cNvSpPr/>
            <p:nvPr/>
          </p:nvSpPr>
          <p:spPr>
            <a:xfrm rot="5571023">
              <a:off x="8172987" y="8842263"/>
              <a:ext cx="807134" cy="840205"/>
            </a:xfrm>
            <a:prstGeom prst="bentUpArrow">
              <a:avLst>
                <a:gd name="adj1" fmla="val 50000"/>
                <a:gd name="adj2" fmla="val 46493"/>
                <a:gd name="adj3" fmla="val 2639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grpSp>
      <p:grpSp>
        <p:nvGrpSpPr>
          <p:cNvPr id="21" name="组合 20"/>
          <p:cNvGrpSpPr/>
          <p:nvPr/>
        </p:nvGrpSpPr>
        <p:grpSpPr>
          <a:xfrm>
            <a:off x="5511006" y="5714206"/>
            <a:ext cx="7420125" cy="1898302"/>
            <a:chOff x="5511006" y="5714206"/>
            <a:chExt cx="7420125" cy="1898302"/>
          </a:xfrm>
        </p:grpSpPr>
        <p:sp>
          <p:nvSpPr>
            <p:cNvPr id="24" name="右箭头 23"/>
            <p:cNvSpPr/>
            <p:nvPr/>
          </p:nvSpPr>
          <p:spPr>
            <a:xfrm>
              <a:off x="5511006" y="5714206"/>
              <a:ext cx="7010399" cy="54358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5" name="TextBox 24"/>
            <p:cNvSpPr txBox="1"/>
            <p:nvPr/>
          </p:nvSpPr>
          <p:spPr>
            <a:xfrm>
              <a:off x="9654531" y="6227513"/>
              <a:ext cx="3276600" cy="138499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lvl="1" indent="0">
                <a:buClr>
                  <a:schemeClr val="bg1"/>
                </a:buClr>
              </a:pPr>
              <a:r>
                <a:rPr lang="zh-CN" altLang="en-US" sz="2800" b="1" dirty="0" smtClean="0"/>
                <a:t>同步开展国标</a:t>
              </a:r>
              <a:r>
                <a:rPr lang="en-US" altLang="zh-CN" sz="2800" b="1" dirty="0" smtClean="0"/>
                <a:t>/</a:t>
              </a:r>
              <a:r>
                <a:rPr lang="zh-CN" altLang="en-US" sz="2800" b="1" dirty="0" smtClean="0"/>
                <a:t>区域标准的可能性</a:t>
              </a:r>
              <a:endParaRPr lang="en-US" altLang="zh-CN" sz="2800" b="1" dirty="0" smtClean="0"/>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61" y="375110"/>
            <a:ext cx="4350714" cy="215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04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55" y="6134573"/>
            <a:ext cx="689335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038" y="6139957"/>
            <a:ext cx="5536718" cy="346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15206" y="1828006"/>
            <a:ext cx="11861550" cy="4154984"/>
          </a:xfrm>
          <a:prstGeom prst="rect">
            <a:avLst/>
          </a:prstGeom>
          <a:noFill/>
        </p:spPr>
        <p:txBody>
          <a:bodyPr wrap="square" rtlCol="0">
            <a:spAutoFit/>
          </a:bodyPr>
          <a:lstStyle/>
          <a:p>
            <a:pPr marL="457200" indent="-457200">
              <a:lnSpc>
                <a:spcPct val="150000"/>
              </a:lnSpc>
              <a:buClr>
                <a:schemeClr val="bg1"/>
              </a:buClr>
              <a:buFont typeface="Arial" pitchFamily="34" charset="0"/>
              <a:buChar char="•"/>
            </a:pPr>
            <a:r>
              <a:rPr lang="zh-CN" altLang="en-US" sz="3200" b="1" dirty="0" smtClean="0"/>
              <a:t>计划交付物：</a:t>
            </a:r>
            <a:endParaRPr lang="en-US" altLang="zh-CN" sz="3200" b="1" dirty="0" smtClean="0"/>
          </a:p>
          <a:p>
            <a:pPr marL="1200150" lvl="1" indent="-457200">
              <a:lnSpc>
                <a:spcPct val="150000"/>
              </a:lnSpc>
              <a:buClr>
                <a:schemeClr val="bg1"/>
              </a:buClr>
              <a:buFont typeface="Arial" pitchFamily="34" charset="0"/>
              <a:buChar char="•"/>
            </a:pPr>
            <a:r>
              <a:rPr lang="zh-CN" altLang="en-US" sz="2800" dirty="0" smtClean="0"/>
              <a:t>藏文布局需求（简体汉字、英文版同步发布）</a:t>
            </a:r>
            <a:endParaRPr lang="en-US" altLang="zh-CN" sz="2800" dirty="0" smtClean="0"/>
          </a:p>
          <a:p>
            <a:pPr marL="1200150" lvl="1" indent="-457200">
              <a:lnSpc>
                <a:spcPct val="150000"/>
              </a:lnSpc>
              <a:buClr>
                <a:schemeClr val="bg1"/>
              </a:buClr>
              <a:buFont typeface="Arial" pitchFamily="34" charset="0"/>
              <a:buChar char="•"/>
            </a:pPr>
            <a:r>
              <a:rPr lang="zh-CN" altLang="en-US" sz="2800" dirty="0" smtClean="0"/>
              <a:t>藏文布局需求（藏文版，按需发布）</a:t>
            </a:r>
            <a:endParaRPr lang="zh-CN" altLang="en-US" sz="2800" dirty="0"/>
          </a:p>
          <a:p>
            <a:pPr marL="457200" indent="-457200">
              <a:lnSpc>
                <a:spcPct val="150000"/>
              </a:lnSpc>
              <a:buClr>
                <a:schemeClr val="bg1"/>
              </a:buClr>
              <a:buFont typeface="Arial" pitchFamily="34" charset="0"/>
              <a:buChar char="•"/>
            </a:pPr>
            <a:r>
              <a:rPr lang="zh-CN" altLang="en-US" sz="3200" b="1" dirty="0" smtClean="0"/>
              <a:t>计划工作方式：</a:t>
            </a:r>
            <a:endParaRPr lang="en-US" altLang="zh-CN" sz="3200" b="1" dirty="0" smtClean="0"/>
          </a:p>
          <a:p>
            <a:pPr marL="1200150" lvl="1" indent="-457200">
              <a:lnSpc>
                <a:spcPct val="150000"/>
              </a:lnSpc>
              <a:buClr>
                <a:schemeClr val="bg1"/>
              </a:buClr>
              <a:buFont typeface="Arial" pitchFamily="34" charset="0"/>
              <a:buChar char="•"/>
            </a:pPr>
            <a:r>
              <a:rPr lang="zh-CN" altLang="en-US" sz="2800" dirty="0" smtClean="0"/>
              <a:t>先中文，后英文－规则梳理需要藏文工作组专家的支持和帮助</a:t>
            </a:r>
            <a:r>
              <a:rPr lang="en-US" altLang="zh-CN" sz="2800" dirty="0" smtClean="0"/>
              <a:t>!</a:t>
            </a:r>
          </a:p>
          <a:p>
            <a:pPr marL="1200150" lvl="1" indent="-457200">
              <a:lnSpc>
                <a:spcPct val="150000"/>
              </a:lnSpc>
              <a:buClr>
                <a:schemeClr val="bg1"/>
              </a:buClr>
              <a:buFont typeface="Arial" pitchFamily="34" charset="0"/>
              <a:buChar char="•"/>
            </a:pPr>
            <a:r>
              <a:rPr lang="zh-CN" altLang="en-US" sz="2800" dirty="0" smtClean="0"/>
              <a:t>英文翻译工作可由 </a:t>
            </a:r>
            <a:r>
              <a:rPr lang="en-US" altLang="zh-CN" sz="2800" dirty="0" smtClean="0"/>
              <a:t>W3C/Beihang </a:t>
            </a:r>
            <a:r>
              <a:rPr lang="zh-CN" altLang="en-US" sz="2800" dirty="0" smtClean="0"/>
              <a:t>承担</a:t>
            </a:r>
            <a:endParaRPr lang="en-US" altLang="zh-CN" sz="2800" dirty="0"/>
          </a:p>
        </p:txBody>
      </p:sp>
      <p:sp>
        <p:nvSpPr>
          <p:cNvPr id="5" name="TextBox 4"/>
          <p:cNvSpPr txBox="1"/>
          <p:nvPr/>
        </p:nvSpPr>
        <p:spPr>
          <a:xfrm>
            <a:off x="1015206" y="829965"/>
            <a:ext cx="10744200" cy="769441"/>
          </a:xfrm>
          <a:prstGeom prst="rect">
            <a:avLst/>
          </a:prstGeom>
          <a:noFill/>
        </p:spPr>
        <p:txBody>
          <a:bodyPr wrap="square" rtlCol="0">
            <a:spAutoFit/>
          </a:bodyPr>
          <a:lstStyle/>
          <a:p>
            <a:pPr algn="ctr"/>
            <a:r>
              <a:rPr lang="zh-CN" altLang="en-US" sz="4400" b="1" dirty="0" smtClean="0"/>
              <a:t>例如：藏文布局需求</a:t>
            </a:r>
            <a:endParaRPr lang="en-US" altLang="zh-CN" sz="4400" b="1" dirty="0"/>
          </a:p>
        </p:txBody>
      </p:sp>
    </p:spTree>
    <p:extLst>
      <p:ext uri="{BB962C8B-B14F-4D97-AF65-F5344CB8AC3E}">
        <p14:creationId xmlns:p14="http://schemas.microsoft.com/office/powerpoint/2010/main" val="178517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5400" b="1" dirty="0" smtClean="0"/>
              <a:t>Mission of W3C</a:t>
            </a:r>
            <a:endParaRPr lang="en-US" sz="5400" b="1" dirty="0"/>
          </a:p>
        </p:txBody>
      </p:sp>
      <p:sp>
        <p:nvSpPr>
          <p:cNvPr id="3" name="内容占位符 2"/>
          <p:cNvSpPr>
            <a:spLocks noGrp="1"/>
          </p:cNvSpPr>
          <p:nvPr>
            <p:ph idx="1"/>
          </p:nvPr>
        </p:nvSpPr>
        <p:spPr>
          <a:xfrm>
            <a:off x="650161" y="2275469"/>
            <a:ext cx="11702892" cy="7003510"/>
          </a:xfrm>
        </p:spPr>
        <p:txBody>
          <a:bodyPr/>
          <a:lstStyle/>
          <a:p>
            <a:r>
              <a:rPr lang="en-US" sz="4400" b="1" dirty="0" smtClean="0"/>
              <a:t>Put the web to its full potential</a:t>
            </a:r>
          </a:p>
          <a:p>
            <a:pPr lvl="1"/>
            <a:r>
              <a:rPr lang="en-US" sz="4000" dirty="0" smtClean="0"/>
              <a:t>Core + Web for All (WAI, i18n)</a:t>
            </a:r>
          </a:p>
          <a:p>
            <a:endParaRPr lang="en-US" sz="4400" dirty="0" smtClean="0"/>
          </a:p>
          <a:p>
            <a:r>
              <a:rPr lang="en-US" sz="4400" b="1" dirty="0" smtClean="0"/>
              <a:t>Core: Define objects on the web</a:t>
            </a:r>
          </a:p>
          <a:p>
            <a:pPr lvl="1"/>
            <a:r>
              <a:rPr lang="en-US" sz="4000" b="1" dirty="0" smtClean="0"/>
              <a:t>Address (URL), Formats, interactions, links, …</a:t>
            </a:r>
          </a:p>
          <a:p>
            <a:pPr lvl="1"/>
            <a:r>
              <a:rPr lang="en-US" sz="4000" b="1" dirty="0" smtClean="0"/>
              <a:t>Pages</a:t>
            </a:r>
            <a:r>
              <a:rPr lang="en-US" sz="4000" dirty="0" smtClean="0"/>
              <a:t>: HTML+CSS</a:t>
            </a:r>
          </a:p>
          <a:p>
            <a:pPr lvl="1"/>
            <a:r>
              <a:rPr lang="en-US" sz="4000" b="1" dirty="0" smtClean="0"/>
              <a:t>Data on the Web</a:t>
            </a:r>
            <a:r>
              <a:rPr lang="en-US" sz="4000" dirty="0" smtClean="0"/>
              <a:t>: XML, Semantic (RDF/SPARQL)</a:t>
            </a:r>
          </a:p>
          <a:p>
            <a:pPr lvl="1"/>
            <a:r>
              <a:rPr lang="en-US" sz="4000" b="1" dirty="0" smtClean="0"/>
              <a:t>Services</a:t>
            </a:r>
            <a:r>
              <a:rPr lang="en-US" sz="4000" dirty="0" smtClean="0"/>
              <a:t>: WS-* standards (WSDL, SOAP, …) , not popular now, but …</a:t>
            </a:r>
          </a:p>
        </p:txBody>
      </p:sp>
    </p:spTree>
    <p:extLst>
      <p:ext uri="{BB962C8B-B14F-4D97-AF65-F5344CB8AC3E}">
        <p14:creationId xmlns:p14="http://schemas.microsoft.com/office/powerpoint/2010/main" val="1984827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5206" y="1828006"/>
            <a:ext cx="11861550" cy="8217634"/>
          </a:xfrm>
          <a:prstGeom prst="rect">
            <a:avLst/>
          </a:prstGeom>
          <a:noFill/>
        </p:spPr>
        <p:txBody>
          <a:bodyPr wrap="square" rtlCol="0">
            <a:spAutoFit/>
          </a:bodyPr>
          <a:lstStyle/>
          <a:p>
            <a:pPr marL="457200" indent="-457200">
              <a:lnSpc>
                <a:spcPct val="150000"/>
              </a:lnSpc>
              <a:buClr>
                <a:schemeClr val="bg1"/>
              </a:buClr>
              <a:buFont typeface="Arial" pitchFamily="34" charset="0"/>
              <a:buChar char="•"/>
            </a:pPr>
            <a:r>
              <a:rPr lang="en-US" altLang="zh-CN" sz="3200" b="1" dirty="0" smtClean="0"/>
              <a:t>Editor / Authors</a:t>
            </a:r>
            <a:r>
              <a:rPr lang="zh-CN" altLang="en-US" sz="3200" b="1" dirty="0" smtClean="0"/>
              <a:t>：</a:t>
            </a:r>
            <a:endParaRPr lang="en-US" altLang="zh-CN" sz="3200" b="1" dirty="0" smtClean="0"/>
          </a:p>
          <a:p>
            <a:pPr marL="1200150" lvl="1" indent="-457200">
              <a:lnSpc>
                <a:spcPct val="150000"/>
              </a:lnSpc>
              <a:buClr>
                <a:schemeClr val="bg1"/>
              </a:buClr>
              <a:buFont typeface="Arial" pitchFamily="34" charset="0"/>
              <a:buChar char="•"/>
            </a:pPr>
            <a:r>
              <a:rPr lang="en-US" altLang="zh-CN" sz="2800" dirty="0" smtClean="0"/>
              <a:t>Author: </a:t>
            </a:r>
            <a:r>
              <a:rPr lang="zh-CN" altLang="en-US" sz="2800" dirty="0" smtClean="0"/>
              <a:t>参与到布局需求工作组，负责部分章节的撰写</a:t>
            </a:r>
            <a:endParaRPr lang="en-US" altLang="zh-CN" sz="2800" dirty="0" smtClean="0"/>
          </a:p>
          <a:p>
            <a:pPr marL="1200150" lvl="1" indent="-457200">
              <a:lnSpc>
                <a:spcPct val="150000"/>
              </a:lnSpc>
              <a:buClr>
                <a:schemeClr val="bg1"/>
              </a:buClr>
              <a:buFont typeface="Arial" pitchFamily="34" charset="0"/>
              <a:buChar char="•"/>
            </a:pPr>
            <a:r>
              <a:rPr lang="en-US" altLang="zh-CN" sz="2800" dirty="0" smtClean="0"/>
              <a:t>Editor: </a:t>
            </a:r>
            <a:r>
              <a:rPr lang="zh-CN" altLang="en-US" sz="2800" dirty="0" smtClean="0"/>
              <a:t>组合并发布文档，收集反馈意见修订文档</a:t>
            </a:r>
            <a:endParaRPr lang="zh-CN" altLang="en-US" sz="2800" dirty="0"/>
          </a:p>
          <a:p>
            <a:pPr marL="457200" indent="-457200">
              <a:lnSpc>
                <a:spcPct val="150000"/>
              </a:lnSpc>
              <a:buClr>
                <a:schemeClr val="bg1"/>
              </a:buClr>
              <a:buFont typeface="Arial" pitchFamily="34" charset="0"/>
              <a:buChar char="•"/>
            </a:pPr>
            <a:r>
              <a:rPr lang="en-US" altLang="zh-CN" sz="3200" b="1" dirty="0" smtClean="0"/>
              <a:t>Use Case Provider</a:t>
            </a:r>
            <a:r>
              <a:rPr lang="zh-CN" altLang="en-US" sz="3200" b="1" dirty="0" smtClean="0"/>
              <a:t>：</a:t>
            </a:r>
            <a:endParaRPr lang="en-US" altLang="zh-CN" sz="3200" b="1" dirty="0" smtClean="0"/>
          </a:p>
          <a:p>
            <a:pPr marL="1200150" lvl="1" indent="-457200">
              <a:lnSpc>
                <a:spcPct val="150000"/>
              </a:lnSpc>
              <a:buClr>
                <a:schemeClr val="bg1"/>
              </a:buClr>
              <a:buFont typeface="Arial" pitchFamily="34" charset="0"/>
              <a:buChar char="•"/>
            </a:pPr>
            <a:r>
              <a:rPr lang="zh-CN" altLang="en-US" sz="2800" dirty="0" smtClean="0"/>
              <a:t>提供布局排版的各类用例（如藏文古籍、藏文网站、藏文移动应用等存在的描述方式，并希望这些方式被</a:t>
            </a:r>
            <a:r>
              <a:rPr lang="en-US" altLang="zh-CN" sz="2800" dirty="0" smtClean="0"/>
              <a:t>Web</a:t>
            </a:r>
            <a:r>
              <a:rPr lang="zh-CN" altLang="en-US" sz="2800" dirty="0" smtClean="0"/>
              <a:t>标准支持）</a:t>
            </a:r>
            <a:endParaRPr lang="en-US" altLang="zh-CN" sz="2800" dirty="0" smtClean="0"/>
          </a:p>
          <a:p>
            <a:pPr marL="457200" indent="-457200">
              <a:lnSpc>
                <a:spcPct val="150000"/>
              </a:lnSpc>
              <a:buClr>
                <a:schemeClr val="bg1"/>
              </a:buClr>
              <a:buFont typeface="Arial" pitchFamily="34" charset="0"/>
              <a:buChar char="•"/>
            </a:pPr>
            <a:r>
              <a:rPr lang="en-US" altLang="zh-CN" sz="3200" b="1" dirty="0" smtClean="0"/>
              <a:t>Reviewer</a:t>
            </a:r>
            <a:r>
              <a:rPr lang="zh-CN" altLang="en-US" sz="3200" b="1" dirty="0" smtClean="0"/>
              <a:t>：</a:t>
            </a:r>
            <a:endParaRPr lang="en-US" altLang="zh-CN" sz="3200" b="1" dirty="0"/>
          </a:p>
          <a:p>
            <a:pPr marL="1200150" lvl="1" indent="-457200">
              <a:lnSpc>
                <a:spcPct val="150000"/>
              </a:lnSpc>
              <a:buClr>
                <a:schemeClr val="bg1"/>
              </a:buClr>
              <a:buFont typeface="Arial" pitchFamily="34" charset="0"/>
              <a:buChar char="•"/>
            </a:pPr>
            <a:r>
              <a:rPr lang="zh-CN" altLang="en-US" sz="2800" dirty="0" smtClean="0"/>
              <a:t>加入相关邮件列表</a:t>
            </a:r>
            <a:endParaRPr lang="en-US" altLang="zh-CN" sz="2800" dirty="0" smtClean="0"/>
          </a:p>
          <a:p>
            <a:pPr marL="1200150" lvl="1" indent="-457200">
              <a:lnSpc>
                <a:spcPct val="150000"/>
              </a:lnSpc>
              <a:buClr>
                <a:schemeClr val="bg1"/>
              </a:buClr>
              <a:buFont typeface="Arial" pitchFamily="34" charset="0"/>
              <a:buChar char="•"/>
            </a:pPr>
            <a:r>
              <a:rPr lang="zh-CN" altLang="en-US" sz="2800" dirty="0" smtClean="0"/>
              <a:t>在阶段性文档发布的时候，对文档内容和语言文字提出修改建议</a:t>
            </a:r>
            <a:endParaRPr lang="en-US" altLang="zh-CN" sz="2800" dirty="0" smtClean="0"/>
          </a:p>
          <a:p>
            <a:pPr marL="457200" indent="-457200">
              <a:lnSpc>
                <a:spcPct val="150000"/>
              </a:lnSpc>
              <a:buClr>
                <a:schemeClr val="bg1"/>
              </a:buClr>
              <a:buFont typeface="Arial" pitchFamily="34" charset="0"/>
              <a:buChar char="•"/>
            </a:pPr>
            <a:r>
              <a:rPr lang="zh-CN" altLang="en-US" sz="3200" b="1" dirty="0" smtClean="0"/>
              <a:t>推荐适合的专家参与上述三类工作</a:t>
            </a:r>
            <a:endParaRPr lang="en-US" altLang="zh-CN" sz="2800" dirty="0"/>
          </a:p>
          <a:p>
            <a:pPr marL="457200" indent="-457200">
              <a:lnSpc>
                <a:spcPct val="150000"/>
              </a:lnSpc>
              <a:buClr>
                <a:schemeClr val="bg1"/>
              </a:buClr>
              <a:buFont typeface="Arial" pitchFamily="34" charset="0"/>
              <a:buChar char="•"/>
            </a:pPr>
            <a:endParaRPr lang="en-US" altLang="zh-CN" sz="2800" dirty="0"/>
          </a:p>
          <a:p>
            <a:pPr marL="1200150" lvl="1" indent="-457200">
              <a:lnSpc>
                <a:spcPct val="150000"/>
              </a:lnSpc>
              <a:buClr>
                <a:schemeClr val="bg1"/>
              </a:buClr>
              <a:buFont typeface="Arial" pitchFamily="34" charset="0"/>
              <a:buChar char="•"/>
            </a:pPr>
            <a:endParaRPr lang="en-US" altLang="zh-CN" sz="2800" dirty="0"/>
          </a:p>
        </p:txBody>
      </p:sp>
      <p:sp>
        <p:nvSpPr>
          <p:cNvPr id="5" name="TextBox 4"/>
          <p:cNvSpPr txBox="1"/>
          <p:nvPr/>
        </p:nvSpPr>
        <p:spPr>
          <a:xfrm>
            <a:off x="1015206" y="829965"/>
            <a:ext cx="10744200" cy="769441"/>
          </a:xfrm>
          <a:prstGeom prst="rect">
            <a:avLst/>
          </a:prstGeom>
          <a:noFill/>
        </p:spPr>
        <p:txBody>
          <a:bodyPr wrap="square" rtlCol="0">
            <a:spAutoFit/>
          </a:bodyPr>
          <a:lstStyle/>
          <a:p>
            <a:pPr algn="ctr"/>
            <a:r>
              <a:rPr lang="zh-CN" altLang="en-US" sz="4400" b="1" dirty="0" smtClean="0"/>
              <a:t>少数民族文字布局需求 </a:t>
            </a:r>
            <a:r>
              <a:rPr lang="en-US" altLang="zh-CN" sz="4400" b="1" dirty="0" smtClean="0"/>
              <a:t>– </a:t>
            </a:r>
            <a:r>
              <a:rPr lang="zh-CN" altLang="en-US" sz="4400" b="1" dirty="0" smtClean="0"/>
              <a:t>如何参与</a:t>
            </a:r>
            <a:endParaRPr lang="en-US" altLang="zh-CN" sz="4400" b="1" dirty="0"/>
          </a:p>
        </p:txBody>
      </p:sp>
    </p:spTree>
    <p:extLst>
      <p:ext uri="{BB962C8B-B14F-4D97-AF65-F5344CB8AC3E}">
        <p14:creationId xmlns:p14="http://schemas.microsoft.com/office/powerpoint/2010/main" val="4188976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5206" y="829965"/>
            <a:ext cx="10744200" cy="769441"/>
          </a:xfrm>
          <a:prstGeom prst="rect">
            <a:avLst/>
          </a:prstGeom>
          <a:noFill/>
        </p:spPr>
        <p:txBody>
          <a:bodyPr wrap="square" rtlCol="0">
            <a:spAutoFit/>
          </a:bodyPr>
          <a:lstStyle/>
          <a:p>
            <a:pPr algn="ctr"/>
            <a:r>
              <a:rPr lang="zh-CN" altLang="en-US" sz="4400" b="1" dirty="0" smtClean="0"/>
              <a:t>例：汉字布局需求</a:t>
            </a:r>
            <a:endParaRPr lang="en-US" altLang="zh-CN" sz="4400" b="1" dirty="0"/>
          </a:p>
        </p:txBody>
      </p:sp>
      <p:graphicFrame>
        <p:nvGraphicFramePr>
          <p:cNvPr id="4" name="Diagram 3"/>
          <p:cNvGraphicFramePr/>
          <p:nvPr>
            <p:extLst>
              <p:ext uri="{D42A27DB-BD31-4B8C-83A1-F6EECF244321}">
                <p14:modId xmlns:p14="http://schemas.microsoft.com/office/powerpoint/2010/main" val="2245151051"/>
              </p:ext>
            </p:extLst>
          </p:nvPr>
        </p:nvGraphicFramePr>
        <p:xfrm>
          <a:off x="1320006" y="2285206"/>
          <a:ext cx="10972800" cy="6160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460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206" y="366808"/>
            <a:ext cx="11215271" cy="1003998"/>
          </a:xfrm>
        </p:spPr>
        <p:txBody>
          <a:bodyPr/>
          <a:lstStyle/>
          <a:p>
            <a:pPr algn="ctr"/>
            <a:r>
              <a:rPr lang="en-US" altLang="zh-CN" sz="4000" b="1" dirty="0" err="1" smtClean="0"/>
              <a:t>Clreq</a:t>
            </a:r>
            <a:r>
              <a:rPr lang="zh-CN" altLang="en-US" sz="4000" b="1" dirty="0" smtClean="0"/>
              <a:t>文档编写工具 </a:t>
            </a:r>
            <a:r>
              <a:rPr lang="en-US" altLang="zh-CN" sz="4000" b="1" dirty="0" smtClean="0"/>
              <a:t>- </a:t>
            </a:r>
            <a:r>
              <a:rPr lang="en-US" altLang="zh-CN" sz="4000" b="1" dirty="0" err="1" smtClean="0"/>
              <a:t>Hackpad</a:t>
            </a:r>
            <a:endParaRPr lang="zh-CN" altLang="en-US" sz="40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589088"/>
            <a:ext cx="119253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9111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15" y="267802"/>
            <a:ext cx="9748421" cy="1003998"/>
          </a:xfrm>
        </p:spPr>
        <p:txBody>
          <a:bodyPr/>
          <a:lstStyle/>
          <a:p>
            <a:pPr algn="ctr"/>
            <a:r>
              <a:rPr lang="en-US" altLang="zh-CN" sz="4000" b="1" dirty="0" err="1" smtClean="0"/>
              <a:t>Clreq</a:t>
            </a:r>
            <a:r>
              <a:rPr lang="zh-CN" altLang="en-US" sz="4000" b="1" dirty="0" smtClean="0"/>
              <a:t>文档编写工具 </a:t>
            </a:r>
            <a:r>
              <a:rPr lang="en-US" altLang="zh-CN" sz="4000" b="1" dirty="0" smtClean="0"/>
              <a:t>- </a:t>
            </a:r>
            <a:r>
              <a:rPr lang="en-US" altLang="zh-CN" sz="4000" b="1" dirty="0" err="1" smtClean="0"/>
              <a:t>Github</a:t>
            </a:r>
            <a:endParaRPr lang="zh-CN" altLang="en-US"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406" y="1516192"/>
            <a:ext cx="10153650" cy="802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http://img3.imgtn.bdimg.com/it/u=2768383755,620547834&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http://img3.imgtn.bdimg.com/it/u=2768383755,620547834&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http://img3.imgtn.bdimg.com/it/u=2768383755,620547834&amp;fm=21&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134" y="260918"/>
            <a:ext cx="2895600" cy="11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694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206" y="366808"/>
            <a:ext cx="11215271" cy="1003998"/>
          </a:xfrm>
        </p:spPr>
        <p:txBody>
          <a:bodyPr/>
          <a:lstStyle/>
          <a:p>
            <a:pPr algn="ctr"/>
            <a:r>
              <a:rPr lang="en-US" altLang="zh-CN" sz="4000" b="1" dirty="0" err="1" smtClean="0"/>
              <a:t>Clreq</a:t>
            </a:r>
            <a:r>
              <a:rPr lang="zh-CN" altLang="en-US" sz="4000" b="1" dirty="0"/>
              <a:t>文</a:t>
            </a:r>
            <a:r>
              <a:rPr lang="zh-CN" altLang="en-US" sz="4000" b="1" dirty="0" smtClean="0"/>
              <a:t>档发布</a:t>
            </a:r>
            <a:endParaRPr lang="zh-CN" altLang="en-US" sz="4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006" y="1523206"/>
            <a:ext cx="8960384" cy="704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053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5206" y="1828006"/>
            <a:ext cx="11861550" cy="7478970"/>
          </a:xfrm>
          <a:prstGeom prst="rect">
            <a:avLst/>
          </a:prstGeom>
          <a:noFill/>
        </p:spPr>
        <p:txBody>
          <a:bodyPr wrap="square" rtlCol="0">
            <a:spAutoFit/>
          </a:bodyPr>
          <a:lstStyle/>
          <a:p>
            <a:pPr marL="457200" indent="-457200">
              <a:lnSpc>
                <a:spcPct val="150000"/>
              </a:lnSpc>
              <a:buClr>
                <a:schemeClr val="bg1"/>
              </a:buClr>
              <a:buFont typeface="Arial" pitchFamily="34" charset="0"/>
              <a:buChar char="•"/>
            </a:pPr>
            <a:r>
              <a:rPr lang="zh-CN" altLang="en-US" sz="3200" b="1" dirty="0" smtClean="0"/>
              <a:t>需求是参与少数民族文字</a:t>
            </a:r>
            <a:r>
              <a:rPr lang="en-US" altLang="zh-CN" sz="3200" b="1" dirty="0" smtClean="0"/>
              <a:t>Web</a:t>
            </a:r>
            <a:r>
              <a:rPr lang="zh-CN" altLang="en-US" sz="3200" b="1" dirty="0" smtClean="0"/>
              <a:t>标准化工作的第一步：</a:t>
            </a:r>
            <a:endParaRPr lang="en-US" altLang="zh-CN" sz="3200" b="1" dirty="0" smtClean="0"/>
          </a:p>
          <a:p>
            <a:pPr marL="1200150" lvl="1" indent="-457200">
              <a:lnSpc>
                <a:spcPct val="150000"/>
              </a:lnSpc>
              <a:buClr>
                <a:schemeClr val="bg1"/>
              </a:buClr>
              <a:buFont typeface="Arial" pitchFamily="34" charset="0"/>
              <a:buChar char="•"/>
            </a:pPr>
            <a:r>
              <a:rPr lang="zh-CN" altLang="en-US" sz="2800" dirty="0" smtClean="0"/>
              <a:t>梳理并识别需求，定义我们的规则</a:t>
            </a:r>
            <a:endParaRPr lang="en-US" altLang="zh-CN" sz="2800" dirty="0" smtClean="0"/>
          </a:p>
          <a:p>
            <a:pPr marL="1200150" lvl="1" indent="-457200">
              <a:lnSpc>
                <a:spcPct val="150000"/>
              </a:lnSpc>
              <a:buClr>
                <a:schemeClr val="bg1"/>
              </a:buClr>
              <a:buFont typeface="Arial" pitchFamily="34" charset="0"/>
              <a:buChar char="•"/>
            </a:pPr>
            <a:endParaRPr lang="zh-CN" altLang="en-US" sz="2800" dirty="0"/>
          </a:p>
          <a:p>
            <a:pPr marL="457200" indent="-457200">
              <a:lnSpc>
                <a:spcPct val="150000"/>
              </a:lnSpc>
              <a:buClr>
                <a:schemeClr val="bg1"/>
              </a:buClr>
              <a:buFont typeface="Arial" pitchFamily="34" charset="0"/>
              <a:buChar char="•"/>
            </a:pPr>
            <a:r>
              <a:rPr lang="zh-CN" altLang="en-US" sz="3200" b="1" dirty="0" smtClean="0"/>
              <a:t>更为重要的是：让</a:t>
            </a:r>
            <a:r>
              <a:rPr lang="en-US" altLang="zh-CN" sz="3200" b="1" dirty="0" smtClean="0"/>
              <a:t>Web</a:t>
            </a:r>
            <a:r>
              <a:rPr lang="zh-CN" altLang="en-US" sz="3200" b="1" dirty="0" smtClean="0"/>
              <a:t>行业的参与者了解、尊重和支持少数民族文字在</a:t>
            </a:r>
            <a:r>
              <a:rPr lang="en-US" altLang="zh-CN" sz="3200" b="1" dirty="0" smtClean="0"/>
              <a:t>Web</a:t>
            </a:r>
            <a:r>
              <a:rPr lang="zh-CN" altLang="en-US" sz="3200" b="1" dirty="0" smtClean="0"/>
              <a:t>上（页面、电子出版、</a:t>
            </a:r>
            <a:r>
              <a:rPr lang="en-US" altLang="zh-CN" sz="3200" b="1" dirty="0" smtClean="0"/>
              <a:t>Web</a:t>
            </a:r>
            <a:r>
              <a:rPr lang="zh-CN" altLang="en-US" sz="3200" b="1" dirty="0" smtClean="0"/>
              <a:t>应用）的</a:t>
            </a:r>
            <a:r>
              <a:rPr lang="zh-CN" altLang="en-US" sz="3200" b="1" dirty="0"/>
              <a:t>正确</a:t>
            </a:r>
            <a:r>
              <a:rPr lang="zh-CN" altLang="en-US" sz="3200" b="1" dirty="0" smtClean="0"/>
              <a:t>展现</a:t>
            </a:r>
            <a:endParaRPr lang="en-US" altLang="zh-CN" sz="3200" b="1" dirty="0" smtClean="0"/>
          </a:p>
          <a:p>
            <a:pPr marL="1200150" lvl="1" indent="-457200">
              <a:lnSpc>
                <a:spcPct val="150000"/>
              </a:lnSpc>
              <a:buClr>
                <a:schemeClr val="bg1"/>
              </a:buClr>
              <a:buFont typeface="Arial" pitchFamily="34" charset="0"/>
              <a:buChar char="•"/>
            </a:pPr>
            <a:r>
              <a:rPr lang="zh-CN" altLang="en-US" sz="2800" dirty="0" smtClean="0"/>
              <a:t>审查已有的 </a:t>
            </a:r>
            <a:r>
              <a:rPr lang="en-US" altLang="zh-CN" sz="2800" dirty="0" smtClean="0"/>
              <a:t>Web</a:t>
            </a:r>
            <a:r>
              <a:rPr lang="zh-CN" altLang="en-US" sz="2800" dirty="0" smtClean="0"/>
              <a:t>技术标准是否支持这些规则</a:t>
            </a:r>
            <a:endParaRPr lang="en-US" altLang="zh-CN" sz="2800" dirty="0" smtClean="0"/>
          </a:p>
          <a:p>
            <a:pPr marL="1200150" lvl="1" indent="-457200">
              <a:lnSpc>
                <a:spcPct val="150000"/>
              </a:lnSpc>
              <a:buClr>
                <a:schemeClr val="bg1"/>
              </a:buClr>
              <a:buFont typeface="Arial" pitchFamily="34" charset="0"/>
              <a:buChar char="•"/>
            </a:pPr>
            <a:r>
              <a:rPr lang="zh-CN" altLang="en-US" sz="2800" dirty="0" smtClean="0"/>
              <a:t>针对少数民族文字的特殊需求，与</a:t>
            </a:r>
            <a:r>
              <a:rPr lang="en-US" altLang="zh-CN" sz="2800" dirty="0" smtClean="0"/>
              <a:t>W3C</a:t>
            </a:r>
            <a:r>
              <a:rPr lang="zh-CN" altLang="en-US" sz="2800" dirty="0" smtClean="0"/>
              <a:t>的其他工作组（特别是</a:t>
            </a:r>
            <a:r>
              <a:rPr lang="en-US" altLang="zh-CN" sz="2800" dirty="0" smtClean="0"/>
              <a:t>HTML, CSS</a:t>
            </a:r>
            <a:r>
              <a:rPr lang="zh-CN" altLang="en-US" sz="2800" dirty="0" smtClean="0"/>
              <a:t>，</a:t>
            </a:r>
            <a:r>
              <a:rPr lang="en-US" altLang="zh-CN" sz="2800" dirty="0" smtClean="0"/>
              <a:t>Web Apps</a:t>
            </a:r>
            <a:r>
              <a:rPr lang="zh-CN" altLang="en-US" sz="2800" dirty="0" smtClean="0"/>
              <a:t>、</a:t>
            </a:r>
            <a:r>
              <a:rPr lang="en-US" altLang="zh-CN" sz="2800" dirty="0" smtClean="0"/>
              <a:t>Digital Publishing</a:t>
            </a:r>
            <a:r>
              <a:rPr lang="zh-CN" altLang="en-US" sz="2800" dirty="0" smtClean="0"/>
              <a:t>）一道给出技术解决方案</a:t>
            </a:r>
            <a:endParaRPr lang="en-US" altLang="zh-CN" sz="2800" dirty="0" smtClean="0"/>
          </a:p>
          <a:p>
            <a:pPr marL="1200150" lvl="1" indent="-457200">
              <a:lnSpc>
                <a:spcPct val="150000"/>
              </a:lnSpc>
              <a:buClr>
                <a:schemeClr val="bg1"/>
              </a:buClr>
              <a:buFont typeface="Arial" pitchFamily="34" charset="0"/>
              <a:buChar char="•"/>
            </a:pPr>
            <a:r>
              <a:rPr lang="zh-CN" altLang="en-US" sz="2800" dirty="0" smtClean="0"/>
              <a:t>开展标准的可实现性测试和符合性测试</a:t>
            </a:r>
            <a:endParaRPr lang="en-US" altLang="zh-CN" sz="2800" dirty="0" smtClean="0"/>
          </a:p>
          <a:p>
            <a:pPr marL="457200" indent="-457200">
              <a:lnSpc>
                <a:spcPct val="150000"/>
              </a:lnSpc>
              <a:buClr>
                <a:schemeClr val="bg1"/>
              </a:buClr>
              <a:buFont typeface="Arial" pitchFamily="34" charset="0"/>
              <a:buChar char="•"/>
            </a:pPr>
            <a:endParaRPr lang="en-US" altLang="zh-CN" sz="2800" dirty="0"/>
          </a:p>
        </p:txBody>
      </p:sp>
      <p:sp>
        <p:nvSpPr>
          <p:cNvPr id="5" name="TextBox 4"/>
          <p:cNvSpPr txBox="1"/>
          <p:nvPr/>
        </p:nvSpPr>
        <p:spPr>
          <a:xfrm>
            <a:off x="1015206" y="829965"/>
            <a:ext cx="10744200" cy="769441"/>
          </a:xfrm>
          <a:prstGeom prst="rect">
            <a:avLst/>
          </a:prstGeom>
          <a:noFill/>
        </p:spPr>
        <p:txBody>
          <a:bodyPr wrap="square" rtlCol="0">
            <a:spAutoFit/>
          </a:bodyPr>
          <a:lstStyle/>
          <a:p>
            <a:pPr algn="ctr"/>
            <a:r>
              <a:rPr lang="zh-CN" altLang="en-US" sz="4400" b="1" dirty="0" smtClean="0"/>
              <a:t>少数民族文字布局需求：不只是需求</a:t>
            </a:r>
            <a:endParaRPr lang="en-US" altLang="zh-CN" sz="4400" b="1" dirty="0"/>
          </a:p>
        </p:txBody>
      </p:sp>
      <p:sp>
        <p:nvSpPr>
          <p:cNvPr id="2" name="矩形 1"/>
          <p:cNvSpPr/>
          <p:nvPr/>
        </p:nvSpPr>
        <p:spPr>
          <a:xfrm>
            <a:off x="786606" y="8533606"/>
            <a:ext cx="11582400"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3200" b="1" dirty="0" smtClean="0"/>
              <a:t>探讨：争取标准化立项及经费支持的可能性？</a:t>
            </a:r>
            <a:endParaRPr lang="zh-CN" altLang="en-US" sz="3200" b="1" dirty="0"/>
          </a:p>
        </p:txBody>
      </p:sp>
    </p:spTree>
    <p:extLst>
      <p:ext uri="{BB962C8B-B14F-4D97-AF65-F5344CB8AC3E}">
        <p14:creationId xmlns:p14="http://schemas.microsoft.com/office/powerpoint/2010/main" val="17185114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10406" y="6095206"/>
            <a:ext cx="23622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solidFill>
                <a:schemeClr val="tx1"/>
              </a:solidFill>
            </a:endParaRPr>
          </a:p>
        </p:txBody>
      </p:sp>
      <p:sp>
        <p:nvSpPr>
          <p:cNvPr id="3" name="Content Placeholder 2"/>
          <p:cNvSpPr>
            <a:spLocks noGrp="1"/>
          </p:cNvSpPr>
          <p:nvPr>
            <p:ph idx="1"/>
          </p:nvPr>
        </p:nvSpPr>
        <p:spPr/>
        <p:txBody>
          <a:bodyPr/>
          <a:lstStyle/>
          <a:p>
            <a:pPr>
              <a:lnSpc>
                <a:spcPct val="150000"/>
              </a:lnSpc>
            </a:pPr>
            <a:r>
              <a:rPr lang="en-US" altLang="zh-CN" sz="4400" b="1" dirty="0" smtClean="0"/>
              <a:t>W3C</a:t>
            </a:r>
            <a:r>
              <a:rPr lang="zh-CN" altLang="en-US" sz="4400" b="1" dirty="0"/>
              <a:t>及</a:t>
            </a:r>
            <a:r>
              <a:rPr lang="zh-CN" altLang="en-US" sz="4400" b="1" dirty="0" smtClean="0"/>
              <a:t>其标准工作简介</a:t>
            </a:r>
            <a:endParaRPr lang="en-US" altLang="zh-CN" sz="4400" b="1" dirty="0" smtClean="0"/>
          </a:p>
          <a:p>
            <a:pPr>
              <a:lnSpc>
                <a:spcPct val="150000"/>
              </a:lnSpc>
            </a:pPr>
            <a:r>
              <a:rPr lang="en-US" altLang="zh-CN" sz="4400" b="1" dirty="0" smtClean="0"/>
              <a:t>W3C</a:t>
            </a:r>
            <a:r>
              <a:rPr lang="zh-CN" altLang="en-US" sz="4400" b="1" dirty="0" smtClean="0"/>
              <a:t>的</a:t>
            </a:r>
            <a:r>
              <a:rPr lang="en-US" altLang="zh-CN" sz="4400" b="1" dirty="0" smtClean="0"/>
              <a:t>i18n</a:t>
            </a:r>
            <a:r>
              <a:rPr lang="zh-CN" altLang="en-US" sz="4400" b="1" dirty="0" smtClean="0"/>
              <a:t>标准计划及文字布局需求工作</a:t>
            </a:r>
            <a:endParaRPr lang="en-US" altLang="zh-CN" sz="4400" b="1" dirty="0" smtClean="0"/>
          </a:p>
          <a:p>
            <a:pPr>
              <a:lnSpc>
                <a:spcPct val="150000"/>
              </a:lnSpc>
            </a:pPr>
            <a:r>
              <a:rPr lang="zh-CN" altLang="en-US" sz="4400" b="1" dirty="0"/>
              <a:t>少数民族语言文字的</a:t>
            </a:r>
            <a:r>
              <a:rPr lang="zh-CN" altLang="en-US" sz="4400" b="1" dirty="0" smtClean="0"/>
              <a:t>国际化</a:t>
            </a:r>
            <a:endParaRPr lang="en-US" altLang="zh-CN" sz="4400" b="1" dirty="0" smtClean="0"/>
          </a:p>
          <a:p>
            <a:pPr>
              <a:lnSpc>
                <a:spcPct val="150000"/>
              </a:lnSpc>
            </a:pPr>
            <a:r>
              <a:rPr lang="zh-CN" altLang="en-US" sz="4400" b="1" dirty="0">
                <a:solidFill>
                  <a:schemeClr val="tx1"/>
                </a:solidFill>
              </a:rPr>
              <a:t>小结</a:t>
            </a:r>
          </a:p>
        </p:txBody>
      </p:sp>
    </p:spTree>
    <p:extLst>
      <p:ext uri="{BB962C8B-B14F-4D97-AF65-F5344CB8AC3E}">
        <p14:creationId xmlns:p14="http://schemas.microsoft.com/office/powerpoint/2010/main" val="3233218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参考资料</a:t>
            </a:r>
            <a:endParaRPr lang="zh-CN" altLang="en-US" b="1" dirty="0"/>
          </a:p>
        </p:txBody>
      </p:sp>
      <p:sp>
        <p:nvSpPr>
          <p:cNvPr id="3" name="内容占位符 2"/>
          <p:cNvSpPr>
            <a:spLocks noGrp="1"/>
          </p:cNvSpPr>
          <p:nvPr>
            <p:ph idx="1"/>
          </p:nvPr>
        </p:nvSpPr>
        <p:spPr/>
        <p:txBody>
          <a:bodyPr/>
          <a:lstStyle/>
          <a:p>
            <a:pPr>
              <a:lnSpc>
                <a:spcPct val="125000"/>
              </a:lnSpc>
            </a:pPr>
            <a:r>
              <a:rPr lang="zh-CN" altLang="en-US" sz="2800" dirty="0" smtClean="0"/>
              <a:t>万维网联盟（</a:t>
            </a:r>
            <a:r>
              <a:rPr lang="en-US" altLang="zh-CN" sz="2800" dirty="0" smtClean="0"/>
              <a:t>W3C</a:t>
            </a:r>
            <a:r>
              <a:rPr lang="zh-CN" altLang="en-US" sz="2800" dirty="0" smtClean="0"/>
              <a:t>）</a:t>
            </a:r>
            <a:r>
              <a:rPr lang="en-US" altLang="zh-CN" sz="2800" dirty="0" smtClean="0"/>
              <a:t>. http://www.w3.org </a:t>
            </a:r>
          </a:p>
          <a:p>
            <a:pPr>
              <a:lnSpc>
                <a:spcPct val="125000"/>
              </a:lnSpc>
            </a:pPr>
            <a:r>
              <a:rPr lang="zh-CN" altLang="en-US" sz="2800" dirty="0" smtClean="0"/>
              <a:t>万维网联盟中文网站</a:t>
            </a:r>
            <a:r>
              <a:rPr lang="en-US" altLang="zh-CN" sz="2800" dirty="0" smtClean="0"/>
              <a:t>. http://www.chinaw3c.org </a:t>
            </a:r>
          </a:p>
          <a:p>
            <a:pPr>
              <a:lnSpc>
                <a:spcPct val="125000"/>
              </a:lnSpc>
            </a:pPr>
            <a:r>
              <a:rPr lang="en-US" altLang="zh-CN" sz="2800" dirty="0" smtClean="0"/>
              <a:t>W3C</a:t>
            </a:r>
            <a:r>
              <a:rPr lang="zh-CN" altLang="en-US" sz="2800" dirty="0" smtClean="0"/>
              <a:t>的国际化标准计划</a:t>
            </a:r>
            <a:r>
              <a:rPr lang="en-US" altLang="zh-CN" sz="2800" dirty="0"/>
              <a:t>. http://www.w3.org/standards/webdesign/i18n</a:t>
            </a:r>
            <a:endParaRPr lang="en-US" altLang="zh-CN" sz="2800" dirty="0" smtClean="0"/>
          </a:p>
          <a:p>
            <a:pPr>
              <a:lnSpc>
                <a:spcPct val="125000"/>
              </a:lnSpc>
            </a:pPr>
            <a:r>
              <a:rPr lang="en-US" altLang="zh-CN" sz="2800" dirty="0" smtClean="0"/>
              <a:t>W3C</a:t>
            </a:r>
            <a:r>
              <a:rPr lang="zh-CN" altLang="en-US" sz="2800" dirty="0" smtClean="0"/>
              <a:t>中文布局需求特别任务组网站</a:t>
            </a:r>
            <a:r>
              <a:rPr lang="en-US" altLang="zh-CN" sz="2800" dirty="0"/>
              <a:t>. http://www.chinaw3c.org/clreq-home.html</a:t>
            </a:r>
            <a:endParaRPr lang="en-US" altLang="zh-CN" sz="2800" dirty="0" smtClean="0"/>
          </a:p>
          <a:p>
            <a:pPr>
              <a:lnSpc>
                <a:spcPct val="125000"/>
              </a:lnSpc>
            </a:pPr>
            <a:r>
              <a:rPr lang="en-US" altLang="zh-CN" sz="2800" dirty="0"/>
              <a:t>Tibetan Script Notes, http://rishida.net/scripts/tibetan/</a:t>
            </a:r>
          </a:p>
          <a:p>
            <a:pPr>
              <a:lnSpc>
                <a:spcPct val="125000"/>
              </a:lnSpc>
            </a:pPr>
            <a:r>
              <a:rPr lang="zh-CN" altLang="en-US" sz="2800" dirty="0" smtClean="0"/>
              <a:t>日本文字布局需求，</a:t>
            </a:r>
            <a:r>
              <a:rPr lang="en-US" altLang="zh-CN" sz="2800" dirty="0" smtClean="0"/>
              <a:t>2012, </a:t>
            </a:r>
            <a:r>
              <a:rPr lang="zh-CN" altLang="en-US" sz="2800" dirty="0" smtClean="0"/>
              <a:t> </a:t>
            </a:r>
            <a:r>
              <a:rPr lang="en-US" altLang="zh-CN" sz="2800" dirty="0"/>
              <a:t>http://www.w3.org/TR/jlreq/</a:t>
            </a:r>
          </a:p>
          <a:p>
            <a:pPr>
              <a:lnSpc>
                <a:spcPct val="125000"/>
              </a:lnSpc>
            </a:pPr>
            <a:r>
              <a:rPr lang="zh-CN" altLang="en-US" sz="2800" dirty="0" smtClean="0"/>
              <a:t>韩</a:t>
            </a:r>
            <a:r>
              <a:rPr lang="zh-CN" altLang="en-US" sz="2800" dirty="0"/>
              <a:t>语文字布局和排版</a:t>
            </a:r>
            <a:r>
              <a:rPr lang="zh-CN" altLang="en-US" sz="2800" dirty="0" smtClean="0"/>
              <a:t>需求</a:t>
            </a:r>
            <a:r>
              <a:rPr lang="en-US" altLang="zh-CN" sz="2800" dirty="0" smtClean="0"/>
              <a:t>, 2013, http</a:t>
            </a:r>
            <a:r>
              <a:rPr lang="en-US" altLang="zh-CN" sz="2800" dirty="0"/>
              <a:t>://www.w3.org/TR/klreq</a:t>
            </a:r>
            <a:r>
              <a:rPr lang="en-US" altLang="zh-CN" sz="2800" dirty="0" smtClean="0"/>
              <a:t>/ </a:t>
            </a:r>
          </a:p>
          <a:p>
            <a:pPr>
              <a:lnSpc>
                <a:spcPct val="125000"/>
              </a:lnSpc>
            </a:pPr>
            <a:r>
              <a:rPr lang="zh-CN" altLang="en-US" sz="2800" dirty="0" smtClean="0"/>
              <a:t>中文排版需求文档，编辑草案，</a:t>
            </a:r>
            <a:r>
              <a:rPr lang="en-US" altLang="zh-CN" sz="2800" dirty="0"/>
              <a:t>2015. http://www.w3.org/International/docs/chinese-layout/zh/</a:t>
            </a:r>
            <a:endParaRPr lang="zh-CN" altLang="en-US" sz="2800" dirty="0"/>
          </a:p>
        </p:txBody>
      </p:sp>
    </p:spTree>
    <p:extLst>
      <p:ext uri="{BB962C8B-B14F-4D97-AF65-F5344CB8AC3E}">
        <p14:creationId xmlns:p14="http://schemas.microsoft.com/office/powerpoint/2010/main" val="4142963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5606" y="2167046"/>
            <a:ext cx="3988883" cy="215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2539206" y="4883095"/>
            <a:ext cx="7848600" cy="1569660"/>
          </a:xfrm>
          <a:prstGeom prst="rect">
            <a:avLst/>
          </a:prstGeom>
        </p:spPr>
        <p:txBody>
          <a:bodyPr wrap="square">
            <a:spAutoFit/>
          </a:bodyPr>
          <a:lstStyle/>
          <a:p>
            <a:pPr algn="ctr"/>
            <a:r>
              <a:rPr lang="zh-CN" altLang="en-US" sz="9600" b="1" dirty="0"/>
              <a:t>谢 谢</a:t>
            </a:r>
            <a:r>
              <a:rPr lang="en-US" altLang="zh-CN" sz="9600" b="1" dirty="0"/>
              <a:t>!</a:t>
            </a:r>
            <a:endParaRPr lang="zh-CN" altLang="en-US" sz="9600" dirty="0"/>
          </a:p>
        </p:txBody>
      </p:sp>
      <p:sp>
        <p:nvSpPr>
          <p:cNvPr id="6" name="AutoShape 2" descr="Web at 25: Celebrating the 25th Anniversary of the Invention of the We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Web at 25: Celebrating the 25th Anniversary of the Invention of the We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圆角矩形 1"/>
          <p:cNvSpPr/>
          <p:nvPr/>
        </p:nvSpPr>
        <p:spPr>
          <a:xfrm>
            <a:off x="1624806" y="6781006"/>
            <a:ext cx="10058400" cy="2286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600" dirty="0" smtClean="0">
                <a:latin typeface="黑体" panose="02010609060101010101" pitchFamily="49" charset="-122"/>
                <a:ea typeface="黑体" panose="02010609060101010101" pitchFamily="49" charset="-122"/>
              </a:rPr>
              <a:t>中文布局需求特别任务组主页</a:t>
            </a:r>
            <a:endParaRPr lang="en-US" altLang="zh-CN" sz="3600" dirty="0" smtClean="0">
              <a:latin typeface="黑体" panose="02010609060101010101" pitchFamily="49" charset="-122"/>
              <a:ea typeface="黑体" panose="02010609060101010101" pitchFamily="49" charset="-122"/>
            </a:endParaRPr>
          </a:p>
          <a:p>
            <a:pPr algn="ctr"/>
            <a:r>
              <a:rPr lang="en-US" altLang="zh-CN" sz="3600" dirty="0">
                <a:hlinkClick r:id="rId3"/>
              </a:rPr>
              <a:t>http://</a:t>
            </a:r>
            <a:r>
              <a:rPr lang="en-US" altLang="zh-CN" sz="3600" dirty="0" smtClean="0">
                <a:hlinkClick r:id="rId3"/>
              </a:rPr>
              <a:t>www.chinaw3c.org/clreq-home.html</a:t>
            </a:r>
            <a:r>
              <a:rPr lang="zh-CN" altLang="en-US" sz="3600" dirty="0" smtClean="0"/>
              <a:t>　</a:t>
            </a:r>
            <a:endParaRPr lang="en-US" altLang="zh-CN" sz="3600" dirty="0" smtClean="0"/>
          </a:p>
          <a:p>
            <a:pPr algn="ctr"/>
            <a:r>
              <a:rPr lang="zh-CN" altLang="en-US" sz="3600" dirty="0" smtClean="0"/>
              <a:t>联系人：</a:t>
            </a:r>
            <a:r>
              <a:rPr lang="en-US" altLang="zh-CN" sz="3600" dirty="0" smtClean="0">
                <a:hlinkClick r:id="rId4"/>
              </a:rPr>
              <a:t>angel@w3.org</a:t>
            </a:r>
            <a:r>
              <a:rPr lang="en-US" altLang="zh-CN" sz="3600" dirty="0" smtClean="0"/>
              <a:t>,  </a:t>
            </a:r>
            <a:r>
              <a:rPr lang="en-US" altLang="zh-CN" sz="3600" dirty="0" smtClean="0">
                <a:hlinkClick r:id="rId5"/>
              </a:rPr>
              <a:t>hucm@w3.org</a:t>
            </a:r>
            <a:r>
              <a:rPr lang="en-US" altLang="zh-CN" sz="3600" dirty="0" smtClean="0"/>
              <a:t> </a:t>
            </a:r>
          </a:p>
        </p:txBody>
      </p:sp>
    </p:spTree>
    <p:extLst>
      <p:ext uri="{BB962C8B-B14F-4D97-AF65-F5344CB8AC3E}">
        <p14:creationId xmlns:p14="http://schemas.microsoft.com/office/powerpoint/2010/main" val="3751046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208472917"/>
              </p:ext>
            </p:extLst>
          </p:nvPr>
        </p:nvGraphicFramePr>
        <p:xfrm>
          <a:off x="2158206" y="2056606"/>
          <a:ext cx="89154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D:\Work\W3C\Printing Documents\China Office Brochure\pics\ISOCnlNY200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6606" y="657111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Work\W3C\Printing Documents\China Office Brochure\pics\pepper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3770" y="657111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Work\W3C\Printing Documents\China Office Brochure\pics\circl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9075" y="1178972"/>
            <a:ext cx="3810000" cy="28588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Work\W3C\Printing Documents\China Office Brochure\pics\Se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5206" y="1256506"/>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92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806" y="532606"/>
            <a:ext cx="6141035" cy="1232598"/>
          </a:xfrm>
        </p:spPr>
        <p:txBody>
          <a:bodyPr/>
          <a:lstStyle/>
          <a:p>
            <a:pPr algn="ctr"/>
            <a:r>
              <a:rPr lang="en-US" altLang="zh-CN" sz="3600" b="1" dirty="0" smtClean="0">
                <a:solidFill>
                  <a:schemeClr val="bg1"/>
                </a:solidFill>
              </a:rPr>
              <a:t>W3C</a:t>
            </a:r>
            <a:r>
              <a:rPr lang="zh-CN" altLang="en-US" sz="3600" b="1" dirty="0" smtClean="0">
                <a:solidFill>
                  <a:schemeClr val="bg1"/>
                </a:solidFill>
              </a:rPr>
              <a:t>中国区会员</a:t>
            </a:r>
            <a:endParaRPr lang="zh-CN" altLang="en-US" sz="36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81157030"/>
              </p:ext>
            </p:extLst>
          </p:nvPr>
        </p:nvGraphicFramePr>
        <p:xfrm>
          <a:off x="558006" y="1675606"/>
          <a:ext cx="8077200" cy="7909560"/>
        </p:xfrm>
        <a:graphic>
          <a:graphicData uri="http://schemas.openxmlformats.org/drawingml/2006/table">
            <a:tbl>
              <a:tblPr firstRow="1" bandRow="1">
                <a:tableStyleId>{5C22544A-7EE6-4342-B048-85BDC9FD1C3A}</a:tableStyleId>
              </a:tblPr>
              <a:tblGrid>
                <a:gridCol w="1752600"/>
                <a:gridCol w="6324600"/>
              </a:tblGrid>
              <a:tr h="1180704">
                <a:tc>
                  <a:txBody>
                    <a:bodyPr/>
                    <a:lstStyle/>
                    <a:p>
                      <a:pPr>
                        <a:lnSpc>
                          <a:spcPct val="150000"/>
                        </a:lnSpc>
                      </a:pPr>
                      <a:r>
                        <a:rPr lang="zh-CN" altLang="en-US" b="1" dirty="0" smtClean="0">
                          <a:solidFill>
                            <a:schemeClr val="tx1"/>
                          </a:solidFill>
                        </a:rPr>
                        <a:t>标准化机构</a:t>
                      </a:r>
                      <a:endParaRPr lang="zh-CN" altLang="en-US" b="1" dirty="0">
                        <a:solidFill>
                          <a:schemeClr val="tx1"/>
                        </a:solidFill>
                      </a:endParaRPr>
                    </a:p>
                  </a:txBody>
                  <a:tcPr/>
                </a:tc>
                <a:tc>
                  <a:txBody>
                    <a:bodyPr/>
                    <a:lstStyle/>
                    <a:p>
                      <a:pPr>
                        <a:lnSpc>
                          <a:spcPct val="150000"/>
                        </a:lnSpc>
                      </a:pPr>
                      <a:r>
                        <a:rPr lang="zh-CN" altLang="en-US" b="1" dirty="0" smtClean="0">
                          <a:solidFill>
                            <a:schemeClr val="tx1"/>
                          </a:solidFill>
                        </a:rPr>
                        <a:t>中国电子技术标准化研究所 </a:t>
                      </a:r>
                      <a:endParaRPr lang="en-US" altLang="zh-CN" b="1" dirty="0" smtClean="0">
                        <a:solidFill>
                          <a:schemeClr val="tx1"/>
                        </a:solidFill>
                      </a:endParaRPr>
                    </a:p>
                    <a:p>
                      <a:pPr>
                        <a:lnSpc>
                          <a:spcPct val="150000"/>
                        </a:lnSpc>
                      </a:pPr>
                      <a:r>
                        <a:rPr lang="zh-CN" altLang="en-US" b="1" dirty="0" smtClean="0">
                          <a:solidFill>
                            <a:schemeClr val="tx1"/>
                          </a:solidFill>
                        </a:rPr>
                        <a:t>工业与信息化部电信研究院</a:t>
                      </a:r>
                      <a:endParaRPr lang="en-US" altLang="zh-CN" b="1" dirty="0" smtClean="0">
                        <a:solidFill>
                          <a:schemeClr val="tx1"/>
                        </a:solidFill>
                      </a:endParaRPr>
                    </a:p>
                    <a:p>
                      <a:pPr>
                        <a:lnSpc>
                          <a:spcPct val="150000"/>
                        </a:lnSpc>
                      </a:pPr>
                      <a:r>
                        <a:rPr lang="zh-CN" altLang="en-US" b="1" dirty="0" smtClean="0">
                          <a:solidFill>
                            <a:schemeClr val="tx1"/>
                          </a:solidFill>
                        </a:rPr>
                        <a:t>国家广播电影电视总局广播科学研究院</a:t>
                      </a:r>
                      <a:endParaRPr lang="zh-CN" altLang="en-US" b="1" dirty="0">
                        <a:solidFill>
                          <a:schemeClr val="tx1"/>
                        </a:solidFill>
                      </a:endParaRPr>
                    </a:p>
                  </a:txBody>
                  <a:tcPr/>
                </a:tc>
              </a:tr>
              <a:tr h="2263016">
                <a:tc>
                  <a:txBody>
                    <a:bodyPr/>
                    <a:lstStyle/>
                    <a:p>
                      <a:pPr>
                        <a:lnSpc>
                          <a:spcPct val="150000"/>
                        </a:lnSpc>
                      </a:pPr>
                      <a:r>
                        <a:rPr lang="zh-CN" altLang="en-US" b="1" dirty="0" smtClean="0">
                          <a:solidFill>
                            <a:schemeClr val="tx1"/>
                          </a:solidFill>
                        </a:rPr>
                        <a:t>科研院所</a:t>
                      </a:r>
                      <a:endParaRPr lang="zh-CN" altLang="en-US" b="1" dirty="0">
                        <a:solidFill>
                          <a:schemeClr val="tx1"/>
                        </a:solidFill>
                      </a:endParaRPr>
                    </a:p>
                  </a:txBody>
                  <a:tcPr/>
                </a:tc>
                <a:tc>
                  <a:txBody>
                    <a:bodyPr/>
                    <a:lstStyle/>
                    <a:p>
                      <a:pPr>
                        <a:lnSpc>
                          <a:spcPct val="150000"/>
                        </a:lnSpc>
                      </a:pPr>
                      <a:r>
                        <a:rPr lang="zh-CN" altLang="en-US" b="1" dirty="0" smtClean="0">
                          <a:solidFill>
                            <a:schemeClr val="tx1"/>
                          </a:solidFill>
                        </a:rPr>
                        <a:t>中国科学院</a:t>
                      </a:r>
                      <a:endParaRPr lang="en-US" altLang="zh-CN" b="1" dirty="0" smtClean="0">
                        <a:solidFill>
                          <a:schemeClr val="tx1"/>
                        </a:solidFill>
                      </a:endParaRPr>
                    </a:p>
                    <a:p>
                      <a:pPr>
                        <a:lnSpc>
                          <a:spcPct val="150000"/>
                        </a:lnSpc>
                      </a:pPr>
                      <a:r>
                        <a:rPr lang="zh-CN" altLang="en-US" b="1" dirty="0" smtClean="0">
                          <a:solidFill>
                            <a:schemeClr val="tx1"/>
                          </a:solidFill>
                        </a:rPr>
                        <a:t>中国科学技术信息研究所 </a:t>
                      </a: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浙江大学</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南京大学</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台湾工业研究院 </a:t>
                      </a:r>
                      <a:endParaRPr lang="en-US" altLang="zh-CN" b="1" dirty="0" smtClean="0">
                        <a:solidFill>
                          <a:schemeClr val="tx1"/>
                        </a:solidFill>
                      </a:endParaRPr>
                    </a:p>
                    <a:p>
                      <a:pPr>
                        <a:lnSpc>
                          <a:spcPct val="150000"/>
                        </a:lnSpc>
                      </a:pPr>
                      <a:r>
                        <a:rPr lang="zh-CN" altLang="en-US" b="1" dirty="0" smtClean="0">
                          <a:solidFill>
                            <a:schemeClr val="tx1"/>
                          </a:solidFill>
                        </a:rPr>
                        <a:t>北京航空航天大学 </a:t>
                      </a:r>
                    </a:p>
                  </a:txBody>
                  <a:tcPr/>
                </a:tc>
              </a:tr>
              <a:tr h="819933">
                <a:tc>
                  <a:txBody>
                    <a:bodyPr/>
                    <a:lstStyle/>
                    <a:p>
                      <a:pPr>
                        <a:lnSpc>
                          <a:spcPct val="150000"/>
                        </a:lnSpc>
                      </a:pPr>
                      <a:r>
                        <a:rPr lang="zh-CN" altLang="en-US" b="1" dirty="0" smtClean="0">
                          <a:solidFill>
                            <a:schemeClr val="tx1"/>
                          </a:solidFill>
                        </a:rPr>
                        <a:t>国家机关</a:t>
                      </a:r>
                      <a:endParaRPr lang="zh-CN" altLang="en-US" b="1" dirty="0">
                        <a:solidFill>
                          <a:schemeClr val="tx1"/>
                        </a:solidFill>
                      </a:endParaRPr>
                    </a:p>
                  </a:txBody>
                  <a:tcPr/>
                </a:tc>
                <a:tc>
                  <a:txBody>
                    <a:bodyPr/>
                    <a:lstStyle/>
                    <a:p>
                      <a:pPr>
                        <a:lnSpc>
                          <a:spcPct val="150000"/>
                        </a:lnSpc>
                      </a:pPr>
                      <a:r>
                        <a:rPr lang="zh-CN" altLang="en-US" b="1" dirty="0" smtClean="0">
                          <a:solidFill>
                            <a:schemeClr val="tx1"/>
                          </a:solidFill>
                        </a:rPr>
                        <a:t>中国科技基础条件平台中心</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香港特别行政区政府科技资讯总编办公室 </a:t>
                      </a:r>
                    </a:p>
                  </a:txBody>
                  <a:tcPr/>
                </a:tc>
              </a:tr>
              <a:tr h="2054951">
                <a:tc>
                  <a:txBody>
                    <a:bodyPr/>
                    <a:lstStyle/>
                    <a:p>
                      <a:pPr>
                        <a:lnSpc>
                          <a:spcPct val="150000"/>
                        </a:lnSpc>
                      </a:pPr>
                      <a:r>
                        <a:rPr lang="zh-CN" altLang="en-US" b="1" dirty="0" smtClean="0">
                          <a:solidFill>
                            <a:schemeClr val="tx1"/>
                          </a:solidFill>
                        </a:rPr>
                        <a:t>企业</a:t>
                      </a:r>
                      <a:endParaRPr lang="zh-CN" altLang="en-US" b="1" dirty="0">
                        <a:solidFill>
                          <a:schemeClr val="tx1"/>
                        </a:solidFill>
                      </a:endParaRPr>
                    </a:p>
                  </a:txBody>
                  <a:tcPr/>
                </a:tc>
                <a:tc>
                  <a:txBody>
                    <a:bodyPr/>
                    <a:lstStyle/>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百度 、腾讯 、阿里巴巴、奇虎</a:t>
                      </a:r>
                      <a:r>
                        <a:rPr lang="en-US" altLang="zh-CN" b="1" dirty="0" smtClean="0">
                          <a:solidFill>
                            <a:schemeClr val="tx1"/>
                          </a:solidFill>
                        </a:rPr>
                        <a:t>360</a:t>
                      </a:r>
                      <a:r>
                        <a:rPr lang="zh-CN" altLang="en-US" b="1" dirty="0" smtClean="0">
                          <a:solidFill>
                            <a:schemeClr val="tx1"/>
                          </a:solidFill>
                        </a:rPr>
                        <a:t> 、遨游、 金山、</a:t>
                      </a: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华为 、中国联通 、</a:t>
                      </a:r>
                      <a:r>
                        <a:rPr lang="zh-CN" altLang="en-US" sz="2200" b="1" kern="1200" dirty="0" smtClean="0">
                          <a:solidFill>
                            <a:schemeClr val="tx1"/>
                          </a:solidFill>
                          <a:latin typeface="+mn-lt"/>
                          <a:ea typeface="+mn-ea"/>
                          <a:cs typeface="+mn-cs"/>
                        </a:rPr>
                        <a:t>中国移动、爱迪德、</a:t>
                      </a:r>
                      <a:r>
                        <a:rPr lang="en-US" altLang="zh-CN" sz="2200" b="1" kern="1200" dirty="0" smtClean="0">
                          <a:solidFill>
                            <a:schemeClr val="tx1"/>
                          </a:solidFill>
                          <a:latin typeface="+mn-lt"/>
                          <a:ea typeface="+mn-ea"/>
                          <a:cs typeface="+mn-cs"/>
                        </a:rPr>
                        <a:t>CSDN</a:t>
                      </a:r>
                      <a:r>
                        <a:rPr lang="zh-CN" altLang="en-US" sz="2200" b="1" kern="1200" dirty="0" smtClean="0">
                          <a:solidFill>
                            <a:schemeClr val="tx1"/>
                          </a:solidFill>
                          <a:latin typeface="+mn-lt"/>
                          <a:ea typeface="+mn-ea"/>
                          <a:cs typeface="+mn-cs"/>
                        </a:rPr>
                        <a:t>、</a:t>
                      </a:r>
                    </a:p>
                    <a:p>
                      <a:pPr>
                        <a:lnSpc>
                          <a:spcPct val="150000"/>
                        </a:lnSpc>
                      </a:pPr>
                      <a:r>
                        <a:rPr lang="zh-CN" altLang="en-US" sz="2200" b="1" kern="1200" dirty="0" smtClean="0">
                          <a:solidFill>
                            <a:schemeClr val="tx1"/>
                          </a:solidFill>
                          <a:latin typeface="+mn-lt"/>
                          <a:ea typeface="+mn-ea"/>
                          <a:cs typeface="+mn-cs"/>
                        </a:rPr>
                        <a:t>北京数字天堂信息科技有限责任公司</a:t>
                      </a:r>
                    </a:p>
                    <a:p>
                      <a:pPr>
                        <a:lnSpc>
                          <a:spcPct val="150000"/>
                        </a:lnSpc>
                      </a:pPr>
                      <a:r>
                        <a:rPr lang="zh-CN" altLang="en-US" b="1" dirty="0" smtClean="0">
                          <a:solidFill>
                            <a:schemeClr val="tx1"/>
                          </a:solidFill>
                        </a:rPr>
                        <a:t>上海下一代广播电视网应用试验室有限公司</a:t>
                      </a:r>
                      <a:endParaRPr lang="zh-CN" altLang="en-US" b="1" dirty="0">
                        <a:solidFill>
                          <a:schemeClr val="tx1"/>
                        </a:solidFill>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97751007"/>
              </p:ext>
            </p:extLst>
          </p:nvPr>
        </p:nvGraphicFramePr>
        <p:xfrm>
          <a:off x="9168606" y="1734862"/>
          <a:ext cx="3352800" cy="5350943"/>
        </p:xfrm>
        <a:graphic>
          <a:graphicData uri="http://schemas.openxmlformats.org/drawingml/2006/table">
            <a:tbl>
              <a:tblPr firstRow="1" bandRow="1">
                <a:tableStyleId>{5C22544A-7EE6-4342-B048-85BDC9FD1C3A}</a:tableStyleId>
              </a:tblPr>
              <a:tblGrid>
                <a:gridCol w="3352800"/>
              </a:tblGrid>
              <a:tr h="5350943">
                <a:tc>
                  <a:txBody>
                    <a:bodyPr/>
                    <a:lstStyle/>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北京大学</a:t>
                      </a: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中国电信</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联想</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小米</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富士康</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中兴</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烽火星空</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中国银联</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招商银行</a:t>
                      </a:r>
                      <a:endParaRPr lang="en-US" altLang="zh-CN" b="1" dirty="0" smtClean="0">
                        <a:solidFill>
                          <a:schemeClr val="tx1"/>
                        </a:solidFill>
                      </a:endParaRPr>
                    </a:p>
                    <a:p>
                      <a:pPr marL="0" marR="0" indent="0" algn="l" defTabSz="1092251" rtl="0" eaLnBrk="1" fontAlgn="auto" latinLnBrk="0" hangingPunct="1">
                        <a:lnSpc>
                          <a:spcPct val="150000"/>
                        </a:lnSpc>
                        <a:spcBef>
                          <a:spcPts val="0"/>
                        </a:spcBef>
                        <a:spcAft>
                          <a:spcPts val="0"/>
                        </a:spcAft>
                        <a:buClrTx/>
                        <a:buSzTx/>
                        <a:buFontTx/>
                        <a:buNone/>
                        <a:tabLst/>
                        <a:defRPr/>
                      </a:pPr>
                      <a:r>
                        <a:rPr lang="zh-CN" altLang="en-US" b="1" dirty="0" smtClean="0">
                          <a:solidFill>
                            <a:schemeClr val="tx1"/>
                          </a:solidFill>
                        </a:rPr>
                        <a:t>交通银行</a:t>
                      </a:r>
                      <a:endParaRPr lang="en-US" altLang="zh-CN" b="1" dirty="0" smtClean="0">
                        <a:solidFill>
                          <a:schemeClr val="tx1"/>
                        </a:solidFill>
                      </a:endParaRPr>
                    </a:p>
                  </a:txBody>
                  <a:tcPr/>
                </a:tc>
              </a:tr>
            </a:tbl>
          </a:graphicData>
        </a:graphic>
      </p:graphicFrame>
      <p:sp>
        <p:nvSpPr>
          <p:cNvPr id="6" name="Title 1"/>
          <p:cNvSpPr txBox="1">
            <a:spLocks/>
          </p:cNvSpPr>
          <p:nvPr/>
        </p:nvSpPr>
        <p:spPr bwMode="auto">
          <a:xfrm>
            <a:off x="7675771" y="532606"/>
            <a:ext cx="6141035" cy="123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225" tIns="54613" rIns="109225" bIns="54613" numCol="1" anchor="ctr" anchorCtr="0" compatLnSpc="1">
            <a:prstTxWarp prst="textNoShape">
              <a:avLst/>
            </a:prstTxWarp>
          </a:bodyPr>
          <a:lstStyle>
            <a:lvl1pPr algn="l" rtl="0" eaLnBrk="1" fontAlgn="base" hangingPunct="1">
              <a:lnSpc>
                <a:spcPct val="90000"/>
              </a:lnSpc>
              <a:spcBef>
                <a:spcPct val="0"/>
              </a:spcBef>
              <a:spcAft>
                <a:spcPct val="0"/>
              </a:spcAft>
              <a:defRPr sz="5300" kern="1200">
                <a:solidFill>
                  <a:schemeClr val="tx1"/>
                </a:solidFill>
                <a:latin typeface="+mj-lt"/>
                <a:ea typeface="+mj-ea"/>
                <a:cs typeface="+mj-cs"/>
              </a:defRPr>
            </a:lvl1pPr>
            <a:lvl2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5pPr>
            <a:lvl6pPr marL="546125"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6pPr>
            <a:lvl7pPr marL="1092251"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7pPr>
            <a:lvl8pPr marL="1638376"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8pPr>
            <a:lvl9pPr marL="2184502" algn="l" rtl="0" eaLnBrk="1" fontAlgn="base" hangingPunct="1">
              <a:lnSpc>
                <a:spcPct val="90000"/>
              </a:lnSpc>
              <a:spcBef>
                <a:spcPct val="0"/>
              </a:spcBef>
              <a:spcAft>
                <a:spcPct val="0"/>
              </a:spcAft>
              <a:defRPr sz="5300">
                <a:solidFill>
                  <a:schemeClr val="tx1"/>
                </a:solidFill>
                <a:latin typeface="Calibri Light" panose="020F0302020204030204" pitchFamily="34" charset="0"/>
                <a:ea typeface="宋体" panose="02010600030101010101" pitchFamily="2" charset="-122"/>
              </a:defRPr>
            </a:lvl9pPr>
          </a:lstStyle>
          <a:p>
            <a:pPr algn="ctr"/>
            <a:r>
              <a:rPr lang="zh-CN" altLang="en-US" sz="3600" b="1" dirty="0" smtClean="0">
                <a:solidFill>
                  <a:schemeClr val="bg1"/>
                </a:solidFill>
              </a:rPr>
              <a:t>在谈机构</a:t>
            </a:r>
            <a:endParaRPr lang="zh-CN" altLang="en-US" sz="3600" b="1" dirty="0">
              <a:solidFill>
                <a:schemeClr val="bg1"/>
              </a:solidFill>
            </a:endParaRPr>
          </a:p>
        </p:txBody>
      </p:sp>
    </p:spTree>
    <p:extLst>
      <p:ext uri="{BB962C8B-B14F-4D97-AF65-F5344CB8AC3E}">
        <p14:creationId xmlns:p14="http://schemas.microsoft.com/office/powerpoint/2010/main" val="184806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4870" y="685006"/>
            <a:ext cx="11702892" cy="1219200"/>
          </a:xfrm>
        </p:spPr>
        <p:txBody>
          <a:bodyPr/>
          <a:lstStyle/>
          <a:p>
            <a:pPr algn="ctr"/>
            <a:r>
              <a:rPr lang="en-US" altLang="zh-CN" sz="4000" b="1" dirty="0" smtClean="0">
                <a:solidFill>
                  <a:schemeClr val="bg1"/>
                </a:solidFill>
                <a:latin typeface="+mj-lt"/>
              </a:rPr>
              <a:t>W3C</a:t>
            </a:r>
            <a:r>
              <a:rPr lang="zh-CN" altLang="en-US" sz="4000" b="1" dirty="0" smtClean="0">
                <a:solidFill>
                  <a:schemeClr val="bg1"/>
                </a:solidFill>
                <a:latin typeface="+mj-lt"/>
              </a:rPr>
              <a:t>标准工作组织架构</a:t>
            </a:r>
            <a:endParaRPr lang="zh-CN" altLang="en-US" sz="4000" b="1" dirty="0">
              <a:solidFill>
                <a:schemeClr val="bg1"/>
              </a:solidFill>
              <a:latin typeface="+mj-lt"/>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3341929869"/>
              </p:ext>
            </p:extLst>
          </p:nvPr>
        </p:nvGraphicFramePr>
        <p:xfrm>
          <a:off x="786606" y="1218406"/>
          <a:ext cx="11701463" cy="7065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右箭头 5"/>
          <p:cNvSpPr/>
          <p:nvPr/>
        </p:nvSpPr>
        <p:spPr bwMode="auto">
          <a:xfrm>
            <a:off x="4596606" y="3123406"/>
            <a:ext cx="762000" cy="3810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7" name="右箭头 6"/>
          <p:cNvSpPr/>
          <p:nvPr/>
        </p:nvSpPr>
        <p:spPr bwMode="auto">
          <a:xfrm rot="10800000">
            <a:off x="8025606" y="3123406"/>
            <a:ext cx="762000" cy="38100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10" name="左大括号 9"/>
          <p:cNvSpPr/>
          <p:nvPr/>
        </p:nvSpPr>
        <p:spPr bwMode="auto">
          <a:xfrm rot="16200000">
            <a:off x="4198434" y="4588378"/>
            <a:ext cx="643944" cy="6705600"/>
          </a:xfrm>
          <a:prstGeom prst="lef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11" name="左大括号 10"/>
          <p:cNvSpPr/>
          <p:nvPr/>
        </p:nvSpPr>
        <p:spPr bwMode="auto">
          <a:xfrm rot="16200000">
            <a:off x="10180135" y="6302878"/>
            <a:ext cx="643944" cy="3276601"/>
          </a:xfrm>
          <a:prstGeom prst="leftBrac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12" name="TextBox 11"/>
          <p:cNvSpPr txBox="1"/>
          <p:nvPr/>
        </p:nvSpPr>
        <p:spPr>
          <a:xfrm>
            <a:off x="3148806" y="8457406"/>
            <a:ext cx="2895600" cy="523220"/>
          </a:xfrm>
          <a:prstGeom prst="rect">
            <a:avLst/>
          </a:prstGeom>
          <a:noFill/>
        </p:spPr>
        <p:txBody>
          <a:bodyPr wrap="square" rtlCol="0">
            <a:spAutoFit/>
          </a:bodyPr>
          <a:lstStyle/>
          <a:p>
            <a:pPr algn="ctr"/>
            <a:r>
              <a:rPr lang="zh-CN" altLang="en-US" sz="2800" b="1" dirty="0" smtClean="0"/>
              <a:t>仅对会员开放</a:t>
            </a:r>
            <a:endParaRPr lang="zh-CN" altLang="en-US" sz="2800" b="1" dirty="0"/>
          </a:p>
        </p:txBody>
      </p:sp>
      <p:sp>
        <p:nvSpPr>
          <p:cNvPr id="13" name="TextBox 12"/>
          <p:cNvSpPr txBox="1"/>
          <p:nvPr/>
        </p:nvSpPr>
        <p:spPr>
          <a:xfrm>
            <a:off x="8787606" y="8381206"/>
            <a:ext cx="2895600" cy="523220"/>
          </a:xfrm>
          <a:prstGeom prst="rect">
            <a:avLst/>
          </a:prstGeom>
          <a:noFill/>
        </p:spPr>
        <p:txBody>
          <a:bodyPr wrap="square" rtlCol="0">
            <a:spAutoFit/>
          </a:bodyPr>
          <a:lstStyle/>
          <a:p>
            <a:pPr algn="ctr"/>
            <a:r>
              <a:rPr lang="zh-CN" altLang="en-US" sz="2800" b="1" dirty="0" smtClean="0"/>
              <a:t>向公众开放</a:t>
            </a:r>
            <a:endParaRPr lang="zh-CN" altLang="en-US" sz="2800" b="1" dirty="0"/>
          </a:p>
        </p:txBody>
      </p:sp>
      <p:sp>
        <p:nvSpPr>
          <p:cNvPr id="14" name="Oval 13"/>
          <p:cNvSpPr/>
          <p:nvPr/>
        </p:nvSpPr>
        <p:spPr bwMode="auto">
          <a:xfrm>
            <a:off x="7644606" y="3961606"/>
            <a:ext cx="2667000" cy="1600200"/>
          </a:xfrm>
          <a:prstGeom prst="ellipse">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15" name="Oval 14"/>
          <p:cNvSpPr/>
          <p:nvPr/>
        </p:nvSpPr>
        <p:spPr bwMode="auto">
          <a:xfrm>
            <a:off x="939006" y="5638006"/>
            <a:ext cx="2667000" cy="16002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16" name="Oval 15"/>
          <p:cNvSpPr/>
          <p:nvPr/>
        </p:nvSpPr>
        <p:spPr bwMode="auto">
          <a:xfrm>
            <a:off x="5358606" y="2209006"/>
            <a:ext cx="2667000" cy="1600200"/>
          </a:xfrm>
          <a:prstGeom prst="ellipse">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
        <p:nvSpPr>
          <p:cNvPr id="17" name="Oval 16"/>
          <p:cNvSpPr/>
          <p:nvPr/>
        </p:nvSpPr>
        <p:spPr bwMode="auto">
          <a:xfrm>
            <a:off x="9854406" y="3961606"/>
            <a:ext cx="2667000" cy="16002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Tree>
    <p:extLst>
      <p:ext uri="{BB962C8B-B14F-4D97-AF65-F5344CB8AC3E}">
        <p14:creationId xmlns:p14="http://schemas.microsoft.com/office/powerpoint/2010/main" val="64806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160" y="837406"/>
            <a:ext cx="11702892" cy="832403"/>
          </a:xfrm>
        </p:spPr>
        <p:txBody>
          <a:bodyPr/>
          <a:lstStyle/>
          <a:p>
            <a:pPr algn="ctr"/>
            <a:r>
              <a:rPr lang="en-US" altLang="zh-CN" sz="4400" b="1" dirty="0" smtClean="0">
                <a:solidFill>
                  <a:schemeClr val="bg1"/>
                </a:solidFill>
                <a:latin typeface="+mj-lt"/>
              </a:rPr>
              <a:t>W3C</a:t>
            </a:r>
            <a:r>
              <a:rPr lang="zh-CN" altLang="en-US" sz="4400" b="1" dirty="0" smtClean="0">
                <a:solidFill>
                  <a:schemeClr val="bg1"/>
                </a:solidFill>
                <a:latin typeface="+mj-lt"/>
              </a:rPr>
              <a:t>标准工作流程</a:t>
            </a:r>
            <a:endParaRPr lang="zh-CN" altLang="en-US" sz="4400" dirty="0">
              <a:solidFill>
                <a:schemeClr val="bg1"/>
              </a:solidFill>
              <a:latin typeface="+mj-lt"/>
            </a:endParaRPr>
          </a:p>
        </p:txBody>
      </p:sp>
      <p:sp>
        <p:nvSpPr>
          <p:cNvPr id="3" name="Content Placeholder 2"/>
          <p:cNvSpPr>
            <a:spLocks noGrp="1"/>
          </p:cNvSpPr>
          <p:nvPr>
            <p:ph idx="1"/>
          </p:nvPr>
        </p:nvSpPr>
        <p:spPr/>
        <p:txBody>
          <a:bodyPr/>
          <a:lstStyle/>
          <a:p>
            <a:endParaRPr lang="zh-CN" altLang="en-US"/>
          </a:p>
        </p:txBody>
      </p:sp>
      <p:pic>
        <p:nvPicPr>
          <p:cNvPr id="3074" name="Picture 2" descr="C:\Users\Angel\Desktop\W3C Recommendation Tr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750" y="1966474"/>
            <a:ext cx="10382339" cy="7391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4643919" y="4952206"/>
            <a:ext cx="3048000" cy="29718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1200" b="0" i="0" u="none" strike="noStrike" cap="none" normalizeH="0" baseline="0" smtClean="0">
              <a:ln>
                <a:noFill/>
              </a:ln>
              <a:solidFill>
                <a:schemeClr val="bg1"/>
              </a:solidFill>
              <a:effectLst/>
              <a:latin typeface="Gill Sans Light" charset="0"/>
              <a:cs typeface="Arial Unicode MS" charset="0"/>
            </a:endParaRPr>
          </a:p>
        </p:txBody>
      </p:sp>
    </p:spTree>
    <p:extLst>
      <p:ext uri="{BB962C8B-B14F-4D97-AF65-F5344CB8AC3E}">
        <p14:creationId xmlns:p14="http://schemas.microsoft.com/office/powerpoint/2010/main" val="387784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22454</TotalTime>
  <Words>4800</Words>
  <Application>Microsoft Office PowerPoint</Application>
  <PresentationFormat>Custom</PresentationFormat>
  <Paragraphs>653</Paragraphs>
  <Slides>58</Slides>
  <Notes>12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主题</vt:lpstr>
      <vt:lpstr>W3C数字出版 与民族文字国际化 W3C Digital Publishing &amp; Internationalization for Languages in China’s nationalities</vt:lpstr>
      <vt:lpstr>PowerPoint Presentation</vt:lpstr>
      <vt:lpstr>PowerPoint Presentation</vt:lpstr>
      <vt:lpstr>W3C Overview</vt:lpstr>
      <vt:lpstr>Mission of W3C</vt:lpstr>
      <vt:lpstr>PowerPoint Presentation</vt:lpstr>
      <vt:lpstr>W3C中国区会员</vt:lpstr>
      <vt:lpstr>W3C标准工作组织架构</vt:lpstr>
      <vt:lpstr>W3C标准工作流程</vt:lpstr>
      <vt:lpstr>W3C Web 标准架构</vt:lpstr>
      <vt:lpstr>Web for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Clreq文档编写工具 - Hackpad</vt:lpstr>
      <vt:lpstr>Clreq文档编写工具 - Github</vt:lpstr>
      <vt:lpstr>Clreq文档发布</vt:lpstr>
      <vt:lpstr>PowerPoint Presentation</vt:lpstr>
      <vt:lpstr>PowerPoint Presentation</vt:lpstr>
      <vt:lpstr>参考资料</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WEB PLATFORM</dc:title>
  <dc:creator>alan</dc:creator>
  <cp:lastModifiedBy>Angel Li</cp:lastModifiedBy>
  <cp:revision>332</cp:revision>
  <cp:lastPrinted>1601-01-01T00:00:00Z</cp:lastPrinted>
  <dcterms:created xsi:type="dcterms:W3CDTF">1601-01-01T00:00:00Z</dcterms:created>
  <dcterms:modified xsi:type="dcterms:W3CDTF">2015-08-05T13:37:53Z</dcterms:modified>
</cp:coreProperties>
</file>