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8"/>
  </p:notesMasterIdLst>
  <p:sldIdLst>
    <p:sldId id="266" r:id="rId2"/>
    <p:sldId id="283" r:id="rId3"/>
    <p:sldId id="284" r:id="rId4"/>
    <p:sldId id="285" r:id="rId5"/>
    <p:sldId id="287" r:id="rId6"/>
    <p:sldId id="282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W3cIndia" initials="W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368" autoAdjust="0"/>
    <p:restoredTop sz="94631" autoAdjust="0"/>
  </p:normalViewPr>
  <p:slideViewPr>
    <p:cSldViewPr>
      <p:cViewPr>
        <p:scale>
          <a:sx n="77" d="100"/>
          <a:sy n="77" d="100"/>
        </p:scale>
        <p:origin x="-1182" y="-48"/>
      </p:cViewPr>
      <p:guideLst>
        <p:guide orient="horz" pos="572"/>
        <p:guide pos="295"/>
      </p:guideLst>
    </p:cSldViewPr>
  </p:slideViewPr>
  <p:outlineViewPr>
    <p:cViewPr>
      <p:scale>
        <a:sx n="33" d="100"/>
        <a:sy n="33" d="100"/>
      </p:scale>
      <p:origin x="0" y="955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6F17BB3-B17E-480D-AB80-1C54CB998BA9}" type="datetimeFigureOut">
              <a:rPr lang="en-US" smtClean="0"/>
              <a:t>9/15/2014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4CFAA3-1200-48E7-95BA-E45647AF31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7900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78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26979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dirty="0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30250" y="1905000"/>
            <a:ext cx="7681913" cy="1523495"/>
          </a:xfrm>
        </p:spPr>
        <p:txBody>
          <a:bodyPr>
            <a:noAutofit/>
          </a:bodyPr>
          <a:lstStyle>
            <a:lvl1pPr>
              <a:lnSpc>
                <a:spcPct val="90000"/>
              </a:lnSpc>
              <a:defRPr sz="5400"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30249" y="4344988"/>
            <a:ext cx="7681913" cy="461665"/>
          </a:xfrm>
        </p:spPr>
        <p:txBody>
          <a:bodyPr>
            <a:noAutofit/>
          </a:bodyPr>
          <a:lstStyle>
            <a:lvl1pPr marL="0" indent="0" algn="l">
              <a:lnSpc>
                <a:spcPct val="90000"/>
              </a:lnSpc>
              <a:spcBef>
                <a:spcPts val="0"/>
              </a:spcBef>
              <a:buNone/>
              <a:defRPr>
                <a:solidFill>
                  <a:schemeClr val="tx1"/>
                </a:solidFill>
              </a:defRPr>
            </a:lvl1pPr>
            <a:lvl2pPr marL="4571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4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7970327"/>
      </p:ext>
    </p:extLst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_Title and Content">
    <p:bg bwMode="black"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white"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 bwMode="white">
          <a:xfrm>
            <a:off x="381000" y="1411553"/>
            <a:ext cx="8382000" cy="2200602"/>
          </a:xfrm>
        </p:spPr>
        <p:txBody>
          <a:bodyPr/>
          <a:lstStyle>
            <a:lvl1pPr>
              <a:buClr>
                <a:srgbClr val="FFFFFF"/>
              </a:buClr>
              <a:buSzPct val="70000"/>
              <a:buFont typeface="Wingdings" pitchFamily="2" charset="2"/>
              <a:buChar char="l"/>
              <a:defRPr>
                <a:solidFill>
                  <a:srgbClr val="FFFFFF"/>
                </a:solidFill>
              </a:defRPr>
            </a:lvl1pPr>
            <a:lvl2pPr>
              <a:buClr>
                <a:srgbClr val="FFFFFF"/>
              </a:buClr>
              <a:buSzPct val="70000"/>
              <a:buFont typeface="Wingdings" pitchFamily="2" charset="2"/>
              <a:buChar char="l"/>
              <a:defRPr>
                <a:solidFill>
                  <a:srgbClr val="FFFFFF"/>
                </a:solidFill>
              </a:defRPr>
            </a:lvl2pPr>
            <a:lvl3pPr>
              <a:buClr>
                <a:srgbClr val="FFFFFF"/>
              </a:buClr>
              <a:buSzPct val="70000"/>
              <a:buFont typeface="Wingdings" pitchFamily="2" charset="2"/>
              <a:buChar char="l"/>
              <a:defRPr>
                <a:solidFill>
                  <a:srgbClr val="FFFFFF"/>
                </a:solidFill>
              </a:defRPr>
            </a:lvl3pPr>
            <a:lvl4pPr>
              <a:buClr>
                <a:srgbClr val="FFFFFF"/>
              </a:buClr>
              <a:buSzPct val="70000"/>
              <a:buFont typeface="Wingdings" pitchFamily="2" charset="2"/>
              <a:buChar char="l"/>
              <a:defRPr>
                <a:solidFill>
                  <a:srgbClr val="FFFFFF"/>
                </a:solidFill>
              </a:defRPr>
            </a:lvl4pPr>
            <a:lvl5pPr>
              <a:buClr>
                <a:srgbClr val="FFFFFF"/>
              </a:buClr>
              <a:buSzPct val="70000"/>
              <a:buFont typeface="Wingdings" pitchFamily="2" charset="2"/>
              <a:buChar char="l"/>
              <a:defRPr>
                <a:solidFill>
                  <a:srgbClr val="FFFFFF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0293230"/>
      </p:ext>
    </p:extLst>
  </p:cSld>
  <p:clrMapOvr>
    <a:masterClrMapping/>
  </p:clrMapOvr>
  <p:transition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_Title and Content">
    <p:bg bwMode="black"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white"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 bwMode="white">
          <a:xfrm>
            <a:off x="381000" y="1411553"/>
            <a:ext cx="8382000" cy="2200602"/>
          </a:xfrm>
        </p:spPr>
        <p:txBody>
          <a:bodyPr/>
          <a:lstStyle>
            <a:lvl1pPr>
              <a:buClr>
                <a:srgbClr val="FFFFFF"/>
              </a:buClr>
              <a:buSzPct val="70000"/>
              <a:buFont typeface="Wingdings" pitchFamily="2" charset="2"/>
              <a:buChar char="l"/>
              <a:defRPr>
                <a:solidFill>
                  <a:srgbClr val="FFFFFF"/>
                </a:solidFill>
              </a:defRPr>
            </a:lvl1pPr>
            <a:lvl2pPr>
              <a:buClr>
                <a:srgbClr val="FFFFFF"/>
              </a:buClr>
              <a:buSzPct val="70000"/>
              <a:buFont typeface="Wingdings" pitchFamily="2" charset="2"/>
              <a:buChar char="l"/>
              <a:defRPr>
                <a:solidFill>
                  <a:srgbClr val="FFFFFF"/>
                </a:solidFill>
              </a:defRPr>
            </a:lvl2pPr>
            <a:lvl3pPr>
              <a:buClr>
                <a:srgbClr val="FFFFFF"/>
              </a:buClr>
              <a:buSzPct val="70000"/>
              <a:buFont typeface="Wingdings" pitchFamily="2" charset="2"/>
              <a:buChar char="l"/>
              <a:defRPr>
                <a:solidFill>
                  <a:srgbClr val="FFFFFF"/>
                </a:solidFill>
              </a:defRPr>
            </a:lvl3pPr>
            <a:lvl4pPr>
              <a:buClr>
                <a:srgbClr val="FFFFFF"/>
              </a:buClr>
              <a:buSzPct val="70000"/>
              <a:buFont typeface="Wingdings" pitchFamily="2" charset="2"/>
              <a:buChar char="l"/>
              <a:defRPr>
                <a:solidFill>
                  <a:srgbClr val="FFFFFF"/>
                </a:solidFill>
              </a:defRPr>
            </a:lvl4pPr>
            <a:lvl5pPr>
              <a:buClr>
                <a:srgbClr val="FFFFFF"/>
              </a:buClr>
              <a:buSzPct val="70000"/>
              <a:buFont typeface="Wingdings" pitchFamily="2" charset="2"/>
              <a:buChar char="l"/>
              <a:defRPr>
                <a:solidFill>
                  <a:srgbClr val="FFFFFF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6"/>
          <p:cNvSpPr>
            <a:spLocks noGrp="1"/>
          </p:cNvSpPr>
          <p:nvPr>
            <p:ph type="body" sz="quarter" idx="11"/>
          </p:nvPr>
        </p:nvSpPr>
        <p:spPr>
          <a:xfrm>
            <a:off x="0" y="6238875"/>
            <a:ext cx="9144001" cy="619125"/>
          </a:xfrm>
          <a:solidFill>
            <a:srgbClr val="FFFF99"/>
          </a:solidFill>
        </p:spPr>
        <p:txBody>
          <a:bodyPr wrap="square" lIns="152394" tIns="76197" rIns="152394" bIns="76197" anchor="b" anchorCtr="0">
            <a:noAutofit/>
          </a:bodyPr>
          <a:lstStyle>
            <a:lvl1pPr algn="r">
              <a:buFont typeface="Arial" pitchFamily="34" charset="0"/>
              <a:buNone/>
              <a:defRPr>
                <a:solidFill>
                  <a:srgbClr val="000000"/>
                </a:solidFill>
                <a:effectLst/>
                <a:latin typeface="+mj-lt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95858550"/>
      </p:ext>
    </p:extLst>
  </p:cSld>
  <p:clrMapOvr>
    <a:masterClrMapping/>
  </p:clrMapOvr>
  <p:transition>
    <p:fad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2_Demo, Video etc. &quot;special&quot; slid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69219" y="649805"/>
            <a:ext cx="7043208" cy="1523494"/>
          </a:xfrm>
        </p:spPr>
        <p:txBody>
          <a:bodyPr anchor="ctr" anchorCtr="0">
            <a:noAutofit/>
          </a:bodyPr>
          <a:lstStyle>
            <a:lvl1pPr>
              <a:lnSpc>
                <a:spcPct val="90000"/>
              </a:lnSpc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68955" y="4344988"/>
            <a:ext cx="7043208" cy="461665"/>
          </a:xfrm>
        </p:spPr>
        <p:txBody>
          <a:bodyPr>
            <a:noAutofit/>
          </a:bodyPr>
          <a:lstStyle>
            <a:lvl1pPr marL="0" indent="0" algn="l">
              <a:lnSpc>
                <a:spcPct val="90000"/>
              </a:lnSpc>
              <a:spcBef>
                <a:spcPts val="0"/>
              </a:spcBef>
              <a:buNone/>
              <a:defRPr>
                <a:solidFill>
                  <a:schemeClr val="tx1"/>
                </a:solidFill>
              </a:defRPr>
            </a:lvl1pPr>
            <a:lvl2pPr marL="4571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4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0" hasCustomPrompt="1"/>
          </p:nvPr>
        </p:nvSpPr>
        <p:spPr>
          <a:xfrm>
            <a:off x="722049" y="2355850"/>
            <a:ext cx="7690114" cy="1384994"/>
          </a:xfrm>
        </p:spPr>
        <p:txBody>
          <a:bodyPr anchor="t" anchorCtr="0">
            <a:noAutofit/>
            <a:scene3d>
              <a:camera prst="orthographicFront"/>
              <a:lightRig rig="flat" dir="t"/>
            </a:scene3d>
            <a:sp3d extrusionH="88900" contourW="2540">
              <a:bevelT w="38100" h="31750"/>
              <a:contourClr>
                <a:srgbClr val="F4A234"/>
              </a:contourClr>
            </a:sp3d>
          </a:bodyPr>
          <a:lstStyle>
            <a:lvl1pPr marL="0" indent="0" algn="l">
              <a:buFont typeface="Arial" pitchFamily="34" charset="0"/>
              <a:buNone/>
              <a:defRPr kumimoji="0" lang="en-US" sz="10000" b="1" i="1" u="none" strike="noStrike" kern="1200" cap="none" spc="-642" normalizeH="0" baseline="0" noProof="0" dirty="0" smtClean="0">
                <a:ln w="11430"/>
                <a:gradFill>
                  <a:gsLst>
                    <a:gs pos="0">
                      <a:srgbClr val="0066FF"/>
                    </a:gs>
                    <a:gs pos="28000">
                      <a:srgbClr val="2E59B0"/>
                    </a:gs>
                    <a:gs pos="62000">
                      <a:srgbClr val="2B395F"/>
                    </a:gs>
                    <a:gs pos="88000">
                      <a:srgbClr val="000000"/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en-US" dirty="0" smtClean="0"/>
              <a:t>click to…</a:t>
            </a:r>
          </a:p>
        </p:txBody>
      </p:sp>
    </p:spTree>
    <p:extLst>
      <p:ext uri="{BB962C8B-B14F-4D97-AF65-F5344CB8AC3E}">
        <p14:creationId xmlns:p14="http://schemas.microsoft.com/office/powerpoint/2010/main" val="218400243"/>
      </p:ext>
    </p:extLst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Demo, Video etc. &quot;special&quot; slid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69219" y="649805"/>
            <a:ext cx="7043208" cy="1523494"/>
          </a:xfrm>
        </p:spPr>
        <p:txBody>
          <a:bodyPr anchor="ctr" anchorCtr="0">
            <a:noAutofit/>
          </a:bodyPr>
          <a:lstStyle>
            <a:lvl1pPr>
              <a:lnSpc>
                <a:spcPct val="90000"/>
              </a:lnSpc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68955" y="4344988"/>
            <a:ext cx="7043208" cy="461665"/>
          </a:xfrm>
        </p:spPr>
        <p:txBody>
          <a:bodyPr>
            <a:noAutofit/>
          </a:bodyPr>
          <a:lstStyle>
            <a:lvl1pPr marL="0" indent="0" algn="l">
              <a:lnSpc>
                <a:spcPct val="90000"/>
              </a:lnSpc>
              <a:spcBef>
                <a:spcPts val="0"/>
              </a:spcBef>
              <a:buNone/>
              <a:defRPr>
                <a:solidFill>
                  <a:schemeClr val="tx1"/>
                </a:solidFill>
              </a:defRPr>
            </a:lvl1pPr>
            <a:lvl2pPr marL="4571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4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0" hasCustomPrompt="1"/>
          </p:nvPr>
        </p:nvSpPr>
        <p:spPr>
          <a:xfrm>
            <a:off x="722049" y="2355850"/>
            <a:ext cx="7690114" cy="1384994"/>
          </a:xfrm>
        </p:spPr>
        <p:txBody>
          <a:bodyPr anchor="t" anchorCtr="0">
            <a:noAutofit/>
            <a:scene3d>
              <a:camera prst="orthographicFront"/>
              <a:lightRig rig="flat" dir="t"/>
            </a:scene3d>
            <a:sp3d extrusionH="88900" contourW="2540">
              <a:bevelT w="38100" h="31750"/>
              <a:contourClr>
                <a:srgbClr val="F4A234"/>
              </a:contourClr>
            </a:sp3d>
          </a:bodyPr>
          <a:lstStyle>
            <a:lvl1pPr marL="0" indent="0" algn="l">
              <a:buFont typeface="Arial" pitchFamily="34" charset="0"/>
              <a:buNone/>
              <a:defRPr kumimoji="0" lang="en-US" sz="10000" b="1" i="1" u="none" strike="noStrike" kern="1200" cap="none" spc="-642" normalizeH="0" baseline="0" noProof="0" dirty="0" smtClean="0">
                <a:ln w="11430"/>
                <a:gradFill>
                  <a:gsLst>
                    <a:gs pos="0">
                      <a:srgbClr val="0066FF"/>
                    </a:gs>
                    <a:gs pos="28000">
                      <a:srgbClr val="2E59B0"/>
                    </a:gs>
                    <a:gs pos="62000">
                      <a:srgbClr val="2B395F"/>
                    </a:gs>
                    <a:gs pos="88000">
                      <a:srgbClr val="000000"/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en-US" dirty="0" smtClean="0"/>
              <a:t>click to…</a:t>
            </a:r>
          </a:p>
        </p:txBody>
      </p:sp>
    </p:spTree>
    <p:extLst>
      <p:ext uri="{BB962C8B-B14F-4D97-AF65-F5344CB8AC3E}">
        <p14:creationId xmlns:p14="http://schemas.microsoft.com/office/powerpoint/2010/main" val="3211915122"/>
      </p:ext>
    </p:extLst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381000" y="1411552"/>
            <a:ext cx="8382000" cy="2210862"/>
          </a:xfrm>
        </p:spPr>
        <p:txBody>
          <a:bodyPr/>
          <a:lstStyle>
            <a:lvl1pPr>
              <a:lnSpc>
                <a:spcPct val="90000"/>
              </a:lnSpc>
              <a:defRPr/>
            </a:lvl1pPr>
            <a:lvl2pPr>
              <a:lnSpc>
                <a:spcPct val="90000"/>
              </a:lnSpc>
              <a:defRPr/>
            </a:lvl2pPr>
            <a:lvl3pPr>
              <a:lnSpc>
                <a:spcPct val="90000"/>
              </a:lnSpc>
              <a:defRPr/>
            </a:lvl3pPr>
            <a:lvl4pPr>
              <a:lnSpc>
                <a:spcPct val="90000"/>
              </a:lnSpc>
              <a:defRPr/>
            </a:lvl4pPr>
            <a:lvl5pPr>
              <a:lnSpc>
                <a:spcPct val="90000"/>
              </a:lnSpc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424998"/>
      </p:ext>
    </p:extLst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412875"/>
            <a:ext cx="8382000" cy="2210862"/>
          </a:xfrm>
        </p:spPr>
        <p:txBody>
          <a:bodyPr/>
          <a:lstStyle>
            <a:lvl1pPr>
              <a:lnSpc>
                <a:spcPct val="90000"/>
              </a:lnSpc>
              <a:defRPr/>
            </a:lvl1pPr>
            <a:lvl2pPr>
              <a:lnSpc>
                <a:spcPct val="90000"/>
              </a:lnSpc>
              <a:defRPr/>
            </a:lvl2pPr>
            <a:lvl3pPr>
              <a:lnSpc>
                <a:spcPct val="90000"/>
              </a:lnSpc>
              <a:defRPr/>
            </a:lvl3pPr>
            <a:lvl4pPr>
              <a:lnSpc>
                <a:spcPct val="90000"/>
              </a:lnSpc>
              <a:defRPr/>
            </a:lvl4pPr>
            <a:lvl5pPr>
              <a:lnSpc>
                <a:spcPct val="90000"/>
              </a:lnSpc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1601571"/>
      </p:ext>
    </p:extLst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1000" y="1411553"/>
            <a:ext cx="4114800" cy="2129814"/>
          </a:xfrm>
        </p:spPr>
        <p:txBody>
          <a:bodyPr/>
          <a:lstStyle>
            <a:lvl1pPr marL="339976" indent="-339976">
              <a:lnSpc>
                <a:spcPct val="90000"/>
              </a:lnSpc>
              <a:defRPr sz="2800"/>
            </a:lvl1pPr>
            <a:lvl2pPr marL="673338" indent="-325424">
              <a:lnSpc>
                <a:spcPct val="90000"/>
              </a:lnSpc>
              <a:defRPr sz="2400"/>
            </a:lvl2pPr>
            <a:lvl3pPr marL="953785" indent="-288384">
              <a:lnSpc>
                <a:spcPct val="90000"/>
              </a:lnSpc>
              <a:defRPr sz="2000"/>
            </a:lvl3pPr>
            <a:lvl4pPr marL="1227618" indent="-273833">
              <a:lnSpc>
                <a:spcPct val="90000"/>
              </a:lnSpc>
              <a:defRPr sz="1800"/>
            </a:lvl4pPr>
            <a:lvl5pPr marL="1516002" indent="-280447">
              <a:lnSpc>
                <a:spcPct val="90000"/>
              </a:lnSpc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11553"/>
            <a:ext cx="4114800" cy="2129814"/>
          </a:xfrm>
        </p:spPr>
        <p:txBody>
          <a:bodyPr/>
          <a:lstStyle>
            <a:lvl1pPr marL="347914" indent="-347914">
              <a:lnSpc>
                <a:spcPct val="90000"/>
              </a:lnSpc>
              <a:defRPr sz="2800"/>
            </a:lvl1pPr>
            <a:lvl2pPr marL="673338" indent="-339976">
              <a:lnSpc>
                <a:spcPct val="90000"/>
              </a:lnSpc>
              <a:defRPr sz="2400"/>
            </a:lvl2pPr>
            <a:lvl3pPr marL="961722" indent="-302936">
              <a:lnSpc>
                <a:spcPct val="90000"/>
              </a:lnSpc>
              <a:defRPr sz="2000"/>
            </a:lvl3pPr>
            <a:lvl4pPr marL="1227618" indent="-265896">
              <a:lnSpc>
                <a:spcPct val="90000"/>
              </a:lnSpc>
              <a:defRPr sz="1800"/>
            </a:lvl4pPr>
            <a:lvl5pPr marL="1516002" indent="-273833">
              <a:lnSpc>
                <a:spcPct val="90000"/>
              </a:lnSpc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9653423"/>
      </p:ext>
    </p:extLst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1411553"/>
            <a:ext cx="4114800" cy="692498"/>
          </a:xfrm>
        </p:spPr>
        <p:txBody>
          <a:bodyPr anchor="b"/>
          <a:lstStyle>
            <a:lvl1pPr marL="0" indent="0">
              <a:lnSpc>
                <a:spcPct val="90000"/>
              </a:lnSpc>
              <a:spcBef>
                <a:spcPts val="0"/>
              </a:spcBef>
              <a:buNone/>
              <a:defRPr sz="2500" b="1"/>
            </a:lvl1pPr>
            <a:lvl2pPr marL="457182" indent="0">
              <a:buNone/>
              <a:defRPr sz="2000" b="1"/>
            </a:lvl2pPr>
            <a:lvl3pPr marL="914363" indent="0">
              <a:buNone/>
              <a:defRPr sz="1800" b="1"/>
            </a:lvl3pPr>
            <a:lvl4pPr marL="1371545" indent="0">
              <a:buNone/>
              <a:defRPr sz="1600" b="1"/>
            </a:lvl4pPr>
            <a:lvl5pPr marL="1828727" indent="0">
              <a:buNone/>
              <a:defRPr sz="1600" b="1"/>
            </a:lvl5pPr>
            <a:lvl6pPr marL="2285909" indent="0">
              <a:buNone/>
              <a:defRPr sz="1600" b="1"/>
            </a:lvl6pPr>
            <a:lvl7pPr marL="2743090" indent="0">
              <a:buNone/>
              <a:defRPr sz="1600" b="1"/>
            </a:lvl7pPr>
            <a:lvl8pPr marL="3200272" indent="0">
              <a:buNone/>
              <a:defRPr sz="1600" b="1"/>
            </a:lvl8pPr>
            <a:lvl9pPr marL="3657454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0999" y="2174875"/>
            <a:ext cx="4114800" cy="1537344"/>
          </a:xfrm>
        </p:spPr>
        <p:txBody>
          <a:bodyPr/>
          <a:lstStyle>
            <a:lvl1pPr marL="281770" indent="-281770">
              <a:defRPr sz="2300"/>
            </a:lvl1pPr>
            <a:lvl2pPr marL="562218" indent="-265896">
              <a:defRPr sz="2000"/>
            </a:lvl2pPr>
            <a:lvl3pPr marL="813562" indent="-243407">
              <a:defRPr sz="1800"/>
            </a:lvl3pPr>
            <a:lvl4pPr marL="1050354" indent="-228856">
              <a:defRPr sz="1700"/>
            </a:lvl4pPr>
            <a:lvl5pPr marL="1279210" indent="-206367">
              <a:defRPr sz="17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981" y="1411553"/>
            <a:ext cx="4117019" cy="692498"/>
          </a:xfrm>
        </p:spPr>
        <p:txBody>
          <a:bodyPr anchor="b"/>
          <a:lstStyle>
            <a:lvl1pPr marL="0" indent="0">
              <a:lnSpc>
                <a:spcPct val="90000"/>
              </a:lnSpc>
              <a:spcBef>
                <a:spcPts val="0"/>
              </a:spcBef>
              <a:buNone/>
              <a:defRPr sz="2500" b="1"/>
            </a:lvl1pPr>
            <a:lvl2pPr marL="457182" indent="0">
              <a:buNone/>
              <a:defRPr sz="2000" b="1"/>
            </a:lvl2pPr>
            <a:lvl3pPr marL="914363" indent="0">
              <a:buNone/>
              <a:defRPr sz="1800" b="1"/>
            </a:lvl3pPr>
            <a:lvl4pPr marL="1371545" indent="0">
              <a:buNone/>
              <a:defRPr sz="1600" b="1"/>
            </a:lvl4pPr>
            <a:lvl5pPr marL="1828727" indent="0">
              <a:buNone/>
              <a:defRPr sz="1600" b="1"/>
            </a:lvl5pPr>
            <a:lvl6pPr marL="2285909" indent="0">
              <a:buNone/>
              <a:defRPr sz="1600" b="1"/>
            </a:lvl6pPr>
            <a:lvl7pPr marL="2743090" indent="0">
              <a:buNone/>
              <a:defRPr sz="1600" b="1"/>
            </a:lvl7pPr>
            <a:lvl8pPr marL="3200272" indent="0">
              <a:buNone/>
              <a:defRPr sz="1600" b="1"/>
            </a:lvl8pPr>
            <a:lvl9pPr marL="3657454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117974" cy="1537344"/>
          </a:xfrm>
        </p:spPr>
        <p:txBody>
          <a:bodyPr/>
          <a:lstStyle>
            <a:lvl1pPr marL="296321" indent="-296321">
              <a:defRPr sz="2300"/>
            </a:lvl1pPr>
            <a:lvl2pPr marL="570155" indent="-273833">
              <a:defRPr sz="2000"/>
            </a:lvl2pPr>
            <a:lvl3pPr marL="821499" indent="-244730">
              <a:defRPr sz="1800"/>
            </a:lvl3pPr>
            <a:lvl4pPr marL="1050354" indent="-236793">
              <a:defRPr sz="1700"/>
            </a:lvl4pPr>
            <a:lvl5pPr marL="1279210" indent="-220919">
              <a:defRPr sz="17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0341444"/>
      </p:ext>
    </p:extLst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0364997"/>
      </p:ext>
    </p:extLst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2118611"/>
      </p:ext>
    </p:extLst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WALKIN - Prints in GRAYS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53895877"/>
      </p:ext>
    </p:extLst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4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4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5" descr="7-00029_BAK_v03TOP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-15875" y="6007100"/>
            <a:ext cx="9159875" cy="849313"/>
          </a:xfrm>
          <a:prstGeom prst="rect">
            <a:avLst/>
          </a:prstGeom>
          <a:noFill/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1000" y="230188"/>
            <a:ext cx="8382000" cy="664797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1412875"/>
            <a:ext cx="8382000" cy="2135969"/>
          </a:xfrm>
          <a:prstGeom prst="rect">
            <a:avLst/>
          </a:prstGeom>
        </p:spPr>
        <p:txBody>
          <a:bodyPr vert="horz" lIns="0" tIns="0" rIns="0" bIns="0" rtlCol="0">
            <a:sp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20945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ransition>
    <p:fade/>
  </p:transition>
  <p:txStyles>
    <p:titleStyle>
      <a:lvl1pPr algn="l" defTabSz="914363" rtl="0" eaLnBrk="1" latinLnBrk="0" hangingPunct="1">
        <a:lnSpc>
          <a:spcPct val="90000"/>
        </a:lnSpc>
        <a:spcBef>
          <a:spcPct val="0"/>
        </a:spcBef>
        <a:buNone/>
        <a:defRPr lang="en-US" sz="4800" b="0" kern="1200" cap="none" spc="-150" dirty="0" smtClean="0">
          <a:ln w="3175">
            <a:noFill/>
          </a:ln>
          <a:gradFill>
            <a:gsLst>
              <a:gs pos="0">
                <a:srgbClr val="2E59B0"/>
              </a:gs>
              <a:gs pos="49000">
                <a:srgbClr val="161D32"/>
              </a:gs>
              <a:gs pos="100000">
                <a:srgbClr val="000000"/>
              </a:gs>
            </a:gsLst>
            <a:lin ang="5400000" scaled="0"/>
          </a:gra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latin typeface="+mj-lt"/>
          <a:ea typeface="+mn-ea"/>
          <a:cs typeface="Arial" charset="0"/>
        </a:defRPr>
      </a:lvl1pPr>
    </p:titleStyle>
    <p:bodyStyle>
      <a:lvl1pPr marL="396875" indent="-396875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6"/>
        </a:buBlip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914400" indent="-396875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7"/>
        </a:buBlip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258888" indent="-344488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7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4963" indent="-346075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7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1941513" indent="-336550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7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99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81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63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45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2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63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45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27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09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90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72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54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5.png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576" y="1689481"/>
            <a:ext cx="7681913" cy="1523495"/>
          </a:xfrm>
        </p:spPr>
        <p:txBody>
          <a:bodyPr/>
          <a:lstStyle/>
          <a:p>
            <a:pPr algn="ctr">
              <a:lnSpc>
                <a:spcPct val="100000"/>
              </a:lnSpc>
            </a:pPr>
            <a:r>
              <a:rPr lang="zh-CN" altLang="en-US" sz="4800" dirty="0" smtClean="0"/>
              <a:t>中文版式需求文档工作建议</a:t>
            </a:r>
            <a:r>
              <a:rPr lang="en-US" altLang="zh-CN" sz="4800" dirty="0" smtClean="0"/>
              <a:t/>
            </a:r>
            <a:br>
              <a:rPr lang="en-US" altLang="zh-CN" sz="4800" dirty="0" smtClean="0"/>
            </a:br>
            <a:r>
              <a:rPr lang="zh-CN" altLang="en-US" sz="4000" dirty="0" smtClean="0"/>
              <a:t>（意见征集稿）</a:t>
            </a:r>
            <a:endParaRPr lang="en-US" sz="4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3568" y="4221088"/>
            <a:ext cx="7681913" cy="720080"/>
          </a:xfrm>
        </p:spPr>
        <p:txBody>
          <a:bodyPr/>
          <a:lstStyle/>
          <a:p>
            <a:pPr algn="ctr">
              <a:lnSpc>
                <a:spcPct val="150000"/>
              </a:lnSpc>
            </a:pPr>
            <a:r>
              <a:rPr lang="zh-CN" altLang="en-US" sz="16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李安琪</a:t>
            </a:r>
            <a:endParaRPr lang="en-US" altLang="zh-CN" sz="160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ctr">
              <a:lnSpc>
                <a:spcPct val="150000"/>
              </a:lnSpc>
            </a:pPr>
            <a:r>
              <a:rPr lang="en-US" sz="16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2014</a:t>
            </a:r>
            <a:r>
              <a:rPr lang="zh-CN" altLang="en-US" sz="16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年</a:t>
            </a:r>
            <a:r>
              <a:rPr lang="en-US" altLang="zh-CN" sz="16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9</a:t>
            </a:r>
            <a:r>
              <a:rPr lang="zh-CN" altLang="en-US" sz="16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月</a:t>
            </a:r>
            <a:r>
              <a:rPr lang="en-US" altLang="zh-CN" sz="16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11</a:t>
            </a:r>
            <a:r>
              <a:rPr lang="zh-CN" altLang="en-US" sz="16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日</a:t>
            </a:r>
            <a:endParaRPr lang="en-US" sz="16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4" name="Picture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70850" y="50800"/>
            <a:ext cx="1028700" cy="568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rnd">
                <a:solidFill>
                  <a:schemeClr val="tx1"/>
                </a:solidFill>
                <a:round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86796679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99592" y="1556792"/>
            <a:ext cx="7043208" cy="3456384"/>
          </a:xfrm>
        </p:spPr>
        <p:txBody>
          <a:bodyPr/>
          <a:lstStyle/>
          <a:p>
            <a:r>
              <a:rPr lang="zh-CN" altLang="en-US" sz="2800" dirty="0" smtClean="0"/>
              <a:t>总体目标</a:t>
            </a:r>
            <a:endParaRPr lang="en-US" altLang="zh-CN" sz="2800" dirty="0" smtClean="0"/>
          </a:p>
          <a:p>
            <a:pPr marL="914382" lvl="1" indent="-457200" algn="l">
              <a:buFont typeface="Arial" panose="020B0604020202020204" pitchFamily="34" charset="0"/>
              <a:buChar char="•"/>
            </a:pPr>
            <a:r>
              <a:rPr lang="zh-CN" altLang="en-US" sz="2000" dirty="0">
                <a:solidFill>
                  <a:schemeClr val="tx1"/>
                </a:solidFill>
              </a:rPr>
              <a:t>中国境内主要文字在</a:t>
            </a:r>
            <a:r>
              <a:rPr lang="en-US" altLang="zh-CN" sz="2000" dirty="0">
                <a:solidFill>
                  <a:schemeClr val="tx1"/>
                </a:solidFill>
              </a:rPr>
              <a:t>Web</a:t>
            </a:r>
            <a:r>
              <a:rPr lang="zh-CN" altLang="en-US" sz="2000" dirty="0">
                <a:solidFill>
                  <a:schemeClr val="tx1"/>
                </a:solidFill>
              </a:rPr>
              <a:t>上的正确显示和表</a:t>
            </a:r>
            <a:r>
              <a:rPr lang="zh-CN" altLang="en-US" sz="2000" dirty="0" smtClean="0">
                <a:solidFill>
                  <a:schemeClr val="tx1"/>
                </a:solidFill>
              </a:rPr>
              <a:t>达</a:t>
            </a:r>
            <a:endParaRPr lang="en-US" altLang="zh-CN" sz="2000" dirty="0" smtClean="0">
              <a:solidFill>
                <a:schemeClr val="tx1"/>
              </a:solidFill>
            </a:endParaRPr>
          </a:p>
          <a:p>
            <a:pPr marL="914382" lvl="1" indent="-457200" algn="l">
              <a:buFont typeface="Arial" panose="020B0604020202020204" pitchFamily="34" charset="0"/>
              <a:buChar char="•"/>
            </a:pPr>
            <a:r>
              <a:rPr lang="zh-CN" altLang="en-US" sz="2000" dirty="0">
                <a:solidFill>
                  <a:schemeClr val="tx1"/>
                </a:solidFill>
              </a:rPr>
              <a:t>同步推</a:t>
            </a:r>
            <a:r>
              <a:rPr lang="zh-CN" altLang="en-US" sz="2000" dirty="0" smtClean="0">
                <a:solidFill>
                  <a:schemeClr val="tx1"/>
                </a:solidFill>
              </a:rPr>
              <a:t>进国标和国际标准</a:t>
            </a:r>
            <a:endParaRPr lang="en-US" altLang="zh-CN" sz="2000" dirty="0">
              <a:solidFill>
                <a:schemeClr val="tx1"/>
              </a:solidFill>
            </a:endParaRPr>
          </a:p>
          <a:p>
            <a:endParaRPr lang="en-US" altLang="zh-CN" dirty="0"/>
          </a:p>
          <a:p>
            <a:r>
              <a:rPr lang="zh-CN" altLang="en-US" sz="2800" dirty="0" smtClean="0"/>
              <a:t>具体目标</a:t>
            </a:r>
            <a:endParaRPr lang="en-US" altLang="zh-CN" sz="2800" dirty="0" smtClean="0"/>
          </a:p>
          <a:p>
            <a:pPr marL="914382" lvl="1" indent="-457200" algn="l">
              <a:buFont typeface="Arial" panose="020B0604020202020204" pitchFamily="34" charset="0"/>
              <a:buChar char="•"/>
            </a:pPr>
            <a:r>
              <a:rPr lang="zh-CN" altLang="en-US" sz="2000" dirty="0">
                <a:solidFill>
                  <a:schemeClr val="tx1"/>
                </a:solidFill>
              </a:rPr>
              <a:t>汉字</a:t>
            </a:r>
            <a:r>
              <a:rPr lang="zh-CN" altLang="en-US" sz="2000" dirty="0" smtClean="0">
                <a:solidFill>
                  <a:schemeClr val="tx1"/>
                </a:solidFill>
              </a:rPr>
              <a:t>（简体</a:t>
            </a:r>
            <a:r>
              <a:rPr lang="en-US" altLang="zh-CN" sz="2000" dirty="0" smtClean="0">
                <a:solidFill>
                  <a:schemeClr val="tx1"/>
                </a:solidFill>
              </a:rPr>
              <a:t>+</a:t>
            </a:r>
            <a:r>
              <a:rPr lang="zh-CN" altLang="en-US" sz="2000" dirty="0" smtClean="0">
                <a:solidFill>
                  <a:schemeClr val="tx1"/>
                </a:solidFill>
              </a:rPr>
              <a:t>繁体）版式需求文档</a:t>
            </a:r>
            <a:endParaRPr lang="en-US" altLang="zh-CN" sz="2000" dirty="0" smtClean="0">
              <a:solidFill>
                <a:schemeClr val="tx1"/>
              </a:solidFill>
            </a:endParaRPr>
          </a:p>
          <a:p>
            <a:pPr marL="914382" lvl="1" indent="-457200" algn="l">
              <a:buFont typeface="Arial" panose="020B0604020202020204" pitchFamily="34" charset="0"/>
              <a:buChar char="•"/>
            </a:pPr>
            <a:r>
              <a:rPr lang="zh-CN" altLang="en-US" sz="2000" dirty="0" smtClean="0">
                <a:solidFill>
                  <a:schemeClr val="tx1"/>
                </a:solidFill>
              </a:rPr>
              <a:t>少数民族（藏、维哈柯、蒙、朝鲜文等</a:t>
            </a:r>
            <a:r>
              <a:rPr lang="zh-CN" altLang="en-US" sz="2000" dirty="0">
                <a:solidFill>
                  <a:schemeClr val="tx1"/>
                </a:solidFill>
              </a:rPr>
              <a:t>）</a:t>
            </a:r>
            <a:r>
              <a:rPr lang="zh-CN" altLang="en-US" sz="2000" dirty="0" smtClean="0">
                <a:solidFill>
                  <a:schemeClr val="tx1"/>
                </a:solidFill>
              </a:rPr>
              <a:t>版式需求文档</a:t>
            </a:r>
            <a:endParaRPr lang="en-US" altLang="zh-CN" sz="2000" dirty="0" smtClean="0">
              <a:solidFill>
                <a:schemeClr val="tx1"/>
              </a:solidFill>
            </a:endParaRPr>
          </a:p>
          <a:p>
            <a:pPr marL="914382" lvl="1" indent="-457200" algn="l">
              <a:buFont typeface="Arial" panose="020B0604020202020204" pitchFamily="34" charset="0"/>
              <a:buChar char="•"/>
            </a:pPr>
            <a:r>
              <a:rPr lang="zh-CN" altLang="en-US" sz="2000" dirty="0" smtClean="0">
                <a:solidFill>
                  <a:schemeClr val="tx1"/>
                </a:solidFill>
              </a:rPr>
              <a:t>成果发布及展示</a:t>
            </a:r>
            <a:endParaRPr lang="en-US" altLang="zh-CN" sz="2000" dirty="0" smtClean="0">
              <a:solidFill>
                <a:schemeClr val="tx1"/>
              </a:solidFill>
            </a:endParaRPr>
          </a:p>
          <a:p>
            <a:pPr marL="914382" lvl="1" indent="-457200" algn="l">
              <a:buFont typeface="Arial" panose="020B0604020202020204" pitchFamily="34" charset="0"/>
              <a:buChar char="•"/>
            </a:pPr>
            <a:r>
              <a:rPr lang="zh-CN" altLang="en-US" sz="2000" dirty="0">
                <a:solidFill>
                  <a:schemeClr val="tx1"/>
                </a:solidFill>
              </a:rPr>
              <a:t>标准立</a:t>
            </a:r>
            <a:r>
              <a:rPr lang="zh-CN" altLang="en-US" sz="2000" dirty="0" smtClean="0">
                <a:solidFill>
                  <a:schemeClr val="tx1"/>
                </a:solidFill>
              </a:rPr>
              <a:t>项、主管部门的引导、规范推广及产业采用</a:t>
            </a:r>
            <a:endParaRPr lang="en-US" altLang="zh-CN" sz="2000" dirty="0" smtClean="0">
              <a:solidFill>
                <a:schemeClr val="tx1"/>
              </a:solidFill>
            </a:endParaRPr>
          </a:p>
          <a:p>
            <a:pPr marL="914382" lvl="1" indent="-457200" algn="l">
              <a:buFont typeface="Arial" panose="020B0604020202020204" pitchFamily="34" charset="0"/>
              <a:buChar char="•"/>
            </a:pPr>
            <a:endParaRPr lang="zh-CN" altLang="en-US" sz="2000" dirty="0">
              <a:solidFill>
                <a:schemeClr val="tx1"/>
              </a:solidFill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755576" y="476672"/>
            <a:ext cx="7690114" cy="1008112"/>
          </a:xfrm>
        </p:spPr>
        <p:txBody>
          <a:bodyPr/>
          <a:lstStyle/>
          <a:p>
            <a:r>
              <a:rPr lang="zh-CN" altLang="en-US" sz="5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目标</a:t>
            </a:r>
            <a:endParaRPr lang="zh-CN" altLang="en-US" sz="5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6" name="Picture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70850" y="50800"/>
            <a:ext cx="1028700" cy="568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rnd">
                <a:solidFill>
                  <a:schemeClr val="tx1"/>
                </a:solidFill>
                <a:round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08304146"/>
      </p:ext>
    </p:extLst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99592" y="1340768"/>
            <a:ext cx="7043208" cy="3888432"/>
          </a:xfrm>
        </p:spPr>
        <p:txBody>
          <a:bodyPr/>
          <a:lstStyle/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2800" dirty="0" smtClean="0"/>
              <a:t>成立特别任务组（</a:t>
            </a:r>
            <a:r>
              <a:rPr lang="en-US" altLang="zh-CN" sz="2800" dirty="0" smtClean="0"/>
              <a:t>Task Force</a:t>
            </a:r>
            <a:r>
              <a:rPr lang="zh-CN" altLang="en-US" sz="2800" dirty="0" smtClean="0"/>
              <a:t>）</a:t>
            </a:r>
            <a:endParaRPr lang="en-US" altLang="zh-CN" sz="2800" dirty="0" smtClean="0"/>
          </a:p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2800" dirty="0"/>
              <a:t>梳理当前现有工作</a:t>
            </a:r>
            <a:endParaRPr lang="en-US" altLang="zh-CN" sz="2800" dirty="0"/>
          </a:p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2800" dirty="0"/>
              <a:t>编写</a:t>
            </a:r>
            <a:r>
              <a:rPr lang="zh-CN" altLang="en-US" sz="2800" dirty="0" smtClean="0"/>
              <a:t>版式需求文档</a:t>
            </a:r>
            <a:endParaRPr lang="en-US" altLang="zh-CN" sz="2800" dirty="0" smtClean="0"/>
          </a:p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2800" dirty="0"/>
              <a:t>翻</a:t>
            </a:r>
            <a:r>
              <a:rPr lang="zh-CN" altLang="en-US" sz="2800" dirty="0" smtClean="0"/>
              <a:t>译及审阅</a:t>
            </a:r>
            <a:endParaRPr lang="en-US" altLang="zh-CN" sz="2800" dirty="0" smtClean="0"/>
          </a:p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2800" dirty="0" smtClean="0"/>
              <a:t>识别特别技术需求，定义技术标准化用例</a:t>
            </a:r>
            <a:endParaRPr lang="en-US" altLang="zh-CN" sz="2800" dirty="0" smtClean="0"/>
          </a:p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2800" dirty="0" smtClean="0"/>
              <a:t>改进（新增）技术标准（如</a:t>
            </a:r>
            <a:r>
              <a:rPr lang="en-US" altLang="zh-CN" sz="2800" dirty="0" smtClean="0"/>
              <a:t>CSS</a:t>
            </a:r>
            <a:r>
              <a:rPr lang="zh-CN" altLang="en-US" sz="2800" dirty="0" smtClean="0"/>
              <a:t>等）</a:t>
            </a:r>
            <a:endParaRPr lang="en-US" altLang="zh-CN" sz="280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755576" y="476672"/>
            <a:ext cx="7690114" cy="1008112"/>
          </a:xfrm>
        </p:spPr>
        <p:txBody>
          <a:bodyPr/>
          <a:lstStyle/>
          <a:p>
            <a:r>
              <a:rPr lang="zh-CN" altLang="en-US" sz="5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途径</a:t>
            </a:r>
            <a:endParaRPr lang="zh-CN" altLang="en-US" sz="5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6" name="Picture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70850" y="50800"/>
            <a:ext cx="1028700" cy="568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rnd">
                <a:solidFill>
                  <a:schemeClr val="tx1"/>
                </a:solidFill>
                <a:round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76279304"/>
      </p:ext>
    </p:extLst>
  </p:cSld>
  <p:clrMapOvr>
    <a:masterClrMapping/>
  </p:clrMapOvr>
  <p:transition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99592" y="1484784"/>
            <a:ext cx="7043208" cy="3456384"/>
          </a:xfrm>
        </p:spPr>
        <p:txBody>
          <a:bodyPr/>
          <a:lstStyle/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2800" dirty="0" smtClean="0">
                <a:solidFill>
                  <a:schemeClr val="tx1"/>
                </a:solidFill>
              </a:rPr>
              <a:t>语言版式专家（简体中文、繁体中文、藏、维吾尔、蒙、以及其他少数民族语言）</a:t>
            </a:r>
            <a:endParaRPr lang="en-US" altLang="zh-CN" sz="2800" dirty="0" smtClean="0">
              <a:solidFill>
                <a:schemeClr val="tx1"/>
              </a:solidFill>
            </a:endParaRP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2800" dirty="0"/>
              <a:t>编</a:t>
            </a:r>
            <a:r>
              <a:rPr lang="zh-CN" altLang="en-US" sz="2800" dirty="0" smtClean="0"/>
              <a:t>辑</a:t>
            </a:r>
            <a:endParaRPr lang="en-US" altLang="zh-CN" sz="2800" dirty="0" smtClean="0"/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2800" dirty="0">
                <a:solidFill>
                  <a:schemeClr val="tx1"/>
                </a:solidFill>
              </a:rPr>
              <a:t>翻</a:t>
            </a:r>
            <a:r>
              <a:rPr lang="zh-CN" altLang="en-US" sz="2800" dirty="0" smtClean="0">
                <a:solidFill>
                  <a:schemeClr val="tx1"/>
                </a:solidFill>
              </a:rPr>
              <a:t>译</a:t>
            </a:r>
            <a:endParaRPr lang="en-US" altLang="zh-CN" sz="2800" dirty="0" smtClean="0">
              <a:solidFill>
                <a:schemeClr val="tx1"/>
              </a:solidFill>
            </a:endParaRP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2800" dirty="0"/>
              <a:t>技术实现</a:t>
            </a:r>
            <a:endParaRPr lang="en-US" altLang="zh-CN" sz="2800" dirty="0">
              <a:solidFill>
                <a:schemeClr val="tx1"/>
              </a:solidFill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755576" y="476672"/>
            <a:ext cx="7690114" cy="1008112"/>
          </a:xfrm>
        </p:spPr>
        <p:txBody>
          <a:bodyPr/>
          <a:lstStyle/>
          <a:p>
            <a:r>
              <a:rPr lang="zh-CN" altLang="en-US" sz="5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所需资</a:t>
            </a:r>
            <a:r>
              <a:rPr lang="zh-CN" altLang="en-US" sz="5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源</a:t>
            </a:r>
          </a:p>
        </p:txBody>
      </p:sp>
      <p:pic>
        <p:nvPicPr>
          <p:cNvPr id="6" name="Picture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70850" y="50800"/>
            <a:ext cx="1028700" cy="568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rnd">
                <a:solidFill>
                  <a:schemeClr val="tx1"/>
                </a:solidFill>
                <a:round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61677833"/>
      </p:ext>
    </p:extLst>
  </p:cSld>
  <p:clrMapOvr>
    <a:masterClrMapping/>
  </p:clrMapOvr>
  <p:transition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99592" y="1412776"/>
            <a:ext cx="7043208" cy="3456384"/>
          </a:xfrm>
        </p:spPr>
        <p:txBody>
          <a:bodyPr/>
          <a:lstStyle/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2800" dirty="0"/>
              <a:t>参与</a:t>
            </a:r>
            <a:r>
              <a:rPr lang="zh-CN" altLang="en-US" sz="2800" dirty="0" smtClean="0"/>
              <a:t>方，其</a:t>
            </a:r>
            <a:r>
              <a:rPr lang="zh-CN" altLang="en-US" sz="2800" dirty="0"/>
              <a:t>他重要合作伙伴</a:t>
            </a:r>
            <a:endParaRPr lang="en-US" altLang="zh-CN" sz="2800" dirty="0"/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2800" dirty="0" smtClean="0">
                <a:solidFill>
                  <a:schemeClr val="tx1"/>
                </a:solidFill>
              </a:rPr>
              <a:t>不同语言的版式工作成熟度、优先级</a:t>
            </a:r>
            <a:endParaRPr lang="en-US" altLang="zh-CN" sz="2800" dirty="0" smtClean="0">
              <a:solidFill>
                <a:schemeClr val="tx1"/>
              </a:solidFill>
            </a:endParaRP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2800" dirty="0" smtClean="0"/>
              <a:t>国家相应标准工作组与</a:t>
            </a:r>
            <a:r>
              <a:rPr lang="en-US" altLang="zh-CN" sz="2800" dirty="0" smtClean="0"/>
              <a:t>W3C</a:t>
            </a:r>
            <a:r>
              <a:rPr lang="zh-CN" altLang="en-US" sz="2800" dirty="0" smtClean="0"/>
              <a:t>特别任务组的协同工作机制</a:t>
            </a:r>
            <a:endParaRPr lang="en-US" altLang="zh-CN" sz="2800" dirty="0" smtClean="0"/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2800" dirty="0"/>
              <a:t>研</a:t>
            </a:r>
            <a:r>
              <a:rPr lang="zh-CN" altLang="en-US" sz="2800" dirty="0" smtClean="0"/>
              <a:t>究成果的测试、发布、展示</a:t>
            </a:r>
            <a:endParaRPr lang="en-US" altLang="zh-CN" sz="2800" dirty="0" smtClean="0"/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2800" dirty="0" smtClean="0"/>
              <a:t>国家、地方政策资金支持的可能性</a:t>
            </a:r>
            <a:endParaRPr lang="en-US" altLang="zh-CN" sz="2800" dirty="0" smtClean="0">
              <a:solidFill>
                <a:schemeClr val="tx1"/>
              </a:solidFill>
            </a:endParaRP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en-US" altLang="zh-CN" sz="2800" dirty="0" smtClean="0">
              <a:solidFill>
                <a:schemeClr val="tx1"/>
              </a:solidFill>
            </a:endParaRP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en-US" altLang="zh-CN" sz="2800" dirty="0" smtClean="0">
              <a:solidFill>
                <a:schemeClr val="tx1"/>
              </a:solidFill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755576" y="476672"/>
            <a:ext cx="7690114" cy="1008112"/>
          </a:xfrm>
        </p:spPr>
        <p:txBody>
          <a:bodyPr/>
          <a:lstStyle/>
          <a:p>
            <a:r>
              <a:rPr lang="zh-CN" altLang="en-US" sz="5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问题讨论</a:t>
            </a:r>
          </a:p>
        </p:txBody>
      </p:sp>
      <p:pic>
        <p:nvPicPr>
          <p:cNvPr id="6" name="Picture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70850" y="50800"/>
            <a:ext cx="1028700" cy="568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rnd">
                <a:solidFill>
                  <a:schemeClr val="tx1"/>
                </a:solidFill>
                <a:round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53648702"/>
      </p:ext>
    </p:extLst>
  </p:cSld>
  <p:clrMapOvr>
    <a:masterClrMapping/>
  </p:clrMapOvr>
  <p:transition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059832" y="3501008"/>
            <a:ext cx="2808312" cy="1087176"/>
          </a:xfrm>
        </p:spPr>
        <p:txBody>
          <a:bodyPr lIns="44555" tIns="44555" rIns="44555" bIns="44555"/>
          <a:lstStyle/>
          <a:p>
            <a:pPr>
              <a:tabLst>
                <a:tab pos="0" algn="l"/>
                <a:tab pos="643006" algn="l"/>
                <a:tab pos="1286012" algn="l"/>
                <a:tab pos="1929018" algn="l"/>
                <a:tab pos="2572024" algn="l"/>
                <a:tab pos="3215030" algn="l"/>
                <a:tab pos="3858036" algn="l"/>
                <a:tab pos="4501043" algn="l"/>
                <a:tab pos="5144049" algn="l"/>
                <a:tab pos="5787055" algn="l"/>
                <a:tab pos="6430061" algn="l"/>
                <a:tab pos="7073067" algn="l"/>
                <a:tab pos="7126651" algn="l"/>
                <a:tab pos="7635697" algn="l"/>
                <a:tab pos="8144744" algn="l"/>
              </a:tabLst>
            </a:pPr>
            <a:r>
              <a:rPr lang="zh-CN" altLang="en-US" sz="7200" b="1" dirty="0">
                <a:solidFill>
                  <a:srgbClr val="7B0500"/>
                </a:solidFill>
              </a:rPr>
              <a:t>谢 谢</a:t>
            </a:r>
            <a:r>
              <a:rPr lang="en-US" altLang="zh-CN" sz="7200" b="1" dirty="0">
                <a:solidFill>
                  <a:srgbClr val="7B0500"/>
                </a:solidFill>
              </a:rPr>
              <a:t>!</a:t>
            </a:r>
            <a:endParaRPr lang="en-CA" sz="7200" b="1" dirty="0">
              <a:solidFill>
                <a:srgbClr val="7B0500"/>
              </a:solidFill>
            </a:endParaRPr>
          </a:p>
        </p:txBody>
      </p:sp>
      <p:sp>
        <p:nvSpPr>
          <p:cNvPr id="71684" name="Line 3"/>
          <p:cNvSpPr>
            <a:spLocks noChangeShapeType="1"/>
          </p:cNvSpPr>
          <p:nvPr/>
        </p:nvSpPr>
        <p:spPr bwMode="auto">
          <a:xfrm>
            <a:off x="913171" y="2348880"/>
            <a:ext cx="7327703" cy="1116"/>
          </a:xfrm>
          <a:prstGeom prst="line">
            <a:avLst/>
          </a:prstGeom>
          <a:noFill/>
          <a:ln w="6480">
            <a:solidFill>
              <a:srgbClr val="FFFFFF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64301" tIns="32150" rIns="64301" bIns="32150"/>
          <a:lstStyle/>
          <a:p>
            <a:endParaRPr lang="en-US"/>
          </a:p>
        </p:txBody>
      </p:sp>
      <p:pic>
        <p:nvPicPr>
          <p:cNvPr id="5" name="Picture 4" descr="w3c20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55150" y="1740669"/>
            <a:ext cx="3529487" cy="1296144"/>
          </a:xfrm>
          <a:prstGeom prst="rect">
            <a:avLst/>
          </a:prstGeom>
        </p:spPr>
      </p:pic>
      <p:pic>
        <p:nvPicPr>
          <p:cNvPr id="6" name="Content Placeholder 3" descr="Screen Shot 2013-12-03 at 9.30.21 PM.png"/>
          <p:cNvPicPr>
            <a:picLocks noGrp="1" noChangeAspect="1"/>
          </p:cNvPicPr>
          <p:nvPr>
            <p:ph idx="1"/>
          </p:nvPr>
        </p:nvPicPr>
        <p:blipFill>
          <a:blip r:embed="rId4"/>
          <a:srcRect l="-12941" r="-12941"/>
          <a:stretch>
            <a:fillRect/>
          </a:stretch>
        </p:blipFill>
        <p:spPr>
          <a:xfrm>
            <a:off x="1187624" y="1665920"/>
            <a:ext cx="2487705" cy="1368152"/>
          </a:xfrm>
          <a:prstGeom prst="rect">
            <a:avLst/>
          </a:prstGeom>
        </p:spPr>
      </p:pic>
      <p:pic>
        <p:nvPicPr>
          <p:cNvPr id="7" name="Picture 1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70850" y="50800"/>
            <a:ext cx="1028700" cy="568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rnd">
                <a:solidFill>
                  <a:schemeClr val="tx1"/>
                </a:solidFill>
                <a:round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8272531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heme2">
  <a:themeElements>
    <a:clrScheme name="White - blue accents template template">
      <a:dk1>
        <a:srgbClr val="000000"/>
      </a:dk1>
      <a:lt1>
        <a:srgbClr val="FFFFFF"/>
      </a:lt1>
      <a:dk2>
        <a:srgbClr val="1D4775"/>
      </a:dk2>
      <a:lt2>
        <a:srgbClr val="FEF194"/>
      </a:lt2>
      <a:accent1>
        <a:srgbClr val="FFC000"/>
      </a:accent1>
      <a:accent2>
        <a:srgbClr val="3497AE"/>
      </a:accent2>
      <a:accent3>
        <a:srgbClr val="DF8045"/>
      </a:accent3>
      <a:accent4>
        <a:srgbClr val="7DCC2E"/>
      </a:accent4>
      <a:accent5>
        <a:srgbClr val="FF9929"/>
      </a:accent5>
      <a:accent6>
        <a:srgbClr val="A061C3"/>
      </a:accent6>
      <a:hlink>
        <a:srgbClr val="1D4775"/>
      </a:hlink>
      <a:folHlink>
        <a:srgbClr val="1D4775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ln>
          <a:headEnd type="none" w="med" len="med"/>
          <a:tailEnd type="none" w="med" len="med"/>
        </a:ln>
      </a:spPr>
      <a:bodyPr vert="horz" wrap="square" lIns="91436" tIns="45718" rIns="91436" bIns="45718" numCol="1" rtlCol="0" anchor="ctr" anchorCtr="0" compatLnSpc="1">
        <a:prstTxWarp prst="textNoShape">
          <a:avLst/>
        </a:prstTxWarp>
      </a:bodyPr>
      <a:lstStyle>
        <a:defPPr algn="ctr" defTabSz="914099" fontAlgn="base">
          <a:spcBef>
            <a:spcPct val="0"/>
          </a:spcBef>
          <a:spcAft>
            <a:spcPct val="0"/>
          </a:spcAft>
          <a:defRPr sz="2300" dirty="0" smtClean="0">
            <a:solidFill>
              <a:schemeClr val="tx1"/>
            </a:solidFill>
            <a:latin typeface="Segoe" pitchFamily="34" charset="0"/>
          </a:defRPr>
        </a:defPPr>
      </a:lstStyle>
      <a:style>
        <a:lnRef idx="0">
          <a:schemeClr val="accent2"/>
        </a:lnRef>
        <a:fillRef idx="3">
          <a:schemeClr val="accent2"/>
        </a:fillRef>
        <a:effectRef idx="3">
          <a:schemeClr val="accent2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2806</TotalTime>
  <Words>330</Words>
  <Application>Microsoft Office PowerPoint</Application>
  <PresentationFormat>On-screen Show (4:3)</PresentationFormat>
  <Paragraphs>32</Paragraphs>
  <Slides>6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Theme2</vt:lpstr>
      <vt:lpstr>中文版式需求文档工作建议 （意见征集稿）</vt:lpstr>
      <vt:lpstr>PowerPoint Presentation</vt:lpstr>
      <vt:lpstr>PowerPoint Presentation</vt:lpstr>
      <vt:lpstr>PowerPoint Presentation</vt:lpstr>
      <vt:lpstr>PowerPoint Presentation</vt:lpstr>
      <vt:lpstr>谢 谢!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bit of history…</dc:title>
  <dc:creator>Priyanka Malik</dc:creator>
  <cp:lastModifiedBy>Angel</cp:lastModifiedBy>
  <cp:revision>31</cp:revision>
  <dcterms:created xsi:type="dcterms:W3CDTF">2014-08-21T16:20:35Z</dcterms:created>
  <dcterms:modified xsi:type="dcterms:W3CDTF">2014-09-15T06:36:09Z</dcterms:modified>
</cp:coreProperties>
</file>