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6" r:id="rId2"/>
    <p:sldId id="283" r:id="rId3"/>
    <p:sldId id="284" r:id="rId4"/>
    <p:sldId id="285" r:id="rId5"/>
    <p:sldId id="287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3cIndia" initials="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31" autoAdjust="0"/>
  </p:normalViewPr>
  <p:slideViewPr>
    <p:cSldViewPr>
      <p:cViewPr>
        <p:scale>
          <a:sx n="77" d="100"/>
          <a:sy n="77" d="100"/>
        </p:scale>
        <p:origin x="-1182" y="-48"/>
      </p:cViewPr>
      <p:guideLst>
        <p:guide orient="horz" pos="572"/>
        <p:guide pos="295"/>
      </p:guideLst>
    </p:cSldViewPr>
  </p:slideViewPr>
  <p:outlineViewPr>
    <p:cViewPr>
      <p:scale>
        <a:sx n="33" d="100"/>
        <a:sy n="33" d="100"/>
      </p:scale>
      <p:origin x="0" y="95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17BB3-B17E-480D-AB80-1C54CB998BA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CFAA3-1200-48E7-95BA-E45647AF3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69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7032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9323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585855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21840024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21191512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49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0157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5342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4144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36499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11861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89587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9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689481"/>
            <a:ext cx="7681913" cy="152349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zh-CN" altLang="en-US" sz="4800" dirty="0" smtClean="0"/>
              <a:t>中文版式需求文档工作建议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4000" dirty="0" smtClean="0"/>
              <a:t>（意见征集稿）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7681913" cy="72008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李安琪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850" y="50800"/>
            <a:ext cx="10287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796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043208" cy="3456384"/>
          </a:xfrm>
        </p:spPr>
        <p:txBody>
          <a:bodyPr/>
          <a:lstStyle/>
          <a:p>
            <a:r>
              <a:rPr lang="zh-CN" altLang="en-US" sz="2800" dirty="0" smtClean="0"/>
              <a:t>总体目标</a:t>
            </a:r>
            <a:endParaRPr lang="en-US" altLang="zh-CN" sz="2800" dirty="0" smtClean="0"/>
          </a:p>
          <a:p>
            <a:pPr marL="914382" lvl="1" indent="-457200" algn="l"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tx1"/>
                </a:solidFill>
              </a:rPr>
              <a:t>中国境内主要文字在</a:t>
            </a:r>
            <a:r>
              <a:rPr lang="en-US" altLang="zh-CN" sz="2000" dirty="0">
                <a:solidFill>
                  <a:schemeClr val="tx1"/>
                </a:solidFill>
              </a:rPr>
              <a:t>Web</a:t>
            </a:r>
            <a:r>
              <a:rPr lang="zh-CN" altLang="en-US" sz="2000" dirty="0">
                <a:solidFill>
                  <a:schemeClr val="tx1"/>
                </a:solidFill>
              </a:rPr>
              <a:t>上的正确显示和表</a:t>
            </a:r>
            <a:r>
              <a:rPr lang="zh-CN" altLang="en-US" sz="2000" dirty="0" smtClean="0">
                <a:solidFill>
                  <a:schemeClr val="tx1"/>
                </a:solidFill>
              </a:rPr>
              <a:t>达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marL="914382" lvl="1" indent="-457200" algn="l"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tx1"/>
                </a:solidFill>
              </a:rPr>
              <a:t>同步推</a:t>
            </a:r>
            <a:r>
              <a:rPr lang="zh-CN" altLang="en-US" sz="2000" dirty="0" smtClean="0">
                <a:solidFill>
                  <a:schemeClr val="tx1"/>
                </a:solidFill>
              </a:rPr>
              <a:t>进国标和国际标准</a:t>
            </a:r>
            <a:endParaRPr lang="en-US" altLang="zh-CN" sz="2000" dirty="0">
              <a:solidFill>
                <a:schemeClr val="tx1"/>
              </a:solidFill>
            </a:endParaRPr>
          </a:p>
          <a:p>
            <a:endParaRPr lang="en-US" altLang="zh-CN" dirty="0"/>
          </a:p>
          <a:p>
            <a:r>
              <a:rPr lang="zh-CN" altLang="en-US" sz="2800" dirty="0" smtClean="0"/>
              <a:t>具体目标</a:t>
            </a:r>
            <a:endParaRPr lang="en-US" altLang="zh-CN" sz="2800" dirty="0" smtClean="0"/>
          </a:p>
          <a:p>
            <a:pPr marL="914382" lvl="1" indent="-457200" algn="l"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tx1"/>
                </a:solidFill>
              </a:rPr>
              <a:t>汉字</a:t>
            </a:r>
            <a:r>
              <a:rPr lang="zh-CN" altLang="en-US" sz="2000" dirty="0" smtClean="0">
                <a:solidFill>
                  <a:schemeClr val="tx1"/>
                </a:solidFill>
              </a:rPr>
              <a:t>（简体</a:t>
            </a:r>
            <a:r>
              <a:rPr lang="en-US" altLang="zh-CN" sz="2000" dirty="0" smtClean="0">
                <a:solidFill>
                  <a:schemeClr val="tx1"/>
                </a:solidFill>
              </a:rPr>
              <a:t>+</a:t>
            </a:r>
            <a:r>
              <a:rPr lang="zh-CN" altLang="en-US" sz="2000" dirty="0" smtClean="0">
                <a:solidFill>
                  <a:schemeClr val="tx1"/>
                </a:solidFill>
              </a:rPr>
              <a:t>繁体）版式需求文档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marL="914382" lvl="1" indent="-457200" algn="l"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</a:rPr>
              <a:t>少数民族（藏、维哈柯、蒙、朝鲜文等</a:t>
            </a:r>
            <a:r>
              <a:rPr lang="zh-CN" altLang="en-US" sz="2000" dirty="0">
                <a:solidFill>
                  <a:schemeClr val="tx1"/>
                </a:solidFill>
              </a:rPr>
              <a:t>）</a:t>
            </a:r>
            <a:r>
              <a:rPr lang="zh-CN" altLang="en-US" sz="2000" dirty="0" smtClean="0">
                <a:solidFill>
                  <a:schemeClr val="tx1"/>
                </a:solidFill>
              </a:rPr>
              <a:t>版式需求文档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marL="914382" lvl="1" indent="-457200" algn="l"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tx1"/>
                </a:solidFill>
              </a:rPr>
              <a:t>成果发布及展示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marL="914382" lvl="1" indent="-457200" algn="l"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tx1"/>
                </a:solidFill>
              </a:rPr>
              <a:t>标准立</a:t>
            </a:r>
            <a:r>
              <a:rPr lang="zh-CN" altLang="en-US" sz="2000" dirty="0" smtClean="0">
                <a:solidFill>
                  <a:schemeClr val="tx1"/>
                </a:solidFill>
              </a:rPr>
              <a:t>项、主管部门的引导、规范推广及产业采用</a:t>
            </a:r>
            <a:endParaRPr lang="en-US" altLang="zh-CN" sz="2000" dirty="0" smtClean="0">
              <a:solidFill>
                <a:schemeClr val="tx1"/>
              </a:solidFill>
            </a:endParaRPr>
          </a:p>
          <a:p>
            <a:pPr marL="914382" lvl="1" indent="-457200" algn="l"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55576" y="476672"/>
            <a:ext cx="7690114" cy="1008112"/>
          </a:xfrm>
        </p:spPr>
        <p:txBody>
          <a:bodyPr/>
          <a:lstStyle/>
          <a:p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目标</a:t>
            </a:r>
            <a:endParaRPr lang="zh-CN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850" y="50800"/>
            <a:ext cx="10287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3041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340768"/>
            <a:ext cx="7043208" cy="3888432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成立特别任务组（</a:t>
            </a:r>
            <a:r>
              <a:rPr lang="en-US" altLang="zh-CN" sz="2800" dirty="0" smtClean="0"/>
              <a:t>Task Force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梳理当前现有工作</a:t>
            </a:r>
            <a:endParaRPr lang="en-US" altLang="zh-CN" sz="28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编写</a:t>
            </a:r>
            <a:r>
              <a:rPr lang="zh-CN" altLang="en-US" sz="2800" dirty="0" smtClean="0"/>
              <a:t>版式需求文档</a:t>
            </a:r>
            <a:endParaRPr lang="en-US" altLang="zh-CN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翻</a:t>
            </a:r>
            <a:r>
              <a:rPr lang="zh-CN" altLang="en-US" sz="2800" dirty="0" smtClean="0"/>
              <a:t>译及审阅</a:t>
            </a:r>
            <a:endParaRPr lang="en-US" altLang="zh-CN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识别特别技术需求，定义技术标准化用例</a:t>
            </a:r>
            <a:endParaRPr lang="en-US" altLang="zh-CN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改进（新增）技术标准（如</a:t>
            </a:r>
            <a:r>
              <a:rPr lang="en-US" altLang="zh-CN" sz="2800" dirty="0" smtClean="0"/>
              <a:t>CSS</a:t>
            </a:r>
            <a:r>
              <a:rPr lang="zh-CN" altLang="en-US" sz="2800" dirty="0" smtClean="0"/>
              <a:t>等）</a:t>
            </a:r>
            <a:endParaRPr lang="en-US" altLang="zh-CN" sz="28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55576" y="476672"/>
            <a:ext cx="7690114" cy="1008112"/>
          </a:xfrm>
        </p:spPr>
        <p:txBody>
          <a:bodyPr/>
          <a:lstStyle/>
          <a:p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途径</a:t>
            </a:r>
            <a:endParaRPr lang="zh-CN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850" y="50800"/>
            <a:ext cx="10287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27930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043208" cy="3456384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solidFill>
                  <a:schemeClr val="tx1"/>
                </a:solidFill>
              </a:rPr>
              <a:t>语言版式专家（简体中文、繁体中文、藏、维吾尔、蒙、以及其他少数民族语言）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编</a:t>
            </a:r>
            <a:r>
              <a:rPr lang="zh-CN" altLang="en-US" sz="2800" dirty="0" smtClean="0"/>
              <a:t>辑</a:t>
            </a:r>
            <a:endParaRPr lang="en-US" altLang="zh-CN" sz="28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tx1"/>
                </a:solidFill>
              </a:rPr>
              <a:t>翻</a:t>
            </a:r>
            <a:r>
              <a:rPr lang="zh-CN" altLang="en-US" sz="2800" dirty="0" smtClean="0">
                <a:solidFill>
                  <a:schemeClr val="tx1"/>
                </a:solidFill>
              </a:rPr>
              <a:t>译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技术实现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55576" y="476672"/>
            <a:ext cx="7690114" cy="1008112"/>
          </a:xfrm>
        </p:spPr>
        <p:txBody>
          <a:bodyPr/>
          <a:lstStyle/>
          <a:p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所需资</a:t>
            </a:r>
            <a:r>
              <a:rPr lang="zh-CN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源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850" y="50800"/>
            <a:ext cx="10287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67783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043208" cy="3456384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参与</a:t>
            </a:r>
            <a:r>
              <a:rPr lang="zh-CN" altLang="en-US" sz="2800" dirty="0" smtClean="0"/>
              <a:t>方，其</a:t>
            </a:r>
            <a:r>
              <a:rPr lang="zh-CN" altLang="en-US" sz="2800" dirty="0"/>
              <a:t>他重要合作伙伴</a:t>
            </a:r>
            <a:endParaRPr lang="en-US" altLang="zh-CN" sz="28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solidFill>
                  <a:schemeClr val="tx1"/>
                </a:solidFill>
              </a:rPr>
              <a:t>不同语言的版式工作成熟度、优先级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国家相应标准工作组与</a:t>
            </a:r>
            <a:r>
              <a:rPr lang="en-US" altLang="zh-CN" sz="2800" dirty="0" smtClean="0"/>
              <a:t>W3C</a:t>
            </a:r>
            <a:r>
              <a:rPr lang="zh-CN" altLang="en-US" sz="2800" dirty="0" smtClean="0"/>
              <a:t>特别任务组的协同工作机制</a:t>
            </a:r>
            <a:endParaRPr lang="en-US" altLang="zh-CN" sz="28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/>
              <a:t>研</a:t>
            </a:r>
            <a:r>
              <a:rPr lang="zh-CN" altLang="en-US" sz="2800" dirty="0" smtClean="0"/>
              <a:t>究成果的测试、发布、展示</a:t>
            </a:r>
            <a:endParaRPr lang="en-US" altLang="zh-CN" sz="28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/>
              <a:t>国家、地方政策资金支持的可能性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80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800" dirty="0" smtClean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55576" y="476672"/>
            <a:ext cx="7690114" cy="1008112"/>
          </a:xfrm>
        </p:spPr>
        <p:txBody>
          <a:bodyPr/>
          <a:lstStyle/>
          <a:p>
            <a:r>
              <a:rPr lang="zh-CN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问题讨论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850" y="50800"/>
            <a:ext cx="10287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6487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59832" y="3501008"/>
            <a:ext cx="2808312" cy="1087176"/>
          </a:xfrm>
        </p:spPr>
        <p:txBody>
          <a:bodyPr lIns="44555" tIns="44555" rIns="44555" bIns="44555"/>
          <a:lstStyle/>
          <a:p>
            <a:pPr>
              <a:tabLst>
                <a:tab pos="0" algn="l"/>
                <a:tab pos="643006" algn="l"/>
                <a:tab pos="1286012" algn="l"/>
                <a:tab pos="1929018" algn="l"/>
                <a:tab pos="2572024" algn="l"/>
                <a:tab pos="3215030" algn="l"/>
                <a:tab pos="3858036" algn="l"/>
                <a:tab pos="4501043" algn="l"/>
                <a:tab pos="5144049" algn="l"/>
                <a:tab pos="5787055" algn="l"/>
                <a:tab pos="6430061" algn="l"/>
                <a:tab pos="7073067" algn="l"/>
                <a:tab pos="7126651" algn="l"/>
                <a:tab pos="7635697" algn="l"/>
                <a:tab pos="8144744" algn="l"/>
              </a:tabLst>
            </a:pPr>
            <a:r>
              <a:rPr lang="zh-CN" altLang="en-US" sz="7200" b="1" dirty="0">
                <a:solidFill>
                  <a:srgbClr val="7B0500"/>
                </a:solidFill>
              </a:rPr>
              <a:t>谢 谢</a:t>
            </a:r>
            <a:r>
              <a:rPr lang="en-US" altLang="zh-CN" sz="7200" b="1" dirty="0">
                <a:solidFill>
                  <a:srgbClr val="7B0500"/>
                </a:solidFill>
              </a:rPr>
              <a:t>!</a:t>
            </a:r>
            <a:endParaRPr lang="en-CA" sz="7200" b="1" dirty="0">
              <a:solidFill>
                <a:srgbClr val="7B0500"/>
              </a:solidFill>
            </a:endParaRPr>
          </a:p>
        </p:txBody>
      </p:sp>
      <p:sp>
        <p:nvSpPr>
          <p:cNvPr id="71684" name="Line 3"/>
          <p:cNvSpPr>
            <a:spLocks noChangeShapeType="1"/>
          </p:cNvSpPr>
          <p:nvPr/>
        </p:nvSpPr>
        <p:spPr bwMode="auto">
          <a:xfrm>
            <a:off x="913171" y="2348880"/>
            <a:ext cx="7327703" cy="1116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4301" tIns="32150" rIns="64301" bIns="32150"/>
          <a:lstStyle/>
          <a:p>
            <a:endParaRPr lang="en-US"/>
          </a:p>
        </p:txBody>
      </p:sp>
      <p:pic>
        <p:nvPicPr>
          <p:cNvPr id="5" name="Picture 4" descr="w3c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150" y="1740669"/>
            <a:ext cx="3529487" cy="1296144"/>
          </a:xfrm>
          <a:prstGeom prst="rect">
            <a:avLst/>
          </a:prstGeom>
        </p:spPr>
      </p:pic>
      <p:pic>
        <p:nvPicPr>
          <p:cNvPr id="6" name="Content Placeholder 3" descr="Screen Shot 2013-12-03 at 9.30.21 PM.png"/>
          <p:cNvPicPr>
            <a:picLocks noGrp="1" noChangeAspect="1"/>
          </p:cNvPicPr>
          <p:nvPr>
            <p:ph idx="1"/>
          </p:nvPr>
        </p:nvPicPr>
        <p:blipFill>
          <a:blip r:embed="rId4"/>
          <a:srcRect l="-12941" r="-12941"/>
          <a:stretch>
            <a:fillRect/>
          </a:stretch>
        </p:blipFill>
        <p:spPr>
          <a:xfrm>
            <a:off x="1187624" y="1665920"/>
            <a:ext cx="2487705" cy="1368152"/>
          </a:xfrm>
          <a:prstGeom prst="rect">
            <a:avLst/>
          </a:prstGeom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850" y="50800"/>
            <a:ext cx="10287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725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2806</TotalTime>
  <Words>330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Theme2</vt:lpstr>
      <vt:lpstr>中文版式需求文档工作建议 （意见征集稿）</vt:lpstr>
      <vt:lpstr>PowerPoint Presentation</vt:lpstr>
      <vt:lpstr>PowerPoint Presentation</vt:lpstr>
      <vt:lpstr>PowerPoint Presentation</vt:lpstr>
      <vt:lpstr>PowerPoint Presentation</vt:lpstr>
      <vt:lpstr>谢 谢!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bit of history…</dc:title>
  <dc:creator>Priyanka Malik</dc:creator>
  <cp:lastModifiedBy>Angel</cp:lastModifiedBy>
  <cp:revision>31</cp:revision>
  <dcterms:created xsi:type="dcterms:W3CDTF">2014-08-21T16:20:35Z</dcterms:created>
  <dcterms:modified xsi:type="dcterms:W3CDTF">2014-09-15T06:36:09Z</dcterms:modified>
</cp:coreProperties>
</file>