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64" r:id="rId11"/>
    <p:sldId id="365" r:id="rId12"/>
    <p:sldId id="378" r:id="rId13"/>
    <p:sldId id="369" r:id="rId14"/>
    <p:sldId id="370" r:id="rId15"/>
    <p:sldId id="376" r:id="rId16"/>
    <p:sldId id="358" r:id="rId17"/>
    <p:sldId id="359" r:id="rId18"/>
    <p:sldId id="379" r:id="rId19"/>
    <p:sldId id="361" r:id="rId20"/>
    <p:sldId id="363" r:id="rId21"/>
    <p:sldId id="380" r:id="rId22"/>
    <p:sldId id="316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5" descr="多看论坛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223275"/>
            <a:ext cx="12858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Picture 5" descr="多看论坛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220638"/>
            <a:ext cx="12858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2127B79-CC7D-4609-9938-C287FE232844}" type="datetimeFigureOut">
              <a:rPr lang="zh-CN" altLang="en-US" smtClean="0"/>
              <a:t>2014/9/15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362C351-AA43-4E58-BCE7-03C65D331DE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9" name="Picture 5" descr="多看论坛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2858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电</a:t>
            </a:r>
            <a:r>
              <a:rPr lang="zh-CN" altLang="en-US" dirty="0" smtClean="0"/>
              <a:t>子书实践与规范扩展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19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</a:t>
            </a:r>
            <a:r>
              <a:rPr lang="zh-CN" altLang="en-US" dirty="0" smtClean="0"/>
              <a:t>（</a:t>
            </a:r>
            <a:r>
              <a:rPr lang="en-US" altLang="zh-CN" dirty="0" smtClean="0"/>
              <a:t>7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5151" y="609329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漫画和绘本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Picture 2" descr="C:\Users\zhangjf\Desktop\ppt\截图\漫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" y="1700808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</a:t>
            </a:r>
            <a:r>
              <a:rPr lang="zh-CN" altLang="en-US" dirty="0" smtClean="0"/>
              <a:t>（</a:t>
            </a:r>
            <a:r>
              <a:rPr lang="en-US" altLang="zh-CN" dirty="0" smtClean="0"/>
              <a:t>8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3760" y="60932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杂志类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70" name="Picture 2" descr="C:\Users\zhangjf\Desktop\ppt\截图\杂志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" y="1772816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CN" altLang="en-US" dirty="0"/>
              <a:t>内容展示</a:t>
            </a:r>
            <a:r>
              <a:rPr lang="zh-CN" altLang="en-US" dirty="0" smtClean="0"/>
              <a:t>（</a:t>
            </a:r>
            <a:r>
              <a:rPr lang="en-US" altLang="zh-CN" dirty="0"/>
              <a:t>9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57034" y="6093296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拼注音与着重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4" name="Picture 2" descr="C:\Users\zhangjf\Desktop\ppt\截图\拼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" y="1721454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效果对比</a:t>
            </a:r>
            <a:endParaRPr lang="zh-CN" altLang="en-US" dirty="0"/>
          </a:p>
        </p:txBody>
      </p:sp>
      <p:pic>
        <p:nvPicPr>
          <p:cNvPr id="6146" name="Picture 2" descr="C:\Users\wangyi\Pictures\多看书城\评测\Kindle Vs Duokan\读者\效果对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848872" cy="5234324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674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效果对比（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7171" name="Picture 3" descr="C:\Users\wangyi\Pictures\多看书城\评测\Kindle Vs Duokan\IMG_18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240360" cy="486054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  <p:pic>
        <p:nvPicPr>
          <p:cNvPr id="7172" name="Picture 4" descr="C:\Users\wangyi\Pictures\多看书城\评测\Kindle Vs Duokan\IMG_18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628800"/>
            <a:ext cx="3240360" cy="486054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411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“真实”的页码</a:t>
            </a:r>
            <a:endParaRPr lang="zh-CN" altLang="en-US" dirty="0"/>
          </a:p>
        </p:txBody>
      </p:sp>
      <p:pic>
        <p:nvPicPr>
          <p:cNvPr id="9218" name="Picture 2" descr="C:\Users\wangyi\Pictures\多看阅读 for iOS\截图\IMG_0123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24736" cy="4968552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  <p:sp>
        <p:nvSpPr>
          <p:cNvPr id="6" name="椭圆 5"/>
          <p:cNvSpPr/>
          <p:nvPr/>
        </p:nvSpPr>
        <p:spPr bwMode="auto">
          <a:xfrm>
            <a:off x="4759394" y="6115418"/>
            <a:ext cx="252028" cy="288032"/>
          </a:xfrm>
          <a:prstGeom prst="ellipse">
            <a:avLst/>
          </a:prstGeom>
          <a:noFill/>
          <a:ln w="254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0" tIns="39600" rIns="79200" bIns="396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01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FrutigerNext LT Regular" pitchFamily="34" charset="0"/>
              <a:ea typeface="MS PGothic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51920" y="2492896"/>
            <a:ext cx="432048" cy="362252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8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278088"/>
          </a:xfrm>
        </p:spPr>
        <p:txBody>
          <a:bodyPr>
            <a:normAutofit/>
          </a:bodyPr>
          <a:lstStyle/>
          <a:p>
            <a:pPr marL="182880" indent="-457200">
              <a:buFont typeface="Wingdings" pitchFamily="2" charset="2"/>
              <a:buChar char="n"/>
            </a:pPr>
            <a:r>
              <a:rPr lang="zh-CN" altLang="en-US" dirty="0">
                <a:solidFill>
                  <a:schemeClr val="tx2"/>
                </a:solidFill>
              </a:rPr>
              <a:t>多字体</a:t>
            </a:r>
            <a:r>
              <a:rPr lang="zh-CN" altLang="en-US" dirty="0" smtClean="0">
                <a:solidFill>
                  <a:schemeClr val="tx2"/>
                </a:solidFill>
              </a:rPr>
              <a:t>调用</a:t>
            </a:r>
            <a:endParaRPr lang="en-US" altLang="zh-CN" dirty="0" smtClean="0">
              <a:solidFill>
                <a:schemeClr val="tx2"/>
              </a:solidFill>
            </a:endParaRPr>
          </a:p>
          <a:p>
            <a:pPr marL="182880" indent="-457200">
              <a:buFont typeface="Wingdings" pitchFamily="2" charset="2"/>
              <a:buChar char="n"/>
            </a:pPr>
            <a:r>
              <a:rPr lang="zh-CN" altLang="en-US" dirty="0"/>
              <a:t>内</a:t>
            </a:r>
            <a:r>
              <a:rPr lang="zh-CN" altLang="en-US" dirty="0" smtClean="0"/>
              <a:t>嵌字体</a:t>
            </a:r>
            <a:endParaRPr lang="en-US" altLang="zh-CN" dirty="0" smtClean="0"/>
          </a:p>
          <a:p>
            <a:pPr marL="182880" indent="-457200">
              <a:buFont typeface="Wingdings" pitchFamily="2" charset="2"/>
              <a:buChar char="n"/>
            </a:pPr>
            <a:r>
              <a:rPr lang="zh-CN" altLang="en-US" dirty="0" smtClean="0"/>
              <a:t>音视屏</a:t>
            </a:r>
            <a:endParaRPr lang="en-US" altLang="zh-CN" dirty="0" smtClean="0"/>
          </a:p>
          <a:p>
            <a:pPr marL="182880" indent="-457200">
              <a:buFont typeface="Wingdings" pitchFamily="2" charset="2"/>
              <a:buChar char="n"/>
            </a:pPr>
            <a:r>
              <a:rPr lang="zh-CN" altLang="en-US" dirty="0" smtClean="0">
                <a:solidFill>
                  <a:schemeClr val="tx2"/>
                </a:solidFill>
              </a:rPr>
              <a:t>交互图</a:t>
            </a:r>
            <a:endParaRPr lang="en-US" altLang="zh-CN" dirty="0" smtClean="0">
              <a:solidFill>
                <a:schemeClr val="tx2"/>
              </a:solidFill>
            </a:endParaRPr>
          </a:p>
          <a:p>
            <a:pPr marL="182880" indent="-457200">
              <a:buFont typeface="Wingdings" pitchFamily="2" charset="2"/>
              <a:buChar char="n"/>
            </a:pPr>
            <a:r>
              <a:rPr lang="zh-CN" altLang="en-US" dirty="0"/>
              <a:t>画廊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第二部分 多看电子书规范与扩展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75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多字体调用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01380"/>
              </p:ext>
            </p:extLst>
          </p:nvPr>
        </p:nvGraphicFramePr>
        <p:xfrm>
          <a:off x="683568" y="2996949"/>
          <a:ext cx="7920880" cy="3384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5760640"/>
              </a:tblGrid>
              <a:tr h="41796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字体名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使用建议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DK-SERIF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西文衬线字体，主要用于西文正文。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DK-CODE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代码专用字体。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DK-SONGTI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宋体，主要用于中文正文。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DK-KAITI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楷体，主要用于正文注释性内容、信件、诗歌、图注等。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DK-FANGSONG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仿宋，主要用于正文注释性内容以及图注等。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DK-HEITI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黑体，主要用于中文正文字体。</a:t>
                      </a:r>
                      <a:endParaRPr lang="zh-CN" altLang="en-US" dirty="0"/>
                    </a:p>
                  </a:txBody>
                  <a:tcPr/>
                </a:tc>
              </a:tr>
              <a:tr h="42377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DK-XIAOBIAOSONG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小标宋，主要用于标题。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1703710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 {</a:t>
            </a: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font-family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: "</a:t>
            </a:r>
            <a:r>
              <a:rPr lang="en-US" altLang="zh-CN" sz="16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DK-KAITI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", 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zh-CN" alt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楷体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";</a:t>
            </a: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…</a:t>
            </a:r>
            <a:endParaRPr lang="zh-CN" altLang="zh-CN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CN" altLang="zh-CN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122" name="Picture 2" descr="C:\Users\wangyi\Pictures\多看书城\样例展示\环球科学\Screenshot_2013-04-28-09-48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94250"/>
            <a:ext cx="2862318" cy="5088565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  <p:pic>
        <p:nvPicPr>
          <p:cNvPr id="5123" name="Picture 3" descr="C:\Users\wangyi\Pictures\多看书城\样例展示\思考的乐趣\IMG_01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4249"/>
            <a:ext cx="3816424" cy="5088565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271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</a:t>
            </a:r>
            <a:r>
              <a:rPr lang="zh-CN" altLang="en-US" dirty="0" smtClean="0"/>
              <a:t>嵌字体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@font-face{</a:t>
            </a: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font-family: "</a:t>
            </a:r>
            <a:r>
              <a:rPr lang="en-US" altLang="zh-CN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Futura-CondensedExtraBold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";</a:t>
            </a: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CN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altLang="zh-CN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url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('../fonts/font-</a:t>
            </a:r>
            <a:r>
              <a:rPr lang="en-US" altLang="zh-CN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00000541.ttf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');</a:t>
            </a: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...</a:t>
            </a: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  &lt;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span style="font-family: 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Futura-CondensedExtraBold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"&gt;Slideshow&lt;/span&gt;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...</a:t>
            </a:r>
          </a:p>
          <a:p>
            <a:endParaRPr lang="zh-CN" altLang="zh-CN" sz="16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9220" name="Picture 4" descr="C:\Users\zhangjf\Desktop\ppt\截图\内嵌字体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14" y="1556792"/>
            <a:ext cx="3380826" cy="50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916832"/>
            <a:ext cx="8136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HTML 4.0.1 </a:t>
            </a:r>
            <a:r>
              <a:rPr lang="zh-CN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扩展：</a:t>
            </a:r>
            <a:endParaRPr lang="en-US" altLang="zh-CN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&lt;object 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class="</a:t>
            </a:r>
            <a:r>
              <a:rPr lang="en-US" altLang="zh-CN" sz="16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duokan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-video" 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data="../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Misc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movie_preview.mp4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 type="video/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mp4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"&gt;</a:t>
            </a: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altLang="zh-CN" sz="16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param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name="poster" value="../Images/</a:t>
            </a:r>
            <a:r>
              <a:rPr lang="en-US" altLang="zh-CN" sz="16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movie_poster.jpg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/&gt;</a:t>
            </a: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&lt;/object</a:t>
            </a:r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b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altLang="zh-CN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CN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HTML 5 </a:t>
            </a:r>
            <a:r>
              <a:rPr lang="zh-CN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扩展：</a:t>
            </a:r>
            <a:endParaRPr lang="en-US" altLang="zh-CN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&lt;video 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class="</a:t>
            </a:r>
            <a:r>
              <a:rPr lang="en-US" altLang="zh-CN" sz="16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duokan</a:t>
            </a:r>
            <a:r>
              <a:rPr lang="en-US" altLang="zh-CN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-video"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 poster="../Images/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movie_poster.jpg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"&gt;</a:t>
            </a: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  &lt;source 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="../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Misc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movie_preview.mp4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 type="video/</a:t>
            </a:r>
            <a:r>
              <a:rPr lang="en-US" altLang="zh-CN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mp4</a:t>
            </a:r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"&gt;</a:t>
            </a:r>
          </a:p>
          <a:p>
            <a:r>
              <a:rPr lang="en-US" altLang="zh-CN" sz="1600" dirty="0">
                <a:latin typeface="Consolas" panose="020B0609020204030204" pitchFamily="49" charset="0"/>
                <a:cs typeface="Consolas" panose="020B0609020204030204" pitchFamily="49" charset="0"/>
              </a:rPr>
              <a:t>&lt;/object&gt;</a:t>
            </a:r>
          </a:p>
          <a:p>
            <a:endParaRPr lang="en-US" altLang="zh-CN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43" name="Picture 3" descr="C:\Users\zhangjf\Desktop\ppt\截图\视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6" y="1628800"/>
            <a:ext cx="7084445" cy="47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81128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多看的</a:t>
            </a:r>
            <a:r>
              <a:rPr lang="zh-CN" altLang="en-US" dirty="0"/>
              <a:t>实践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阅读效果展示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分页带来的变化</a:t>
            </a:r>
            <a:endParaRPr lang="en-US" altLang="zh-CN" dirty="0" smtClean="0"/>
          </a:p>
          <a:p>
            <a:r>
              <a:rPr lang="zh-CN" altLang="en-US" dirty="0" smtClean="0"/>
              <a:t>多看电子书规范与扩展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多字体调用</a:t>
            </a:r>
            <a:endParaRPr lang="en-US" altLang="zh-CN" dirty="0" smtClean="0"/>
          </a:p>
          <a:p>
            <a:pPr lvl="1"/>
            <a:r>
              <a:rPr lang="zh-CN" altLang="en-US" dirty="0"/>
              <a:t>内</a:t>
            </a:r>
            <a:r>
              <a:rPr lang="zh-CN" altLang="en-US" dirty="0" smtClean="0"/>
              <a:t>嵌字体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音视频</a:t>
            </a:r>
            <a:endParaRPr lang="en-US" altLang="zh-CN" dirty="0"/>
          </a:p>
          <a:p>
            <a:pPr lvl="1"/>
            <a:r>
              <a:rPr lang="zh-CN" altLang="en-US" dirty="0" smtClean="0"/>
              <a:t>交互图</a:t>
            </a:r>
            <a:endParaRPr lang="en-US" altLang="zh-CN" dirty="0" smtClean="0"/>
          </a:p>
          <a:p>
            <a:pPr lvl="1"/>
            <a:r>
              <a:rPr lang="zh-CN" altLang="en-US" dirty="0"/>
              <a:t>画廊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6718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交互图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887210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……</a:t>
            </a: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div class="</a:t>
            </a:r>
            <a:r>
              <a:rPr lang="en-US" altLang="zh-CN" sz="1600" b="1" dirty="0" err="1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-image-single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"&gt;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   &lt;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img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src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="images/tree.png" alt="" /&gt;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    &lt;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 class="</a:t>
            </a:r>
            <a:r>
              <a:rPr lang="en-US" altLang="zh-CN" sz="1600" b="1" dirty="0" err="1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-image-</a:t>
            </a:r>
            <a:r>
              <a:rPr lang="en-US" altLang="zh-CN" sz="1600" b="1" dirty="0" err="1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maintitle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"&gt;</a:t>
            </a:r>
            <a:r>
              <a:rPr lang="zh-CN" altLang="zh-CN" sz="1600" dirty="0">
                <a:latin typeface="Consolas" pitchFamily="49" charset="0"/>
                <a:cs typeface="Consolas" pitchFamily="49" charset="0"/>
              </a:rPr>
              <a:t>主标题：大自然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&lt;/p&gt;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    &lt;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 class="</a:t>
            </a:r>
            <a:r>
              <a:rPr lang="en-US" altLang="zh-CN" sz="1600" b="1" dirty="0" err="1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-image-subtitle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"&gt;</a:t>
            </a:r>
            <a:r>
              <a:rPr lang="zh-CN" altLang="zh-CN" sz="1600" dirty="0">
                <a:latin typeface="Consolas" pitchFamily="49" charset="0"/>
                <a:cs typeface="Consolas" pitchFamily="49" charset="0"/>
              </a:rPr>
              <a:t>副标题：森林中的树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&lt;/p&gt;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&lt;/div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……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Picture 2" descr="http://a1170.phobos.apple.com/us/r1000/078/Purple/v4/56/32/d5/5632d56e-c60f-e6c2-3229-c515506879d6/mza_7047125227781080262.png?downloadKey=1346209732_66be9346fb9c6534cec006a3913431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62" y="1741680"/>
            <a:ext cx="6385090" cy="4783664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003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CN" altLang="en-US" dirty="0"/>
              <a:t>画廊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887210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……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&lt;div class="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-image-gallery 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-center"&gt;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&lt;div class="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-image-gallery-cell"&gt;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img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alt="" class="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-image" 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src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="../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Images/gallery-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1.jpg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 /&gt;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&lt;p class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=“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-image-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maintitle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”&gt;</a:t>
            </a:r>
            <a:r>
              <a:rPr lang="zh-CN" altLang="en-US" sz="1600" dirty="0" smtClean="0">
                <a:latin typeface="Consolas" pitchFamily="49" charset="0"/>
                <a:cs typeface="Consolas" pitchFamily="49" charset="0"/>
              </a:rPr>
              <a:t>主标题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&lt;/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&lt;p class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=“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-image-subtitle”&gt;</a:t>
            </a:r>
            <a:r>
              <a:rPr lang="zh-CN" altLang="en-US" sz="1600" dirty="0" smtClean="0">
                <a:latin typeface="Consolas" pitchFamily="49" charset="0"/>
                <a:cs typeface="Consolas" pitchFamily="49" charset="0"/>
              </a:rPr>
              <a:t>副标题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&lt;/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&lt;/div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&gt;</a:t>
            </a:r>
            <a:endParaRPr lang="en-US" altLang="zh-CN" sz="1600" dirty="0">
              <a:latin typeface="Consolas" pitchFamily="49" charset="0"/>
              <a:cs typeface="Consolas" pitchFamily="49" charset="0"/>
            </a:endParaRP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&lt;div class="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-image-gallery-cell"&gt;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img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alt="" class="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-image" </a:t>
            </a:r>
            <a:r>
              <a:rPr lang="en-US" altLang="zh-CN" sz="1600" dirty="0" err="1">
                <a:latin typeface="Consolas" pitchFamily="49" charset="0"/>
                <a:cs typeface="Consolas" pitchFamily="49" charset="0"/>
              </a:rPr>
              <a:t>src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="../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Images/gallery-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2.jpg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" /&gt;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&lt;p class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=“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-image-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maintitle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”&gt;</a:t>
            </a:r>
            <a:r>
              <a:rPr lang="zh-CN" altLang="en-US" sz="1600" dirty="0" smtClean="0">
                <a:latin typeface="Consolas" pitchFamily="49" charset="0"/>
                <a:cs typeface="Consolas" pitchFamily="49" charset="0"/>
              </a:rPr>
              <a:t>主标题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&lt;/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  &lt;p class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=“</a:t>
            </a:r>
            <a:r>
              <a:rPr lang="en-US" altLang="zh-CN" sz="1600" dirty="0" err="1" smtClean="0">
                <a:latin typeface="Consolas" pitchFamily="49" charset="0"/>
                <a:cs typeface="Consolas" pitchFamily="49" charset="0"/>
              </a:rPr>
              <a:t>duokan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-image-subtitle”&gt;</a:t>
            </a:r>
            <a:r>
              <a:rPr lang="zh-CN" altLang="en-US" sz="1600" dirty="0" smtClean="0">
                <a:latin typeface="Consolas" pitchFamily="49" charset="0"/>
                <a:cs typeface="Consolas" pitchFamily="49" charset="0"/>
              </a:rPr>
              <a:t>副标题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&lt;/</a:t>
            </a:r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p&gt;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    &lt;/div&gt;</a:t>
            </a:r>
          </a:p>
          <a:p>
            <a:r>
              <a:rPr lang="en-US" altLang="zh-CN" sz="1600" dirty="0">
                <a:latin typeface="Consolas" pitchFamily="49" charset="0"/>
                <a:cs typeface="Consolas" pitchFamily="49" charset="0"/>
              </a:rPr>
              <a:t>&lt;/div</a:t>
            </a:r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&gt;</a:t>
            </a:r>
          </a:p>
          <a:p>
            <a:r>
              <a:rPr lang="en-US" altLang="zh-CN" sz="1600" dirty="0" smtClean="0">
                <a:latin typeface="Consolas" pitchFamily="49" charset="0"/>
                <a:cs typeface="Consolas" pitchFamily="49" charset="0"/>
              </a:rPr>
              <a:t>……</a:t>
            </a:r>
            <a:endParaRPr lang="zh-CN" altLang="zh-CN" sz="16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1266" name="Picture 2" descr="C:\Users\zhangjf\Desktop\ppt\截图\画廊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395536" y="2060848"/>
            <a:ext cx="77724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rPr>
              <a:t>精品阅读时光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7" y="3068960"/>
            <a:ext cx="10953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24860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n"/>
            </a:pPr>
            <a:r>
              <a:rPr lang="zh-CN" altLang="en-US" dirty="0" smtClean="0"/>
              <a:t>阅读效果展示</a:t>
            </a:r>
            <a:endParaRPr lang="en-US" altLang="zh-CN" dirty="0" smtClean="0"/>
          </a:p>
          <a:p>
            <a:pPr marL="457200" indent="-457200">
              <a:buFont typeface="Wingdings" pitchFamily="2" charset="2"/>
              <a:buChar char="n"/>
            </a:pPr>
            <a:r>
              <a:rPr lang="zh-CN" altLang="en-US" dirty="0" smtClean="0"/>
              <a:t>纠错和更新</a:t>
            </a:r>
            <a:endParaRPr lang="en-US" altLang="zh-CN" dirty="0" smtClean="0"/>
          </a:p>
          <a:p>
            <a:pPr marL="457200" indent="-457200">
              <a:buFont typeface="Wingdings" pitchFamily="2" charset="2"/>
              <a:buChar char="n"/>
            </a:pPr>
            <a:r>
              <a:rPr lang="zh-CN" altLang="en-US" dirty="0"/>
              <a:t>分</a:t>
            </a:r>
            <a:r>
              <a:rPr lang="zh-CN" altLang="en-US" dirty="0" smtClean="0"/>
              <a:t>页带来的变化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</a:t>
            </a:r>
            <a:r>
              <a:rPr lang="zh-CN" altLang="en-US" dirty="0"/>
              <a:t>一</a:t>
            </a:r>
            <a:r>
              <a:rPr lang="zh-CN" altLang="en-US" dirty="0" smtClean="0"/>
              <a:t>部分 多看的实践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95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内容展示（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812752"/>
            <a:ext cx="8892480" cy="3960644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99733" y="609329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数学科普类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08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内容展示（</a:t>
            </a:r>
            <a:r>
              <a:rPr lang="en-US" altLang="zh-CN" dirty="0"/>
              <a:t>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9267" y="609329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计算机</a:t>
            </a: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 descr="C:\Users\zhangjf\Desktop\ppt\截图\计算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" y="1793462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8234" y="60932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旅游</a:t>
            </a: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2" name="Picture 4" descr="C:\Users\zhangjf\Desktop\ppt\截图\旅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21454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9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3746" y="60932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生活</a:t>
            </a: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4" name="Picture 2" descr="C:\Users\zhangjf\Desktop\ppt\截图\生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21454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</a:t>
            </a:r>
            <a:r>
              <a:rPr lang="zh-CN" altLang="en-US" dirty="0" smtClean="0"/>
              <a:t>（</a:t>
            </a:r>
            <a:r>
              <a:rPr lang="en-US" altLang="zh-CN" dirty="0"/>
              <a:t>5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26678" y="6093296"/>
            <a:ext cx="202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摄影</a:t>
            </a: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23" name="Picture 3" descr="C:\Users\zhangjf\Desktop\ppt\截图\摄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内容展示</a:t>
            </a:r>
            <a:r>
              <a:rPr lang="zh-CN" altLang="en-US" dirty="0" smtClean="0"/>
              <a:t>（</a:t>
            </a:r>
            <a:r>
              <a:rPr lang="en-US" altLang="zh-CN" dirty="0" smtClean="0"/>
              <a:t>6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60932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有声</a:t>
            </a:r>
            <a:r>
              <a:rPr lang="zh-CN" altLang="en-US" sz="2800" b="1" kern="0" dirty="0" smtClean="0">
                <a:solidFill>
                  <a:srgbClr val="EEECE1">
                    <a:lumMod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 descr="C:\Users\zhangjf\Desktop\ppt\截图\有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" y="1793462"/>
            <a:ext cx="9036191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性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性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12149</TotalTime>
  <Words>482</Words>
  <Application>Microsoft Office PowerPoint</Application>
  <PresentationFormat>全屏显示(4:3)</PresentationFormat>
  <Paragraphs>106</Paragraphs>
  <Slides>22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中性</vt:lpstr>
      <vt:lpstr>电子书实践与规范扩展</vt:lpstr>
      <vt:lpstr>目录</vt:lpstr>
      <vt:lpstr>第一部分 多看的实践</vt:lpstr>
      <vt:lpstr>内容展示（1）</vt:lpstr>
      <vt:lpstr>内容展示（2）</vt:lpstr>
      <vt:lpstr>内容展示（3）</vt:lpstr>
      <vt:lpstr>内容展示（4）</vt:lpstr>
      <vt:lpstr>内容展示（5）</vt:lpstr>
      <vt:lpstr>内容展示（6）</vt:lpstr>
      <vt:lpstr>内容展示（7）</vt:lpstr>
      <vt:lpstr>内容展示（8）</vt:lpstr>
      <vt:lpstr>内容展示（9）</vt:lpstr>
      <vt:lpstr>效果对比</vt:lpstr>
      <vt:lpstr>效果对比（2）</vt:lpstr>
      <vt:lpstr>“真实”的页码</vt:lpstr>
      <vt:lpstr>第二部分 多看电子书规范与扩展</vt:lpstr>
      <vt:lpstr>多字体调用</vt:lpstr>
      <vt:lpstr>内嵌字体</vt:lpstr>
      <vt:lpstr>音视频</vt:lpstr>
      <vt:lpstr>交互图</vt:lpstr>
      <vt:lpstr>画廊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电子书实践与规范扩展</dc:title>
  <dc:creator>WangYi(王毅)</dc:creator>
  <cp:lastModifiedBy>ZhangLei(张磊)</cp:lastModifiedBy>
  <cp:revision>531</cp:revision>
  <dcterms:created xsi:type="dcterms:W3CDTF">2012-06-27T06:43:24Z</dcterms:created>
  <dcterms:modified xsi:type="dcterms:W3CDTF">2014-09-15T02:26:04Z</dcterms:modified>
</cp:coreProperties>
</file>