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40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3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4.xml" Type="http://schemas.openxmlformats.org/officeDocument/2006/relationships/slide" Id="rId39"/><Relationship Target="slides/slide33.xml" Type="http://schemas.openxmlformats.org/officeDocument/2006/relationships/slide" Id="rId38"/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slides/slide35.xml" Type="http://schemas.openxmlformats.org/officeDocument/2006/relationships/slide" Id="rId40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s/slide36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slides/slide37.xml" Type="http://schemas.openxmlformats.org/officeDocument/2006/relationships/slide" Id="rId42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38.xml" Type="http://schemas.openxmlformats.org/officeDocument/2006/relationships/slide" Id="rId43"/><Relationship Target="slides/slide39.xml" Type="http://schemas.openxmlformats.org/officeDocument/2006/relationships/slide" Id="rId44"/><Relationship Target="slides/slide40.xml" Type="http://schemas.openxmlformats.org/officeDocument/2006/relationships/slide" Id="rId45"/><Relationship Target="slides/slide41.xml" Type="http://schemas.openxmlformats.org/officeDocument/2006/relationships/slide" Id="rId46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9" name="Shape 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5" name="Shape 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3" name="Shape 2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9" name="Shape 2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5" name="Shape 2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1" name="Shape 2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2" name="Shape 2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1" name="Shape 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2" name="Shape 2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7" name="Shape 2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3" name="Shape 2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9" name="Shape 2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5" name="Shape 2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1" name="Shape 2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7" name="Shape 2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8" name="Shape 27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y="548639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y="4844510" x="457200"/>
            <a:ext cy="0" cx="822960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16" name="Shape 16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1" name="Shape 21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1524000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  <p:cxnSp>
        <p:nvCxnSpPr>
          <p:cNvPr id="27" name="Shape 27"/>
          <p:cNvCxnSpPr/>
          <p:nvPr/>
        </p:nvCxnSpPr>
        <p:spPr>
          <a:xfrm>
            <a:off y="5757014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9" name="Shape 29"/>
          <p:cNvCxnSpPr/>
          <p:nvPr/>
        </p:nvCxnSpPr>
        <p:spPr>
          <a:xfrm>
            <a:off y="150852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7" name="Shape 7"/>
          <p:cNvCxnSpPr/>
          <p:nvPr/>
        </p:nvCxnSpPr>
        <p:spPr>
          <a:xfrm>
            <a:off y="6697679" x="457200"/>
            <a:ext cy="0" cx="822960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www.w3.org/2014/Talks/0605-sandro" Type="http://schemas.openxmlformats.org/officeDocument/2006/relationships/hyperlink" TargetMode="External" Id="rId4"/><Relationship Target="mailto:sandro@hawke.org" Type="http://schemas.openxmlformats.org/officeDocument/2006/relationships/hyperlink" TargetMode="External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cimba.co" Type="http://schemas.openxmlformats.org/officeDocument/2006/relationships/hyperlink" TargetMode="External" Id="rId4"/><Relationship Target="https://www.youtube.com/watch?v=z0_XaJ97rF0" Type="http://schemas.openxmlformats.org/officeDocument/2006/relationships/hyperlink" TargetMode="External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github.com/sandhawke/crosscloud/blob/master/apps.md" Type="http://schemas.openxmlformats.org/officeDocument/2006/relationships/hyperlink" TargetMode="External" Id="rId3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1.xml.rels><?xml version="1.0" encoding="UTF-8" standalone="yes"?><Relationships xmlns="http://schemas.openxmlformats.org/package/2006/relationships"><Relationship Target="../notesSlides/notesSlide4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mailto:crosscloud-announce-subscribe@csail.mit.edu" Type="http://schemas.openxmlformats.org/officeDocument/2006/relationships/hyperlink" TargetMode="External" Id="rId4"/><Relationship Target="https://github.com/sandhawke/crosscloud/blob/master/apps.md" Type="http://schemas.openxmlformats.org/officeDocument/2006/relationships/hyperlink" TargetMode="External" Id="rId3"/><Relationship Target="    http://lists.csail.mit.edu/mailman/listinfo/crosscloud-announce" Type="http://schemas.openxmlformats.org/officeDocument/2006/relationships/hyperlink" TargetMode="External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y="751679" x="457200"/>
            <a:ext cy="40124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4800" lang="en"/>
              <a:t>Avoiding Social Lock-In with Crosscloud</a:t>
            </a: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y="4955189" x="457200"/>
            <a:ext cy="16434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200" lang="en"/>
              <a:t>Sandro Hawke, W3C / MIT, </a:t>
            </a:r>
            <a:r>
              <a:rPr u="sng" sz="2200" lang="en">
                <a:solidFill>
                  <a:schemeClr val="hlink"/>
                </a:solidFill>
                <a:hlinkClick r:id="rId3"/>
              </a:rPr>
              <a:t>sandro@hawke.org</a:t>
            </a:r>
            <a:r>
              <a:rPr sz="2200" lang="en"/>
              <a:t>	</a:t>
            </a:r>
          </a:p>
          <a:p>
            <a:pPr rtl="0" lvl="0">
              <a:spcBef>
                <a:spcPts val="0"/>
              </a:spcBef>
              <a:buNone/>
            </a:pPr>
            <a:r>
              <a:rPr sz="2200" lang="en"/>
              <a:t>W3C Tech Talk</a:t>
            </a:r>
          </a:p>
          <a:p>
            <a:pPr rtl="0" lvl="0">
              <a:spcBef>
                <a:spcPts val="0"/>
              </a:spcBef>
              <a:buNone/>
            </a:pPr>
            <a:r>
              <a:rPr sz="2200" lang="en"/>
              <a:t>5 Jun 2014</a:t>
            </a:r>
          </a:p>
          <a:p>
            <a:pPr rtl="0" lvl="0">
              <a:spcBef>
                <a:spcPts val="0"/>
              </a:spcBef>
              <a:buNone/>
            </a:pPr>
            <a:r>
              <a:rPr u="sng" sz="2200" lang="en">
                <a:solidFill>
                  <a:schemeClr val="hlink"/>
                </a:solidFill>
                <a:hlinkClick r:id="rId4"/>
              </a:rPr>
              <a:t>http://www.w3.org/2014/Talks/0605-sandro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Of course it’s Decentralized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We’re building it, but once it’s out there, no one will be able to control it.   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Like the Web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Like email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People can join &amp; participate without asking anyone’s permission or paying anyone (beyond various service providers, which could be ad-subsidized).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Good for weekend hackers </a:t>
            </a:r>
            <a:r>
              <a:rPr sz="2800" lang="en" i="1"/>
              <a:t>and</a:t>
            </a:r>
            <a:r>
              <a:rPr sz="2800" lang="en"/>
              <a:t> for enterprise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Problem Summary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600" lang="en"/>
              <a:t>Social Lock-in comes naturally with Social Software (where the value is the people)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600"/>
          </a:p>
          <a:p>
            <a:pPr rtl="0" lvl="0">
              <a:spcBef>
                <a:spcPts val="0"/>
              </a:spcBef>
              <a:buNone/>
            </a:pPr>
            <a:r>
              <a:rPr sz="2600" lang="en"/>
              <a:t>It locks out innovation, business applications, government applications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600"/>
          </a:p>
          <a:p>
            <a:pPr rtl="0" lvl="0">
              <a:spcBef>
                <a:spcPts val="0"/>
              </a:spcBef>
              <a:buNone/>
            </a:pPr>
            <a:r>
              <a:rPr sz="2600" lang="en"/>
              <a:t>It forces people to accept random site changes, privacy invasion, ads, questionable security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600"/>
          </a:p>
          <a:p>
            <a:pPr>
              <a:spcBef>
                <a:spcPts val="0"/>
              </a:spcBef>
              <a:buNone/>
            </a:pPr>
            <a:r>
              <a:rPr sz="2600" lang="en"/>
              <a:t>We imagine Crosscloud as </a:t>
            </a:r>
            <a:r>
              <a:rPr b="1" sz="2600" lang="en"/>
              <a:t>a platform without Lock-in</a:t>
            </a:r>
            <a:r>
              <a:rPr sz="2600" lang="en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/>
        </p:nvSpPr>
        <p:spPr>
          <a:xfrm>
            <a:off y="3200400" x="2743200"/>
            <a:ext cy="457200" cx="3657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sz="3000" lang="en"/>
              <a:t>So how could this possibly work?</a:t>
            </a: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algn="ctr">
              <a:spcBef>
                <a:spcPts val="0"/>
              </a:spcBef>
              <a:buNone/>
            </a:pPr>
            <a:r>
              <a:rPr sz="3000" lang="en"/>
              <a:t>It’s about the data.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Meeting Scheduling Today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104" name="Shape 10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512300" x="1143000"/>
            <a:ext cy="5143500" cx="68580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Meeting Scheduling with Crosscloud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512300" x="1143000"/>
            <a:ext cy="5143500" cx="68580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Solution: 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Blogs + RDF + Auth + ...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Blog = 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everyone has “their own” website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link notification enables conversation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RDF =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general data format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anyone can extend to any problem domain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Auth = 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refer to people</a:t>
            </a:r>
          </a:p>
          <a:p>
            <a:pPr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access control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Blog instead of Twitter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blogging vs microblogging?   it’s mostly UI.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tweeting = posting to your own microblog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following = your reader-software gathers it for you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None/>
            </a:pPr>
            <a:r>
              <a:rPr lang="en"/>
              <a:t>Just post/store data, let WebApp render it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Cimba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Implemented by Andrei (deiu) Sambra in Q1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Provides basic microblogging features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Data stored as RDF (Turtle) files with LDP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Authentication done with WebID-TLS (for now)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Cimba Demo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Watch at: </a:t>
            </a:r>
            <a:r>
              <a:rPr u="sng" sz="2400" lang="en">
                <a:solidFill>
                  <a:schemeClr val="hlink"/>
                </a:solidFill>
                <a:hlinkClick r:id="rId3"/>
              </a:rPr>
              <a:t>https://www.youtube.com/watch?v=z0_XaJ97rF0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Try it at: </a:t>
            </a:r>
            <a:r>
              <a:rPr u="sng" lang="en">
                <a:solidFill>
                  <a:schemeClr val="hlink"/>
                </a:solidFill>
                <a:hlinkClick r:id="rId4"/>
              </a:rPr>
              <a:t>http://cimba.co</a:t>
            </a: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Play Chess via Blogs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1.  Alice posts she’s playing a game with Bob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2.  Bob posts he’s playing that game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3.  Alice posts her move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4.  (optionally) Bob posts a copy of that move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5.  Bob posts his move …   etc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 client can render this like any chess app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URLs linking all over the place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Polling is slow; notification is good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Problem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Social Lock-In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 lvl="0" marR="0" indent="-419100" marL="4572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Solution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Crosscloud = Blogs + RDF + Auth + ...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Plan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Research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Community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Standards</a:t>
            </a:r>
          </a:p>
          <a:p>
            <a:pPr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Business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Auction a textbook via Blogs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1.  Alice posts her Chem textbook for auction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2.  Alice notifies many auction index services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3.  Bob finds it, posts a bid 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4.  Alice links to his bid as the new high bid 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…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n.  Alice closes the auction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Again: UI can make this look like eBay, etc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Note that eBay is more than software  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ISSUE: does Bob POST to his own blog and notify Alice, or does he POST to Alice’s server?)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Machine Readable Blogs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These “POSTS” are RDF triples, not HTML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They are created and viewed through WebApps (or desktop or mobile apps)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They link to each other heavily, using Linked Data principles, much like Blog posts do.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Photo Sharing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1.  Alice posts photos to her site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2.  She tags, stars, groups, etc the photos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3.  She sets ACLs on them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4.  They get registered with index servers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5.  Bob sees her photos in response to a search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6.  He filters, tags, stars, etc some of them.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They each see them in the UI they want, that they are using at the time.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They have a default “skin” WebApp that makes them look nice to folks just following a link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Technologies in Cimba Today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Usual WebApp stuff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LDP (read and POST RDF (turtle) documents)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Vocabs: mostly sioc, some foaf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WebID (IRI for a person)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WebID-TLS (for now)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Technologies Cimba Still Needs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Who is following who? (backlinks)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TrackBack, WebMention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SocWeb charter (currently in AC review)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Change Notification (avoid polling)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revisit PubSubHubbub?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Query Service (follow many at once)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Link-Following SPARQL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Still needs...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Better UX than WebID-TLS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Maybe a p2p CDN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Technology Summary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600" lang="en"/>
              <a:t>blogs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people have their own sites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their apps can post/edit their content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backlinks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change notification</a:t>
            </a:r>
          </a:p>
          <a:p>
            <a:pPr rtl="0" lvl="0">
              <a:spcBef>
                <a:spcPts val="0"/>
              </a:spcBef>
              <a:buNone/>
            </a:pPr>
            <a:r>
              <a:rPr sz="2600" lang="en"/>
              <a:t>+ semweb stack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linked data platform (read/write RDF FS)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link following sparql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vocabulary conversion (owl?, rif?)</a:t>
            </a:r>
          </a:p>
          <a:p>
            <a:pPr rtl="0" lvl="0" indent="-3937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indexing</a:t>
            </a:r>
          </a:p>
          <a:p>
            <a:pPr rtl="0" lvl="0">
              <a:spcBef>
                <a:spcPts val="0"/>
              </a:spcBef>
              <a:buNone/>
            </a:pPr>
            <a:r>
              <a:rPr sz="2600" lang="en"/>
              <a:t>+ identity = Crosscloud protocols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6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600"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y="2249475" x="2162400"/>
            <a:ext cy="5150099" cx="4819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lang="en"/>
              <a:t>Is this just going to happen on its own?</a:t>
            </a: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 lvl="0">
              <a:spcBef>
                <a:spcPts val="0"/>
              </a:spcBef>
              <a:buNone/>
            </a:pPr>
            <a:r>
              <a:rPr lang="en"/>
              <a:t>Probably not.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Plan</a:t>
            </a: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Build an ecosystem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users + apps + data servers, standards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Start small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cimba, rww.io,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Viral growth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                                         (easy, right?)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Perspective</a:t>
            </a: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1987 - Started to worry about this problem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1991 - My first startup in this space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2000 - EricP told me TimBL was on same track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2009 - RIF done, revisiting Social Lock-In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2010 - spare time=hacking on MVP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2012 - spare time=applying for grants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2013 - grants begin to arrive, WGs wrap up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2014 - assembling team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Product Lock-In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Once you start using a product, there can be a high cost to switch.     This is old news.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Most common: </a:t>
            </a:r>
            <a:r>
              <a:rPr lang="en">
                <a:solidFill>
                  <a:srgbClr val="FF0000"/>
                </a:solidFill>
              </a:rPr>
              <a:t>Data Format</a:t>
            </a:r>
            <a:r>
              <a:rPr lang="en"/>
              <a:t> Lock-In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.doc files (“proprietary formats”)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ever switch accounting systems?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Mitigated by standards, non-binary formats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Grants</a:t>
            </a:r>
          </a:p>
        </p:txBody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Very grateful to: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John S. and James L. Knight Foundation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QCRI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National Science Foundation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John D. and Catherine T. MacArthur Foundation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Research</a:t>
            </a:r>
          </a:p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Several Interesting Comp Sci Questions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- rdf patch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- link-following sparql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- efficient notifications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- scaling to many consumers (cf Akamai)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- scaling to many producers (cf Google)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- practical vocab conversion (RIF?)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Community</a:t>
            </a:r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App Developers 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Start with MIT Students (UROP)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Need to build a nice toolkit, docs, etc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Data Service Providers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Partners? OwnCloud?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Show it’s a viable business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IndieWeb?   FedSocWeb?  tent.io?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Standards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Linked Data Platform (LDP) 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Going to CR now 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Crosscloud needs several other bits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Hopefully re-charter in 6-12 mos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… but they’re not about social lock-in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SocWeb WG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Hopefully launching in July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… to soon to see their focus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Business</a:t>
            </a:r>
          </a:p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Ultimately, we need commercial participation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app development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but it won't be the folks that want to mine your data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it’ll be the folks that want to provide value to users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cloud data hosting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intense market out there; this might catch on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 data interoperability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apps written to be compatible with existing apps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apps written separately, integrated by another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Branded and sold for end users 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Participating in standards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4" name="Shape 2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Customer Development</a:t>
            </a:r>
          </a:p>
        </p:txBody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Multisided market, multiple customer bases: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1.  End Users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2.  Application 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     Developers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3.  Data Service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     Providers</a:t>
            </a:r>
          </a:p>
        </p:txBody>
      </p:sp>
      <p:pic>
        <p:nvPicPr>
          <p:cNvPr id="237" name="Shape 23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969850" x="4669500"/>
            <a:ext cy="5753050" cx="575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/>
          <p:nvPr/>
        </p:nvSpPr>
        <p:spPr>
          <a:xfrm>
            <a:off y="2337750" x="4533175"/>
            <a:ext cy="868800" cx="27729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/>
          <p:nvPr/>
        </p:nvSpPr>
        <p:spPr>
          <a:xfrm>
            <a:off y="5128600" x="4533175"/>
            <a:ext cy="868800" cx="27729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/>
          <p:nvPr/>
        </p:nvSpPr>
        <p:spPr>
          <a:xfrm>
            <a:off y="3733175" x="6371100"/>
            <a:ext cy="868800" cx="2772900"/>
          </a:xfrm>
          <a:prstGeom prst="ellipse">
            <a:avLst/>
          </a:prstGeom>
          <a:noFill/>
          <a:ln w="19050" cap="flat">
            <a:solidFill>
              <a:srgbClr val="CC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4" name="Shape 2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End Users</a:t>
            </a:r>
          </a:p>
        </p:txBody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Possible benefits: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Sense of control, actual control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Sense of privacy, actual privacy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No ads (if you pay)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Integrated interface to multiple systems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Ability to include everyone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Custom support for your group/enterprise</a:t>
            </a:r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Issues: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Need apps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Need data service providers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Need other users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0" name="Shape 2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Application Developers</a:t>
            </a:r>
          </a:p>
        </p:txBody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Possible benefits: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Doing right by the users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Easier critical mass of users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No need for backend operations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scaling, security, expertise, 24hr staff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Ecosystem of collaboration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Issues: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Need to hide RDF?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WebApps only for now?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Platform is still evolving rapidly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Data Service Providers</a:t>
            </a:r>
          </a:p>
        </p:txBody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Possible benefits: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Money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Different market from file storage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Not much harder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Supporting your enterprise / people</a:t>
            </a:r>
          </a:p>
          <a:p>
            <a:pPr rtl="0" lvl="0" indent="0" marL="45720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Issues: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Will be highly competitive market</a:t>
            </a:r>
          </a:p>
          <a:p>
            <a:pPr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Platform is still evolving rapidly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Short Term</a:t>
            </a:r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Focus on cimba MVP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microblogging </a:t>
            </a:r>
            <a:r>
              <a:rPr b="1" lang="en"/>
              <a:t>plus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access control groups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and revise as needed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… While documenting protocols, feeding them into LDP and SocWeb WGs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… And doing necessary Comp Sci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Social (Multi-User) Software</a:t>
            </a:r>
          </a:p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You’re interacting with people via computer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chat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auction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meeting scheduling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dating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video sharing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… </a:t>
            </a:r>
            <a:r>
              <a:rPr u="sng" sz="2400" lang="en">
                <a:solidFill>
                  <a:schemeClr val="hlink"/>
                </a:solidFill>
                <a:hlinkClick r:id="rId3"/>
              </a:rPr>
              <a:t>many more</a:t>
            </a:r>
            <a:r>
              <a:rPr sz="2400" lang="en"/>
              <a:t>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None/>
            </a:pPr>
            <a:r>
              <a:rPr lang="en"/>
              <a:t>The value is largely in </a:t>
            </a:r>
            <a:r>
              <a:rPr b="1" lang="en"/>
              <a:t>other people</a:t>
            </a:r>
            <a:r>
              <a:rPr lang="en"/>
              <a:t> using it.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Summary</a:t>
            </a:r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Social lock-in hobbles social software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Crosscloud will solve social lock-in by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putting data under user control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 a standard format (RDF)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with lots of links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notification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indexes</a:t>
            </a:r>
          </a:p>
          <a:p>
            <a:pPr rtl="0" lvl="1" indent="-381000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vocab mapping shims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Protocol/standards work needed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Comp Sci research needed</a:t>
            </a:r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App developers needed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4" name="Shape 2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5" name="Shape 2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Next Steps</a:t>
            </a:r>
          </a:p>
        </p:txBody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Look at the app area lists and email me your favorites (and edits) </a:t>
            </a:r>
            <a:r>
              <a:rPr u="sng" sz="2800" lang="en">
                <a:solidFill>
                  <a:schemeClr val="hlink"/>
                </a:solidFill>
                <a:hlinkClick r:id="rId3"/>
              </a:rPr>
              <a:t>https://github.com/sandhawke/crosscloud/blob/master/apps.md</a:t>
            </a:r>
            <a:r>
              <a:rPr sz="2800" lang="en"/>
              <a:t>  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Join the announcements mailing list: </a:t>
            </a:r>
            <a:r>
              <a:rPr u="sng" sz="2800" lang="en">
                <a:solidFill>
                  <a:schemeClr val="hlink"/>
                </a:solidFill>
                <a:hlinkClick r:id="rId4"/>
              </a:rPr>
              <a:t>crosscloud-announce@csail.mit.edu</a:t>
            </a:r>
            <a:r>
              <a:rPr sz="2800" lang="en"/>
              <a:t> </a:t>
            </a:r>
            <a:r>
              <a:rPr u="sng" sz="2800" lang="en">
                <a:solidFill>
                  <a:schemeClr val="hlink"/>
                </a:solidFill>
                <a:hlinkClick r:id="rId5"/>
              </a:rPr>
              <a:t>subscribe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Let us know how your technologies/groups might fit in or use this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Suggest more funding sources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Suggest people to hire (especially postdoc, MIT UROP)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Social Lock-In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If you switch, you find yourself in a ghost town, unless you can get your primary contacts to move at the same time.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Re diaspora (facebook competitor): “It’s cool, but the sad fact is most people will still go to Facebook simply because that's where </a:t>
            </a:r>
            <a:r>
              <a:rPr b="1" sz="2400" lang="en"/>
              <a:t>all their friends</a:t>
            </a:r>
            <a:r>
              <a:rPr sz="2400" lang="en"/>
              <a:t> are."   -- Newsweek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rPr lang="en"/>
              <a:t>It’s not insurmountable (cf snapchat, g+) but it is very strong.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Examples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Imagine these without other users: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eBay, airbnb, yelp, foursquare, kickstarter, evite, meetup, doodle, eHarmony, okcupid, digg, reddit, facebook, linkedin, twitter, tumblr, instagram, pinterest, flickr, wikipedia, StackOverflow, Words with Friends, Github, ...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Very high barrier to entry for competition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Results?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Other developers (innovation) are locked out.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Little “serious” (enterprise) use. 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Exclusion. Not everyone’s on every system.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No real options for privacy.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/>
              <a:t>The systems change when </a:t>
            </a:r>
            <a:r>
              <a:rPr lang="en" i="1"/>
              <a:t>they</a:t>
            </a:r>
            <a:r>
              <a:rPr lang="en"/>
              <a:t> want.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 what is Crosscloud?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2800" lang="en"/>
              <a:t>A system (under construction) that doesn’t have these problems.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2800" lang="en"/>
              <a:t>You can switch apps, still working with the same people and data</a:t>
            </a:r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rPr sz="2800" lang="en"/>
              <a:t>Healthy competition: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vi/emacs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firefox/chrome</a:t>
            </a:r>
          </a:p>
          <a:p>
            <a:pPr rtl="0" lvl="0" indent="-4064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800" lang="en"/>
              <a:t>elm/pine/thunderbird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500" lang="en"/>
              <a:t>Great for Free/Open Source Software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800" lang="en"/>
              <a:t>As a coder, even if github’s software were 100% free, I couldn’t effectively fork it (social lockin, all the other users)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With Crosscloud I could. 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Don’t like the latest change?   Just keep running the older version of the code.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rtl="0" lvl="0">
              <a:spcBef>
                <a:spcPts val="0"/>
              </a:spcBef>
              <a:buNone/>
            </a:pPr>
            <a:r>
              <a:rPr sz="2800" lang="en"/>
              <a:t>Share your own changes with the world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