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1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3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3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1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1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7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0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0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4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146F-CC89-4CC5-BCF4-CF84179C3C83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5BE4F-C46B-42E8-956F-8D37A56D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1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candidate warm 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8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Pre-allocating candidates can speed up setup times</a:t>
            </a:r>
          </a:p>
          <a:p>
            <a:r>
              <a:rPr lang="en-US" dirty="0" smtClean="0"/>
              <a:t>However, it’s impossible to know how many candidates are needed until you have all streams and maybe an offer</a:t>
            </a:r>
          </a:p>
          <a:p>
            <a:r>
              <a:rPr lang="en-US" dirty="0" smtClean="0"/>
              <a:t>The specification defines one thing, implementations do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1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candidatePoolSize</a:t>
            </a:r>
            <a:r>
              <a:rPr lang="en-US" dirty="0" smtClean="0"/>
              <a:t>” setting/constraint</a:t>
            </a:r>
          </a:p>
          <a:p>
            <a:r>
              <a:rPr lang="en-US" dirty="0" smtClean="0"/>
              <a:t>Can be set in constructor or </a:t>
            </a:r>
            <a:r>
              <a:rPr lang="en-US" dirty="0" err="1" smtClean="0"/>
              <a:t>updateIce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Non negative integer value, default zero</a:t>
            </a:r>
          </a:p>
          <a:p>
            <a:r>
              <a:rPr lang="en-US" dirty="0" smtClean="0"/>
              <a:t>Causes the browser to allocate candidates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icecandidate</a:t>
            </a:r>
            <a:r>
              <a:rPr lang="en-US" dirty="0" smtClean="0"/>
              <a:t>” events are generated as normal</a:t>
            </a:r>
            <a:endParaRPr lang="en-US" dirty="0" smtClean="0"/>
          </a:p>
          <a:p>
            <a:r>
              <a:rPr lang="en-US" dirty="0" smtClean="0"/>
              <a:t>Effective prior to </a:t>
            </a:r>
            <a:r>
              <a:rPr lang="en-US" dirty="0" err="1" smtClean="0"/>
              <a:t>setLocalDescription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 err="1" smtClean="0"/>
              <a:t>setLocalDescription</a:t>
            </a:r>
            <a:r>
              <a:rPr lang="en-US" dirty="0"/>
              <a:t> </a:t>
            </a:r>
            <a:r>
              <a:rPr lang="en-US" dirty="0" smtClean="0"/>
              <a:t>is called, </a:t>
            </a:r>
            <a:r>
              <a:rPr lang="en-US" dirty="0" err="1" smtClean="0"/>
              <a:t>candidatePoolSize</a:t>
            </a:r>
            <a:r>
              <a:rPr lang="en-US" dirty="0" smtClean="0"/>
              <a:t> is ignored</a:t>
            </a:r>
          </a:p>
          <a:p>
            <a:pPr lvl="1"/>
            <a:r>
              <a:rPr lang="en-US" dirty="0" smtClean="0"/>
              <a:t>Actual number of candidates is determined by the local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33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to do about ICE state?</a:t>
            </a:r>
          </a:p>
          <a:p>
            <a:pPr lvl="1"/>
            <a:r>
              <a:rPr lang="en-US" dirty="0" smtClean="0"/>
              <a:t>Proposal: </a:t>
            </a:r>
            <a:r>
              <a:rPr lang="en-US" dirty="0" err="1" smtClean="0"/>
              <a:t>icestate</a:t>
            </a:r>
            <a:r>
              <a:rPr lang="en-US" dirty="0" smtClean="0"/>
              <a:t> can be “starting” state during this time</a:t>
            </a:r>
          </a:p>
          <a:p>
            <a:pPr lvl="1"/>
            <a:r>
              <a:rPr lang="en-US" dirty="0" smtClean="0"/>
              <a:t>!: the spec described a “new” state in Section 4.3.1, which is not described in the enumeration</a:t>
            </a:r>
          </a:p>
          <a:p>
            <a:r>
              <a:rPr lang="en-US" dirty="0" smtClean="0"/>
              <a:t>Editors to add to spec</a:t>
            </a:r>
          </a:p>
          <a:p>
            <a:pPr lvl="1"/>
            <a:r>
              <a:rPr lang="en-US" dirty="0" smtClean="0"/>
              <a:t>Change step 1 for the </a:t>
            </a:r>
            <a:r>
              <a:rPr lang="en-US" dirty="0" err="1" smtClean="0"/>
              <a:t>RTCPeerConnection</a:t>
            </a:r>
            <a:r>
              <a:rPr lang="en-US" dirty="0" smtClean="0"/>
              <a:t> constructor</a:t>
            </a:r>
          </a:p>
          <a:p>
            <a:pPr lvl="1"/>
            <a:r>
              <a:rPr lang="en-US" dirty="0" smtClean="0"/>
              <a:t>Add to the description for </a:t>
            </a:r>
            <a:r>
              <a:rPr lang="en-US" dirty="0" err="1" smtClean="0"/>
              <a:t>updateIce</a:t>
            </a:r>
            <a:endParaRPr lang="en-US" dirty="0" smtClean="0"/>
          </a:p>
          <a:p>
            <a:pPr lvl="1"/>
            <a:r>
              <a:rPr lang="en-US" dirty="0" smtClean="0"/>
              <a:t>Add definition of the constraint</a:t>
            </a:r>
          </a:p>
        </p:txBody>
      </p:sp>
    </p:spTree>
    <p:extLst>
      <p:ext uri="{BB962C8B-B14F-4D97-AF65-F5344CB8AC3E}">
        <p14:creationId xmlns:p14="http://schemas.microsoft.com/office/powerpoint/2010/main" val="18691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160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candidate warm up</vt:lpstr>
      <vt:lpstr>Problems</vt:lpstr>
      <vt:lpstr>Resolution</vt:lpstr>
      <vt:lpstr>Remaining Items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candidate warm up</dc:title>
  <dc:creator>Martin Thomson</dc:creator>
  <cp:lastModifiedBy>Martin Thomson</cp:lastModifiedBy>
  <cp:revision>2</cp:revision>
  <dcterms:created xsi:type="dcterms:W3CDTF">2012-12-11T18:40:42Z</dcterms:created>
  <dcterms:modified xsi:type="dcterms:W3CDTF">2012-12-11T18:55:46Z</dcterms:modified>
</cp:coreProperties>
</file>