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A41A4-9F4C-4826-9B22-003968D9A61D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B713-8BE2-455F-BA1F-450ACC991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graphica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Scholarly Debate</a:t>
            </a:r>
            <a:r>
              <a:rPr lang="en-US" dirty="0" smtClean="0"/>
              <a:t> </a:t>
            </a:r>
            <a:r>
              <a:rPr lang="en-US" dirty="0" smtClean="0"/>
              <a:t>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Scholarly debates</a:t>
            </a:r>
            <a:endParaRPr lang="en-US" dirty="0" smtClean="0"/>
          </a:p>
          <a:p>
            <a:pPr lvl="1"/>
            <a:r>
              <a:rPr lang="en-US" dirty="0" smtClean="0"/>
              <a:t>Authors, Books, Articles, </a:t>
            </a:r>
            <a:r>
              <a:rPr lang="en-US" dirty="0" smtClean="0"/>
              <a:t>Schools, </a:t>
            </a:r>
            <a:r>
              <a:rPr lang="en-US" dirty="0" smtClean="0"/>
              <a:t>Debate subjects</a:t>
            </a:r>
          </a:p>
          <a:p>
            <a:pPr lvl="1"/>
            <a:r>
              <a:rPr lang="en-US" dirty="0" smtClean="0"/>
              <a:t>Book A (author X) </a:t>
            </a:r>
            <a:r>
              <a:rPr lang="en-US" i="1" dirty="0" smtClean="0"/>
              <a:t>…… </a:t>
            </a:r>
            <a:r>
              <a:rPr lang="en-US" dirty="0" smtClean="0"/>
              <a:t>Book B (author B)</a:t>
            </a:r>
          </a:p>
          <a:p>
            <a:pPr lvl="1"/>
            <a:r>
              <a:rPr lang="en-US" i="1" dirty="0" err="1" smtClean="0"/>
              <a:t>Reacts_to</a:t>
            </a:r>
            <a:r>
              <a:rPr lang="en-US" i="1" dirty="0" smtClean="0"/>
              <a:t>, </a:t>
            </a:r>
            <a:r>
              <a:rPr lang="en-US" i="1" dirty="0" err="1" smtClean="0"/>
              <a:t>rebuttal_of</a:t>
            </a:r>
            <a:r>
              <a:rPr lang="en-US" i="1" dirty="0" smtClean="0"/>
              <a:t>, </a:t>
            </a:r>
            <a:r>
              <a:rPr lang="en-US" i="1" dirty="0" err="1" smtClean="0"/>
              <a:t>disagree_with</a:t>
            </a:r>
            <a:r>
              <a:rPr lang="en-US" i="1" dirty="0" smtClean="0"/>
              <a:t>, …</a:t>
            </a:r>
          </a:p>
          <a:p>
            <a:r>
              <a:rPr lang="en-US" dirty="0" smtClean="0"/>
              <a:t>Owner</a:t>
            </a:r>
            <a:r>
              <a:rPr lang="en-US" dirty="0" smtClean="0"/>
              <a:t>: </a:t>
            </a:r>
            <a:r>
              <a:rPr lang="en-US" dirty="0" smtClean="0"/>
              <a:t>William </a:t>
            </a:r>
            <a:r>
              <a:rPr lang="en-US" dirty="0" err="1" smtClean="0"/>
              <a:t>Waites</a:t>
            </a:r>
            <a:r>
              <a:rPr lang="en-US" dirty="0" smtClean="0"/>
              <a:t>, University of Edinburgh / Open Knowledge Foundation </a:t>
            </a:r>
            <a:endParaRPr lang="en-US" dirty="0" smtClean="0"/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1. </a:t>
            </a:r>
            <a:r>
              <a:rPr lang="en-US" dirty="0" smtClean="0"/>
              <a:t>capture evolution of thought</a:t>
            </a:r>
            <a:endParaRPr lang="en-US" dirty="0" smtClean="0"/>
          </a:p>
          <a:p>
            <a:pPr lvl="1"/>
            <a:r>
              <a:rPr lang="en-US" dirty="0" smtClean="0"/>
              <a:t>2. </a:t>
            </a:r>
            <a:r>
              <a:rPr lang="en-US" dirty="0" smtClean="0"/>
              <a:t>… (reuse schemas/</a:t>
            </a:r>
            <a:r>
              <a:rPr lang="en-US" dirty="0" err="1" smtClean="0"/>
              <a:t>vocs</a:t>
            </a:r>
            <a:r>
              <a:rPr lang="en-US" dirty="0" smtClean="0"/>
              <a:t> ?)</a:t>
            </a:r>
            <a:endParaRPr lang="en-US" dirty="0" smtClean="0"/>
          </a:p>
          <a:p>
            <a:r>
              <a:rPr lang="en-US" dirty="0" smtClean="0"/>
              <a:t>Target audience:  </a:t>
            </a:r>
            <a:r>
              <a:rPr lang="en-US" dirty="0" smtClean="0"/>
              <a:t>students, </a:t>
            </a:r>
            <a:r>
              <a:rPr lang="en-US" dirty="0" smtClean="0"/>
              <a:t>researchers</a:t>
            </a:r>
          </a:p>
          <a:p>
            <a:r>
              <a:rPr lang="en-US" dirty="0" smtClean="0"/>
              <a:t> Schemas: FRBR-like (Work, Manifestation), FOAF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Scholarly Debate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Existing work: </a:t>
            </a:r>
            <a:r>
              <a:rPr lang="en-US" dirty="0" smtClean="0">
                <a:hlinkClick r:id="rId3"/>
              </a:rPr>
              <a:t>Bibliographica.org</a:t>
            </a:r>
            <a:r>
              <a:rPr lang="en-US" dirty="0" smtClean="0"/>
              <a:t>, 73977 persons, 53106 manifestations and 53106 works</a:t>
            </a:r>
          </a:p>
          <a:p>
            <a:r>
              <a:rPr lang="en-US" dirty="0" smtClean="0"/>
              <a:t>… but appears that no relations defined</a:t>
            </a:r>
          </a:p>
          <a:p>
            <a:r>
              <a:rPr lang="en-US" dirty="0" smtClean="0"/>
              <a:t>… didn’t find the actual RDF schemas used (should be in UC definition</a:t>
            </a:r>
            <a:r>
              <a:rPr lang="en-US" dirty="0" smtClean="0"/>
              <a:t>!)</a:t>
            </a:r>
          </a:p>
          <a:p>
            <a:endParaRPr lang="en-US" dirty="0" smtClean="0"/>
          </a:p>
          <a:p>
            <a:r>
              <a:rPr lang="en-US" b="1" dirty="0" smtClean="0"/>
              <a:t>Cluster with</a:t>
            </a:r>
            <a:r>
              <a:rPr lang="en-US" dirty="0" smtClean="0"/>
              <a:t>: </a:t>
            </a:r>
            <a:r>
              <a:rPr lang="en-US" dirty="0" smtClean="0"/>
              <a:t>Digital Text </a:t>
            </a:r>
            <a:r>
              <a:rPr lang="en-US" dirty="0" smtClean="0"/>
              <a:t>Repository UC, NDNP UC, </a:t>
            </a:r>
            <a:r>
              <a:rPr lang="en-US" dirty="0" smtClean="0"/>
              <a:t>Publishing 20th Century Press </a:t>
            </a:r>
            <a:r>
              <a:rPr lang="en-US" dirty="0" smtClean="0"/>
              <a:t>Archives UC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observations on UCs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Some UCs document existing work (EP UC)</a:t>
            </a:r>
          </a:p>
          <a:p>
            <a:r>
              <a:rPr lang="en-US" dirty="0" smtClean="0"/>
              <a:t>Others do not (MSD UC)</a:t>
            </a:r>
          </a:p>
          <a:p>
            <a:endParaRPr lang="en-US" dirty="0" smtClean="0"/>
          </a:p>
          <a:p>
            <a:r>
              <a:rPr lang="en-US" dirty="0" smtClean="0"/>
              <a:t>Many cases clear need for shared metadata schema</a:t>
            </a:r>
          </a:p>
          <a:p>
            <a:r>
              <a:rPr lang="en-US" dirty="0" smtClean="0"/>
              <a:t>Not so clear where linked data comes in; reuse of other vocabularies or not? Else it’s </a:t>
            </a:r>
            <a:r>
              <a:rPr lang="en-US" b="1" dirty="0" smtClean="0"/>
              <a:t>Open Data</a:t>
            </a:r>
            <a:r>
              <a:rPr lang="en-US" dirty="0" smtClean="0"/>
              <a:t>, not </a:t>
            </a:r>
            <a:r>
              <a:rPr lang="en-US" i="1" dirty="0" smtClean="0"/>
              <a:t>Linked </a:t>
            </a:r>
            <a:r>
              <a:rPr lang="en-US" b="1" dirty="0" smtClean="0"/>
              <a:t>Open Data</a:t>
            </a:r>
          </a:p>
          <a:p>
            <a:r>
              <a:rPr lang="en-US" dirty="0" smtClean="0"/>
              <a:t>Goals not very diverse;</a:t>
            </a:r>
          </a:p>
          <a:p>
            <a:pPr lvl="1"/>
            <a:r>
              <a:rPr lang="en-US" dirty="0" smtClean="0"/>
              <a:t>reuse of </a:t>
            </a:r>
            <a:r>
              <a:rPr lang="en-US" dirty="0" err="1" smtClean="0"/>
              <a:t>vocabs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Linking to other datasets</a:t>
            </a:r>
          </a:p>
          <a:p>
            <a:r>
              <a:rPr lang="en-US" dirty="0" smtClean="0"/>
              <a:t>Sometimes LLD principles are written down in application or goal section</a:t>
            </a:r>
          </a:p>
          <a:p>
            <a:r>
              <a:rPr lang="en-US" dirty="0" smtClean="0"/>
              <a:t>Some UCs are really abstract</a:t>
            </a:r>
          </a:p>
          <a:p>
            <a:pPr lvl="1"/>
            <a:r>
              <a:rPr lang="en-US" dirty="0" smtClean="0"/>
              <a:t>UC Digital Preservation</a:t>
            </a:r>
          </a:p>
          <a:p>
            <a:pPr lvl="1"/>
            <a:r>
              <a:rPr lang="en-US" dirty="0" smtClean="0"/>
              <a:t>UC Component Vocabularies</a:t>
            </a:r>
          </a:p>
          <a:p>
            <a:pPr lvl="1"/>
            <a:r>
              <a:rPr lang="en-US" dirty="0" smtClean="0"/>
              <a:t>UC Language Technology</a:t>
            </a:r>
          </a:p>
          <a:p>
            <a:pPr lvl="1"/>
            <a:r>
              <a:rPr lang="en-US" dirty="0" smtClean="0"/>
              <a:t>UC Recollection</a:t>
            </a:r>
          </a:p>
          <a:p>
            <a:r>
              <a:rPr lang="en-US" dirty="0" smtClean="0"/>
              <a:t>Isn’t UC International </a:t>
            </a:r>
            <a:r>
              <a:rPr lang="en-US" dirty="0" smtClean="0"/>
              <a:t>Registry for </a:t>
            </a:r>
            <a:r>
              <a:rPr lang="en-US" dirty="0" smtClean="0"/>
              <a:t>Authors about creating a new vocabulary?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241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Mapping Scholarly Debate UC</vt:lpstr>
      <vt:lpstr>Mapping Scholarly Debate UC</vt:lpstr>
      <vt:lpstr>Some observations on UCs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Publications UC</dc:title>
  <dc:creator/>
  <cp:lastModifiedBy>systeembeheer</cp:lastModifiedBy>
  <cp:revision>52</cp:revision>
  <dcterms:created xsi:type="dcterms:W3CDTF">2006-08-16T00:00:00Z</dcterms:created>
  <dcterms:modified xsi:type="dcterms:W3CDTF">2010-10-23T02:25:03Z</dcterms:modified>
</cp:coreProperties>
</file>